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8"/>
  </p:notesMasterIdLst>
  <p:sldIdLst>
    <p:sldId id="256" r:id="rId2"/>
    <p:sldId id="257" r:id="rId3"/>
    <p:sldId id="302" r:id="rId4"/>
    <p:sldId id="268" r:id="rId5"/>
    <p:sldId id="258" r:id="rId6"/>
    <p:sldId id="303" r:id="rId7"/>
    <p:sldId id="305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260" r:id="rId17"/>
    <p:sldId id="315" r:id="rId18"/>
    <p:sldId id="320" r:id="rId19"/>
    <p:sldId id="316" r:id="rId20"/>
    <p:sldId id="317" r:id="rId21"/>
    <p:sldId id="318" r:id="rId22"/>
    <p:sldId id="319" r:id="rId23"/>
    <p:sldId id="322" r:id="rId24"/>
    <p:sldId id="323" r:id="rId25"/>
    <p:sldId id="264" r:id="rId26"/>
    <p:sldId id="270" r:id="rId27"/>
  </p:sldIdLst>
  <p:sldSz cx="9144000" cy="5143500" type="screen16x9"/>
  <p:notesSz cx="6858000" cy="9144000"/>
  <p:embeddedFontLst>
    <p:embeddedFont>
      <p:font typeface="Grandstander" panose="020B0604020202020204" charset="0"/>
      <p:regular r:id="rId29"/>
      <p:bold r:id="rId30"/>
      <p:italic r:id="rId31"/>
      <p:boldItalic r:id="rId32"/>
    </p:embeddedFont>
    <p:embeddedFont>
      <p:font typeface="Quicksand Medium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91CF137D-B8B6-41D1-9A40-2F52AA6EC14F}">
          <p14:sldIdLst>
            <p14:sldId id="256"/>
            <p14:sldId id="257"/>
            <p14:sldId id="302"/>
            <p14:sldId id="268"/>
            <p14:sldId id="258"/>
            <p14:sldId id="303"/>
            <p14:sldId id="305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260"/>
            <p14:sldId id="315"/>
            <p14:sldId id="320"/>
            <p14:sldId id="316"/>
            <p14:sldId id="317"/>
            <p14:sldId id="318"/>
            <p14:sldId id="319"/>
            <p14:sldId id="322"/>
            <p14:sldId id="323"/>
            <p14:sldId id="264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C172"/>
    <a:srgbClr val="8FB0E9"/>
    <a:srgbClr val="457BDA"/>
    <a:srgbClr val="F5B994"/>
    <a:srgbClr val="FF8357"/>
    <a:srgbClr val="80BEAF"/>
    <a:srgbClr val="ADC965"/>
    <a:srgbClr val="B3DDD1"/>
    <a:srgbClr val="EE9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29F699-D5BE-4BDC-8405-9552F5E59D1E}">
  <a:tblStyle styleId="{B229F699-D5BE-4BDC-8405-9552F5E59D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Google Shape;3151;gb1fa4ddd8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2" name="Google Shape;3152;gb1fa4ddd8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213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Google Shape;3151;gb1fa4ddd8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2" name="Google Shape;3152;gb1fa4ddd8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628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Google Shape;3151;gb1fa4ddd8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2" name="Google Shape;3152;gb1fa4ddd8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1876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Google Shape;3151;gb1fa4ddd8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2" name="Google Shape;3152;gb1fa4ddd8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1992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Google Shape;3151;gb1fa4ddd8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2" name="Google Shape;3152;gb1fa4ddd8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9024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4712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g1003d90df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2" name="Google Shape;1432;g1003d90df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493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577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566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8867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4876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1984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39176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25662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g1185c551a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Google Shape;1629;g1185c551ac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g1185c551ac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7" name="Google Shape;1947;g1185c551ac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868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1185c551acd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6" name="Google Shape;1846;g1185c551acd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Google Shape;1366;g1003d90df7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7" name="Google Shape;1357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9271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Google Shape;3151;gb1fa4ddd8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2" name="Google Shape;3152;gb1fa4ddd8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34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Google Shape;3151;gb1fa4ddd8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2" name="Google Shape;3152;gb1fa4ddd8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557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Google Shape;3151;gb1fa4ddd8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2" name="Google Shape;3152;gb1fa4ddd8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3783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79">
            <a:off x="720000" y="3279691"/>
            <a:ext cx="43098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1437200"/>
            <a:ext cx="5622600" cy="19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0"/>
            <a:ext cx="8741293" cy="5618576"/>
            <a:chOff x="0" y="0"/>
            <a:chExt cx="8741293" cy="5618576"/>
          </a:xfrm>
        </p:grpSpPr>
        <p:sp>
          <p:nvSpPr>
            <p:cNvPr id="12" name="Google Shape;12;p2"/>
            <p:cNvSpPr/>
            <p:nvPr/>
          </p:nvSpPr>
          <p:spPr>
            <a:xfrm>
              <a:off x="2627632" y="283731"/>
              <a:ext cx="96937" cy="96787"/>
            </a:xfrm>
            <a:custGeom>
              <a:avLst/>
              <a:gdLst/>
              <a:ahLst/>
              <a:cxnLst/>
              <a:rect l="l" t="t" r="r" b="b"/>
              <a:pathLst>
                <a:path w="1934" h="1931" extrusionOk="0">
                  <a:moveTo>
                    <a:pt x="966" y="369"/>
                  </a:moveTo>
                  <a:cubicBezTo>
                    <a:pt x="1295" y="369"/>
                    <a:pt x="1560" y="634"/>
                    <a:pt x="1560" y="963"/>
                  </a:cubicBezTo>
                  <a:cubicBezTo>
                    <a:pt x="1560" y="1289"/>
                    <a:pt x="1295" y="1554"/>
                    <a:pt x="966" y="1554"/>
                  </a:cubicBezTo>
                  <a:cubicBezTo>
                    <a:pt x="639" y="1554"/>
                    <a:pt x="374" y="1289"/>
                    <a:pt x="374" y="963"/>
                  </a:cubicBezTo>
                  <a:cubicBezTo>
                    <a:pt x="374" y="634"/>
                    <a:pt x="639" y="369"/>
                    <a:pt x="966" y="369"/>
                  </a:cubicBezTo>
                  <a:close/>
                  <a:moveTo>
                    <a:pt x="966" y="0"/>
                  </a:moveTo>
                  <a:cubicBezTo>
                    <a:pt x="433" y="0"/>
                    <a:pt x="0" y="433"/>
                    <a:pt x="0" y="966"/>
                  </a:cubicBezTo>
                  <a:cubicBezTo>
                    <a:pt x="0" y="1498"/>
                    <a:pt x="433" y="1931"/>
                    <a:pt x="966" y="1931"/>
                  </a:cubicBezTo>
                  <a:cubicBezTo>
                    <a:pt x="1496" y="1931"/>
                    <a:pt x="1934" y="1496"/>
                    <a:pt x="1934" y="966"/>
                  </a:cubicBezTo>
                  <a:cubicBezTo>
                    <a:pt x="1934" y="433"/>
                    <a:pt x="1501" y="0"/>
                    <a:pt x="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24003" y="3041935"/>
              <a:ext cx="232167" cy="291964"/>
            </a:xfrm>
            <a:custGeom>
              <a:avLst/>
              <a:gdLst/>
              <a:ahLst/>
              <a:cxnLst/>
              <a:rect l="l" t="t" r="r" b="b"/>
              <a:pathLst>
                <a:path w="4632" h="5825" extrusionOk="0">
                  <a:moveTo>
                    <a:pt x="2342" y="1"/>
                  </a:moveTo>
                  <a:cubicBezTo>
                    <a:pt x="2312" y="1"/>
                    <a:pt x="2282" y="25"/>
                    <a:pt x="2271" y="72"/>
                  </a:cubicBezTo>
                  <a:cubicBezTo>
                    <a:pt x="1903" y="1891"/>
                    <a:pt x="1529" y="2279"/>
                    <a:pt x="0" y="2739"/>
                  </a:cubicBezTo>
                  <a:cubicBezTo>
                    <a:pt x="1618" y="3258"/>
                    <a:pt x="1925" y="3673"/>
                    <a:pt x="2288" y="5824"/>
                  </a:cubicBezTo>
                  <a:cubicBezTo>
                    <a:pt x="2689" y="3679"/>
                    <a:pt x="3005" y="3272"/>
                    <a:pt x="4631" y="2781"/>
                  </a:cubicBezTo>
                  <a:cubicBezTo>
                    <a:pt x="3111" y="2292"/>
                    <a:pt x="2748" y="1899"/>
                    <a:pt x="2410" y="75"/>
                  </a:cubicBezTo>
                  <a:cubicBezTo>
                    <a:pt x="2402" y="25"/>
                    <a:pt x="2372" y="1"/>
                    <a:pt x="23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155461" y="302062"/>
              <a:ext cx="227918" cy="286718"/>
            </a:xfrm>
            <a:custGeom>
              <a:avLst/>
              <a:gdLst/>
              <a:ahLst/>
              <a:cxnLst/>
              <a:rect l="l" t="t" r="r" b="b"/>
              <a:pathLst>
                <a:path w="4632" h="5827" extrusionOk="0">
                  <a:moveTo>
                    <a:pt x="2341" y="0"/>
                  </a:moveTo>
                  <a:cubicBezTo>
                    <a:pt x="2311" y="0"/>
                    <a:pt x="2282" y="24"/>
                    <a:pt x="2272" y="71"/>
                  </a:cubicBezTo>
                  <a:cubicBezTo>
                    <a:pt x="1901" y="1893"/>
                    <a:pt x="1527" y="2278"/>
                    <a:pt x="1" y="2738"/>
                  </a:cubicBezTo>
                  <a:cubicBezTo>
                    <a:pt x="1619" y="3260"/>
                    <a:pt x="1926" y="3673"/>
                    <a:pt x="2289" y="5826"/>
                  </a:cubicBezTo>
                  <a:cubicBezTo>
                    <a:pt x="2690" y="3681"/>
                    <a:pt x="3003" y="3274"/>
                    <a:pt x="4632" y="2780"/>
                  </a:cubicBezTo>
                  <a:cubicBezTo>
                    <a:pt x="3112" y="2292"/>
                    <a:pt x="2749" y="1898"/>
                    <a:pt x="2411" y="74"/>
                  </a:cubicBezTo>
                  <a:cubicBezTo>
                    <a:pt x="2401" y="25"/>
                    <a:pt x="2371" y="0"/>
                    <a:pt x="23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0" y="4287550"/>
              <a:ext cx="1464692" cy="855946"/>
            </a:xfrm>
            <a:custGeom>
              <a:avLst/>
              <a:gdLst/>
              <a:ahLst/>
              <a:cxnLst/>
              <a:rect l="l" t="t" r="r" b="b"/>
              <a:pathLst>
                <a:path w="33009" h="19290" extrusionOk="0">
                  <a:moveTo>
                    <a:pt x="0" y="1"/>
                  </a:moveTo>
                  <a:lnTo>
                    <a:pt x="0" y="19289"/>
                  </a:lnTo>
                  <a:lnTo>
                    <a:pt x="33009" y="19289"/>
                  </a:lnTo>
                  <a:cubicBezTo>
                    <a:pt x="32342" y="17183"/>
                    <a:pt x="29681" y="15077"/>
                    <a:pt x="27878" y="14257"/>
                  </a:cubicBezTo>
                  <a:cubicBezTo>
                    <a:pt x="26438" y="13602"/>
                    <a:pt x="24819" y="13274"/>
                    <a:pt x="23201" y="13274"/>
                  </a:cubicBezTo>
                  <a:cubicBezTo>
                    <a:pt x="21497" y="13274"/>
                    <a:pt x="19792" y="13637"/>
                    <a:pt x="18295" y="14363"/>
                  </a:cubicBezTo>
                  <a:cubicBezTo>
                    <a:pt x="17838" y="12541"/>
                    <a:pt x="16471" y="10920"/>
                    <a:pt x="14638" y="10016"/>
                  </a:cubicBezTo>
                  <a:cubicBezTo>
                    <a:pt x="13533" y="9476"/>
                    <a:pt x="12269" y="9198"/>
                    <a:pt x="11006" y="9198"/>
                  </a:cubicBezTo>
                  <a:cubicBezTo>
                    <a:pt x="10170" y="9198"/>
                    <a:pt x="9336" y="9319"/>
                    <a:pt x="8548" y="9567"/>
                  </a:cubicBezTo>
                  <a:cubicBezTo>
                    <a:pt x="8216" y="7171"/>
                    <a:pt x="6693" y="5006"/>
                    <a:pt x="4771" y="3301"/>
                  </a:cubicBezTo>
                  <a:cubicBezTo>
                    <a:pt x="3342" y="2035"/>
                    <a:pt x="1696" y="98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0"/>
              <a:ext cx="1415516" cy="1015016"/>
            </a:xfrm>
            <a:custGeom>
              <a:avLst/>
              <a:gdLst/>
              <a:ahLst/>
              <a:cxnLst/>
              <a:rect l="l" t="t" r="r" b="b"/>
              <a:pathLst>
                <a:path w="41338" h="29642" extrusionOk="0">
                  <a:moveTo>
                    <a:pt x="41337" y="0"/>
                  </a:moveTo>
                  <a:cubicBezTo>
                    <a:pt x="41336" y="1"/>
                    <a:pt x="41335" y="2"/>
                    <a:pt x="41334" y="3"/>
                  </a:cubicBezTo>
                  <a:lnTo>
                    <a:pt x="41337" y="3"/>
                  </a:lnTo>
                  <a:lnTo>
                    <a:pt x="41337" y="0"/>
                  </a:lnTo>
                  <a:close/>
                  <a:moveTo>
                    <a:pt x="1" y="3"/>
                  </a:moveTo>
                  <a:lnTo>
                    <a:pt x="1" y="29642"/>
                  </a:lnTo>
                  <a:cubicBezTo>
                    <a:pt x="1792" y="28992"/>
                    <a:pt x="3502" y="26559"/>
                    <a:pt x="4590" y="24467"/>
                  </a:cubicBezTo>
                  <a:cubicBezTo>
                    <a:pt x="5915" y="21917"/>
                    <a:pt x="6866" y="19166"/>
                    <a:pt x="8038" y="16535"/>
                  </a:cubicBezTo>
                  <a:cubicBezTo>
                    <a:pt x="8585" y="15305"/>
                    <a:pt x="9274" y="14008"/>
                    <a:pt x="10437" y="13494"/>
                  </a:cubicBezTo>
                  <a:cubicBezTo>
                    <a:pt x="10829" y="13323"/>
                    <a:pt x="11229" y="13255"/>
                    <a:pt x="11635" y="13255"/>
                  </a:cubicBezTo>
                  <a:cubicBezTo>
                    <a:pt x="12997" y="13255"/>
                    <a:pt x="14428" y="14012"/>
                    <a:pt x="15844" y="14119"/>
                  </a:cubicBezTo>
                  <a:cubicBezTo>
                    <a:pt x="15962" y="14128"/>
                    <a:pt x="16079" y="14132"/>
                    <a:pt x="16196" y="14132"/>
                  </a:cubicBezTo>
                  <a:cubicBezTo>
                    <a:pt x="18691" y="14132"/>
                    <a:pt x="20874" y="12151"/>
                    <a:pt x="22542" y="10082"/>
                  </a:cubicBezTo>
                  <a:cubicBezTo>
                    <a:pt x="24289" y="7920"/>
                    <a:pt x="25921" y="5437"/>
                    <a:pt x="28365" y="4327"/>
                  </a:cubicBezTo>
                  <a:cubicBezTo>
                    <a:pt x="30535" y="3340"/>
                    <a:pt x="32996" y="3610"/>
                    <a:pt x="35311" y="3169"/>
                  </a:cubicBezTo>
                  <a:cubicBezTo>
                    <a:pt x="37542" y="2748"/>
                    <a:pt x="39633" y="1617"/>
                    <a:pt x="41334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447675" y="151150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18;p2"/>
            <p:cNvGrpSpPr/>
            <p:nvPr/>
          </p:nvGrpSpPr>
          <p:grpSpPr>
            <a:xfrm>
              <a:off x="5029797" y="3812478"/>
              <a:ext cx="1183327" cy="1806098"/>
              <a:chOff x="-100675" y="2984623"/>
              <a:chExt cx="908505" cy="138663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97663" y="3300773"/>
                <a:ext cx="610167" cy="1070489"/>
              </a:xfrm>
              <a:custGeom>
                <a:avLst/>
                <a:gdLst/>
                <a:ahLst/>
                <a:cxnLst/>
                <a:rect l="l" t="t" r="r" b="b"/>
                <a:pathLst>
                  <a:path w="19114" h="33534" extrusionOk="0">
                    <a:moveTo>
                      <a:pt x="2109" y="0"/>
                    </a:moveTo>
                    <a:cubicBezTo>
                      <a:pt x="23" y="3551"/>
                      <a:pt x="0" y="8394"/>
                      <a:pt x="2051" y="12953"/>
                    </a:cubicBezTo>
                    <a:cubicBezTo>
                      <a:pt x="3926" y="17124"/>
                      <a:pt x="7217" y="20603"/>
                      <a:pt x="10155" y="23535"/>
                    </a:cubicBezTo>
                    <a:cubicBezTo>
                      <a:pt x="10509" y="23886"/>
                      <a:pt x="10867" y="24243"/>
                      <a:pt x="11224" y="24595"/>
                    </a:cubicBezTo>
                    <a:cubicBezTo>
                      <a:pt x="13997" y="27348"/>
                      <a:pt x="16859" y="30188"/>
                      <a:pt x="18951" y="33533"/>
                    </a:cubicBezTo>
                    <a:lnTo>
                      <a:pt x="19113" y="33433"/>
                    </a:lnTo>
                    <a:cubicBezTo>
                      <a:pt x="17010" y="30071"/>
                      <a:pt x="14136" y="27217"/>
                      <a:pt x="11358" y="24464"/>
                    </a:cubicBezTo>
                    <a:cubicBezTo>
                      <a:pt x="10998" y="24112"/>
                      <a:pt x="10638" y="23755"/>
                      <a:pt x="10286" y="23404"/>
                    </a:cubicBezTo>
                    <a:cubicBezTo>
                      <a:pt x="7360" y="20480"/>
                      <a:pt x="4082" y="17015"/>
                      <a:pt x="2221" y="12875"/>
                    </a:cubicBezTo>
                    <a:cubicBezTo>
                      <a:pt x="196" y="8372"/>
                      <a:pt x="212" y="3596"/>
                      <a:pt x="2268" y="95"/>
                    </a:cubicBezTo>
                    <a:lnTo>
                      <a:pt x="21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00675" y="3375565"/>
                <a:ext cx="344859" cy="274119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8587" extrusionOk="0">
                    <a:moveTo>
                      <a:pt x="527" y="1"/>
                    </a:moveTo>
                    <a:cubicBezTo>
                      <a:pt x="351" y="1"/>
                      <a:pt x="176" y="5"/>
                      <a:pt x="1" y="14"/>
                    </a:cubicBezTo>
                    <a:cubicBezTo>
                      <a:pt x="676" y="2416"/>
                      <a:pt x="1708" y="4807"/>
                      <a:pt x="3524" y="6515"/>
                    </a:cubicBezTo>
                    <a:cubicBezTo>
                      <a:pt x="4840" y="7750"/>
                      <a:pt x="6642" y="8586"/>
                      <a:pt x="8466" y="8586"/>
                    </a:cubicBezTo>
                    <a:cubicBezTo>
                      <a:pt x="8719" y="8586"/>
                      <a:pt x="8971" y="8570"/>
                      <a:pt x="9224" y="8537"/>
                    </a:cubicBezTo>
                    <a:cubicBezTo>
                      <a:pt x="10150" y="8414"/>
                      <a:pt x="10803" y="8163"/>
                      <a:pt x="10448" y="7153"/>
                    </a:cubicBezTo>
                    <a:cubicBezTo>
                      <a:pt x="10116" y="6219"/>
                      <a:pt x="9556" y="5242"/>
                      <a:pt x="8992" y="4431"/>
                    </a:cubicBezTo>
                    <a:cubicBezTo>
                      <a:pt x="8286" y="3404"/>
                      <a:pt x="7393" y="2508"/>
                      <a:pt x="6364" y="1803"/>
                    </a:cubicBezTo>
                    <a:cubicBezTo>
                      <a:pt x="4657" y="633"/>
                      <a:pt x="2594" y="1"/>
                      <a:pt x="5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-51261" y="3407455"/>
                <a:ext cx="286888" cy="219531"/>
              </a:xfrm>
              <a:custGeom>
                <a:avLst/>
                <a:gdLst/>
                <a:ahLst/>
                <a:cxnLst/>
                <a:rect l="l" t="t" r="r" b="b"/>
                <a:pathLst>
                  <a:path w="8987" h="6877" extrusionOk="0">
                    <a:moveTo>
                      <a:pt x="146" y="0"/>
                    </a:moveTo>
                    <a:lnTo>
                      <a:pt x="1" y="115"/>
                    </a:lnTo>
                    <a:cubicBezTo>
                      <a:pt x="37" y="162"/>
                      <a:pt x="3678" y="4827"/>
                      <a:pt x="8920" y="6877"/>
                    </a:cubicBezTo>
                    <a:lnTo>
                      <a:pt x="8987" y="6701"/>
                    </a:lnTo>
                    <a:cubicBezTo>
                      <a:pt x="3795" y="4673"/>
                      <a:pt x="179" y="45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-45004" y="3806569"/>
                <a:ext cx="431943" cy="175861"/>
              </a:xfrm>
              <a:custGeom>
                <a:avLst/>
                <a:gdLst/>
                <a:ahLst/>
                <a:cxnLst/>
                <a:rect l="l" t="t" r="r" b="b"/>
                <a:pathLst>
                  <a:path w="13531" h="5509" extrusionOk="0">
                    <a:moveTo>
                      <a:pt x="6781" y="1"/>
                    </a:moveTo>
                    <a:cubicBezTo>
                      <a:pt x="6554" y="1"/>
                      <a:pt x="6328" y="8"/>
                      <a:pt x="6101" y="23"/>
                    </a:cubicBezTo>
                    <a:cubicBezTo>
                      <a:pt x="3864" y="171"/>
                      <a:pt x="1682" y="1083"/>
                      <a:pt x="0" y="2568"/>
                    </a:cubicBezTo>
                    <a:cubicBezTo>
                      <a:pt x="2017" y="4032"/>
                      <a:pt x="4310" y="5268"/>
                      <a:pt x="6796" y="5480"/>
                    </a:cubicBezTo>
                    <a:cubicBezTo>
                      <a:pt x="7017" y="5499"/>
                      <a:pt x="7240" y="5508"/>
                      <a:pt x="7464" y="5508"/>
                    </a:cubicBezTo>
                    <a:cubicBezTo>
                      <a:pt x="9311" y="5508"/>
                      <a:pt x="11222" y="4869"/>
                      <a:pt x="12518" y="3533"/>
                    </a:cubicBezTo>
                    <a:cubicBezTo>
                      <a:pt x="13174" y="2861"/>
                      <a:pt x="13531" y="2261"/>
                      <a:pt x="12618" y="1686"/>
                    </a:cubicBezTo>
                    <a:cubicBezTo>
                      <a:pt x="11779" y="1156"/>
                      <a:pt x="10735" y="737"/>
                      <a:pt x="9792" y="450"/>
                    </a:cubicBezTo>
                    <a:cubicBezTo>
                      <a:pt x="8818" y="153"/>
                      <a:pt x="7800" y="1"/>
                      <a:pt x="6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551" y="3872391"/>
                <a:ext cx="357149" cy="31220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978" extrusionOk="0">
                    <a:moveTo>
                      <a:pt x="11134" y="1"/>
                    </a:moveTo>
                    <a:cubicBezTo>
                      <a:pt x="9169" y="599"/>
                      <a:pt x="7154" y="789"/>
                      <a:pt x="5389" y="789"/>
                    </a:cubicBezTo>
                    <a:cubicBezTo>
                      <a:pt x="2366" y="789"/>
                      <a:pt x="80" y="233"/>
                      <a:pt x="45" y="224"/>
                    </a:cubicBezTo>
                    <a:lnTo>
                      <a:pt x="0" y="405"/>
                    </a:lnTo>
                    <a:cubicBezTo>
                      <a:pt x="36" y="416"/>
                      <a:pt x="2344" y="977"/>
                      <a:pt x="5390" y="977"/>
                    </a:cubicBezTo>
                    <a:cubicBezTo>
                      <a:pt x="7173" y="977"/>
                      <a:pt x="9206" y="785"/>
                      <a:pt x="11187" y="179"/>
                    </a:cubicBezTo>
                    <a:lnTo>
                      <a:pt x="11134" y="1"/>
                    </a:lnTo>
                    <a:close/>
                  </a:path>
                </a:pathLst>
              </a:custGeom>
              <a:solidFill>
                <a:srgbClr val="243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97312" y="4085052"/>
                <a:ext cx="424282" cy="177936"/>
              </a:xfrm>
              <a:custGeom>
                <a:avLst/>
                <a:gdLst/>
                <a:ahLst/>
                <a:cxnLst/>
                <a:rect l="l" t="t" r="r" b="b"/>
                <a:pathLst>
                  <a:path w="13291" h="5574" extrusionOk="0">
                    <a:moveTo>
                      <a:pt x="7961" y="1"/>
                    </a:moveTo>
                    <a:cubicBezTo>
                      <a:pt x="7167" y="1"/>
                      <a:pt x="6372" y="93"/>
                      <a:pt x="5596" y="277"/>
                    </a:cubicBezTo>
                    <a:cubicBezTo>
                      <a:pt x="3415" y="799"/>
                      <a:pt x="1415" y="2057"/>
                      <a:pt x="0" y="3798"/>
                    </a:cubicBezTo>
                    <a:cubicBezTo>
                      <a:pt x="2012" y="4797"/>
                      <a:pt x="4208" y="5573"/>
                      <a:pt x="6441" y="5573"/>
                    </a:cubicBezTo>
                    <a:cubicBezTo>
                      <a:pt x="6689" y="5573"/>
                      <a:pt x="6936" y="5564"/>
                      <a:pt x="7184" y="5544"/>
                    </a:cubicBezTo>
                    <a:cubicBezTo>
                      <a:pt x="9226" y="5379"/>
                      <a:pt x="11318" y="4392"/>
                      <a:pt x="12504" y="2676"/>
                    </a:cubicBezTo>
                    <a:cubicBezTo>
                      <a:pt x="13040" y="1906"/>
                      <a:pt x="13291" y="1250"/>
                      <a:pt x="12298" y="840"/>
                    </a:cubicBezTo>
                    <a:cubicBezTo>
                      <a:pt x="11382" y="455"/>
                      <a:pt x="10283" y="218"/>
                      <a:pt x="9304" y="90"/>
                    </a:cubicBezTo>
                    <a:cubicBezTo>
                      <a:pt x="8860" y="30"/>
                      <a:pt x="8411" y="1"/>
                      <a:pt x="79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56526" y="4121378"/>
                <a:ext cx="351084" cy="72624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2275" extrusionOk="0">
                    <a:moveTo>
                      <a:pt x="10914" y="1"/>
                    </a:moveTo>
                    <a:cubicBezTo>
                      <a:pt x="7219" y="1842"/>
                      <a:pt x="3049" y="2085"/>
                      <a:pt x="1112" y="2085"/>
                    </a:cubicBezTo>
                    <a:cubicBezTo>
                      <a:pt x="434" y="2085"/>
                      <a:pt x="29" y="2056"/>
                      <a:pt x="14" y="2054"/>
                    </a:cubicBezTo>
                    <a:lnTo>
                      <a:pt x="0" y="2244"/>
                    </a:lnTo>
                    <a:cubicBezTo>
                      <a:pt x="14" y="2244"/>
                      <a:pt x="422" y="2275"/>
                      <a:pt x="1102" y="2275"/>
                    </a:cubicBezTo>
                    <a:cubicBezTo>
                      <a:pt x="3055" y="2275"/>
                      <a:pt x="7265" y="2032"/>
                      <a:pt x="10998" y="168"/>
                    </a:cubicBezTo>
                    <a:lnTo>
                      <a:pt x="109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49982" y="3391686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65528" y="3435322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12177" y="2984623"/>
                <a:ext cx="181862" cy="420387"/>
              </a:xfrm>
              <a:custGeom>
                <a:avLst/>
                <a:gdLst/>
                <a:ahLst/>
                <a:cxnLst/>
                <a:rect l="l" t="t" r="r" b="b"/>
                <a:pathLst>
                  <a:path w="5697" h="13169" extrusionOk="0">
                    <a:moveTo>
                      <a:pt x="2974" y="0"/>
                    </a:moveTo>
                    <a:cubicBezTo>
                      <a:pt x="1534" y="2040"/>
                      <a:pt x="329" y="4347"/>
                      <a:pt x="148" y="6835"/>
                    </a:cubicBezTo>
                    <a:cubicBezTo>
                      <a:pt x="0" y="8883"/>
                      <a:pt x="653" y="11098"/>
                      <a:pt x="2168" y="12535"/>
                    </a:cubicBezTo>
                    <a:cubicBezTo>
                      <a:pt x="2553" y="12899"/>
                      <a:pt x="2914" y="13168"/>
                      <a:pt x="3256" y="13168"/>
                    </a:cubicBezTo>
                    <a:cubicBezTo>
                      <a:pt x="3519" y="13168"/>
                      <a:pt x="3771" y="13009"/>
                      <a:pt x="4015" y="12613"/>
                    </a:cubicBezTo>
                    <a:cubicBezTo>
                      <a:pt x="4536" y="11768"/>
                      <a:pt x="4935" y="10716"/>
                      <a:pt x="5214" y="9767"/>
                    </a:cubicBezTo>
                    <a:cubicBezTo>
                      <a:pt x="5560" y="8568"/>
                      <a:pt x="5697" y="7310"/>
                      <a:pt x="5596" y="6068"/>
                    </a:cubicBezTo>
                    <a:cubicBezTo>
                      <a:pt x="5415" y="3833"/>
                      <a:pt x="4481" y="1663"/>
                      <a:pt x="2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68263" y="3044987"/>
                <a:ext cx="60238" cy="357149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1188" extrusionOk="0">
                    <a:moveTo>
                      <a:pt x="1340" y="1"/>
                    </a:moveTo>
                    <a:lnTo>
                      <a:pt x="1340" y="1"/>
                    </a:lnTo>
                    <a:cubicBezTo>
                      <a:pt x="1326" y="59"/>
                      <a:pt x="1" y="5826"/>
                      <a:pt x="1708" y="11188"/>
                    </a:cubicBezTo>
                    <a:lnTo>
                      <a:pt x="1887" y="11126"/>
                    </a:lnTo>
                    <a:cubicBezTo>
                      <a:pt x="190" y="5817"/>
                      <a:pt x="1507" y="98"/>
                      <a:pt x="1521" y="43"/>
                    </a:cubicBezTo>
                    <a:lnTo>
                      <a:pt x="13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46074" y="3670669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461620" y="3714306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32;p2"/>
            <p:cNvSpPr/>
            <p:nvPr/>
          </p:nvSpPr>
          <p:spPr>
            <a:xfrm>
              <a:off x="8711381" y="3041918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1"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4" name="Google Shape;1094;p25"/>
          <p:cNvGrpSpPr/>
          <p:nvPr/>
        </p:nvGrpSpPr>
        <p:grpSpPr>
          <a:xfrm>
            <a:off x="-541925" y="0"/>
            <a:ext cx="9685925" cy="5143500"/>
            <a:chOff x="-541925" y="0"/>
            <a:chExt cx="9685925" cy="5143500"/>
          </a:xfrm>
        </p:grpSpPr>
        <p:sp>
          <p:nvSpPr>
            <p:cNvPr id="1095" name="Google Shape;1095;p25"/>
            <p:cNvSpPr/>
            <p:nvPr/>
          </p:nvSpPr>
          <p:spPr>
            <a:xfrm>
              <a:off x="8019125" y="0"/>
              <a:ext cx="1124875" cy="741050"/>
            </a:xfrm>
            <a:custGeom>
              <a:avLst/>
              <a:gdLst/>
              <a:ahLst/>
              <a:cxnLst/>
              <a:rect l="l" t="t" r="r" b="b"/>
              <a:pathLst>
                <a:path w="44995" h="29642" extrusionOk="0">
                  <a:moveTo>
                    <a:pt x="0" y="0"/>
                  </a:moveTo>
                  <a:lnTo>
                    <a:pt x="0" y="3"/>
                  </a:lnTo>
                  <a:lnTo>
                    <a:pt x="4" y="3"/>
                  </a:lnTo>
                  <a:cubicBezTo>
                    <a:pt x="3" y="2"/>
                    <a:pt x="2" y="1"/>
                    <a:pt x="0" y="0"/>
                  </a:cubicBezTo>
                  <a:close/>
                  <a:moveTo>
                    <a:pt x="4" y="3"/>
                  </a:moveTo>
                  <a:cubicBezTo>
                    <a:pt x="1858" y="1617"/>
                    <a:pt x="4131" y="2748"/>
                    <a:pt x="6557" y="3169"/>
                  </a:cubicBezTo>
                  <a:cubicBezTo>
                    <a:pt x="9078" y="3610"/>
                    <a:pt x="11757" y="3340"/>
                    <a:pt x="14117" y="4327"/>
                  </a:cubicBezTo>
                  <a:cubicBezTo>
                    <a:pt x="16778" y="5437"/>
                    <a:pt x="18553" y="7920"/>
                    <a:pt x="20458" y="10082"/>
                  </a:cubicBezTo>
                  <a:cubicBezTo>
                    <a:pt x="22276" y="12151"/>
                    <a:pt x="24649" y="14132"/>
                    <a:pt x="27365" y="14132"/>
                  </a:cubicBezTo>
                  <a:cubicBezTo>
                    <a:pt x="27492" y="14132"/>
                    <a:pt x="27619" y="14128"/>
                    <a:pt x="27748" y="14119"/>
                  </a:cubicBezTo>
                  <a:cubicBezTo>
                    <a:pt x="29289" y="14012"/>
                    <a:pt x="30846" y="13255"/>
                    <a:pt x="32328" y="13255"/>
                  </a:cubicBezTo>
                  <a:cubicBezTo>
                    <a:pt x="32770" y="13255"/>
                    <a:pt x="33205" y="13323"/>
                    <a:pt x="33631" y="13494"/>
                  </a:cubicBezTo>
                  <a:cubicBezTo>
                    <a:pt x="34901" y="14008"/>
                    <a:pt x="35648" y="15305"/>
                    <a:pt x="36243" y="16535"/>
                  </a:cubicBezTo>
                  <a:cubicBezTo>
                    <a:pt x="37520" y="19166"/>
                    <a:pt x="38555" y="21917"/>
                    <a:pt x="40001" y="24467"/>
                  </a:cubicBezTo>
                  <a:cubicBezTo>
                    <a:pt x="41186" y="26559"/>
                    <a:pt x="43044" y="28992"/>
                    <a:pt x="44994" y="29642"/>
                  </a:cubicBezTo>
                  <a:lnTo>
                    <a:pt x="44994" y="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5"/>
            <p:cNvSpPr/>
            <p:nvPr/>
          </p:nvSpPr>
          <p:spPr>
            <a:xfrm>
              <a:off x="0" y="4402450"/>
              <a:ext cx="1033450" cy="741050"/>
            </a:xfrm>
            <a:custGeom>
              <a:avLst/>
              <a:gdLst/>
              <a:ahLst/>
              <a:cxnLst/>
              <a:rect l="l" t="t" r="r" b="b"/>
              <a:pathLst>
                <a:path w="41338" h="29642" extrusionOk="0">
                  <a:moveTo>
                    <a:pt x="1" y="0"/>
                  </a:moveTo>
                  <a:lnTo>
                    <a:pt x="1" y="29639"/>
                  </a:lnTo>
                  <a:lnTo>
                    <a:pt x="41337" y="29642"/>
                  </a:lnTo>
                  <a:cubicBezTo>
                    <a:pt x="39635" y="28029"/>
                    <a:pt x="37543" y="26894"/>
                    <a:pt x="35311" y="26473"/>
                  </a:cubicBezTo>
                  <a:cubicBezTo>
                    <a:pt x="32996" y="26035"/>
                    <a:pt x="30535" y="26302"/>
                    <a:pt x="28365" y="25315"/>
                  </a:cubicBezTo>
                  <a:cubicBezTo>
                    <a:pt x="25921" y="24207"/>
                    <a:pt x="24289" y="21724"/>
                    <a:pt x="22542" y="19562"/>
                  </a:cubicBezTo>
                  <a:cubicBezTo>
                    <a:pt x="20874" y="17491"/>
                    <a:pt x="18691" y="15510"/>
                    <a:pt x="16196" y="15510"/>
                  </a:cubicBezTo>
                  <a:cubicBezTo>
                    <a:pt x="16079" y="15510"/>
                    <a:pt x="15962" y="15514"/>
                    <a:pt x="15844" y="15523"/>
                  </a:cubicBezTo>
                  <a:cubicBezTo>
                    <a:pt x="14428" y="15630"/>
                    <a:pt x="12998" y="16388"/>
                    <a:pt x="11636" y="16388"/>
                  </a:cubicBezTo>
                  <a:cubicBezTo>
                    <a:pt x="11230" y="16388"/>
                    <a:pt x="10829" y="16320"/>
                    <a:pt x="10437" y="16148"/>
                  </a:cubicBezTo>
                  <a:cubicBezTo>
                    <a:pt x="9274" y="15634"/>
                    <a:pt x="8585" y="14337"/>
                    <a:pt x="8038" y="13107"/>
                  </a:cubicBezTo>
                  <a:cubicBezTo>
                    <a:pt x="6866" y="10476"/>
                    <a:pt x="5915" y="7725"/>
                    <a:pt x="4590" y="5175"/>
                  </a:cubicBezTo>
                  <a:cubicBezTo>
                    <a:pt x="3502" y="3083"/>
                    <a:pt x="1792" y="65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5"/>
            <p:cNvSpPr/>
            <p:nvPr/>
          </p:nvSpPr>
          <p:spPr>
            <a:xfrm>
              <a:off x="8019125" y="4402450"/>
              <a:ext cx="1124875" cy="741050"/>
            </a:xfrm>
            <a:custGeom>
              <a:avLst/>
              <a:gdLst/>
              <a:ahLst/>
              <a:cxnLst/>
              <a:rect l="l" t="t" r="r" b="b"/>
              <a:pathLst>
                <a:path w="44995" h="29642" extrusionOk="0">
                  <a:moveTo>
                    <a:pt x="44994" y="0"/>
                  </a:moveTo>
                  <a:cubicBezTo>
                    <a:pt x="43044" y="650"/>
                    <a:pt x="41186" y="3083"/>
                    <a:pt x="40001" y="5175"/>
                  </a:cubicBezTo>
                  <a:cubicBezTo>
                    <a:pt x="38555" y="7725"/>
                    <a:pt x="37520" y="10476"/>
                    <a:pt x="36243" y="13107"/>
                  </a:cubicBezTo>
                  <a:cubicBezTo>
                    <a:pt x="35648" y="14337"/>
                    <a:pt x="34901" y="15634"/>
                    <a:pt x="33631" y="16148"/>
                  </a:cubicBezTo>
                  <a:cubicBezTo>
                    <a:pt x="33205" y="16320"/>
                    <a:pt x="32769" y="16388"/>
                    <a:pt x="32327" y="16388"/>
                  </a:cubicBezTo>
                  <a:cubicBezTo>
                    <a:pt x="30845" y="16388"/>
                    <a:pt x="29288" y="15630"/>
                    <a:pt x="27748" y="15523"/>
                  </a:cubicBezTo>
                  <a:cubicBezTo>
                    <a:pt x="27619" y="15514"/>
                    <a:pt x="27492" y="15510"/>
                    <a:pt x="27365" y="15510"/>
                  </a:cubicBezTo>
                  <a:cubicBezTo>
                    <a:pt x="24649" y="15510"/>
                    <a:pt x="22276" y="17491"/>
                    <a:pt x="20458" y="19562"/>
                  </a:cubicBezTo>
                  <a:cubicBezTo>
                    <a:pt x="18553" y="21724"/>
                    <a:pt x="16778" y="24207"/>
                    <a:pt x="14117" y="25315"/>
                  </a:cubicBezTo>
                  <a:cubicBezTo>
                    <a:pt x="11757" y="26302"/>
                    <a:pt x="9078" y="26035"/>
                    <a:pt x="6557" y="26473"/>
                  </a:cubicBezTo>
                  <a:cubicBezTo>
                    <a:pt x="4129" y="26894"/>
                    <a:pt x="1856" y="28029"/>
                    <a:pt x="0" y="29642"/>
                  </a:cubicBezTo>
                  <a:lnTo>
                    <a:pt x="44994" y="29639"/>
                  </a:lnTo>
                  <a:lnTo>
                    <a:pt x="44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5"/>
            <p:cNvSpPr/>
            <p:nvPr/>
          </p:nvSpPr>
          <p:spPr>
            <a:xfrm>
              <a:off x="-541925" y="3123625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5"/>
            <p:cNvSpPr/>
            <p:nvPr/>
          </p:nvSpPr>
          <p:spPr>
            <a:xfrm>
              <a:off x="331000" y="141750"/>
              <a:ext cx="1027925" cy="232625"/>
            </a:xfrm>
            <a:custGeom>
              <a:avLst/>
              <a:gdLst/>
              <a:ahLst/>
              <a:cxnLst/>
              <a:rect l="l" t="t" r="r" b="b"/>
              <a:pathLst>
                <a:path w="41117" h="9305" extrusionOk="0">
                  <a:moveTo>
                    <a:pt x="31815" y="1"/>
                  </a:moveTo>
                  <a:cubicBezTo>
                    <a:pt x="27421" y="1"/>
                    <a:pt x="23739" y="3047"/>
                    <a:pt x="22765" y="7148"/>
                  </a:cubicBezTo>
                  <a:cubicBezTo>
                    <a:pt x="21867" y="4479"/>
                    <a:pt x="19345" y="2554"/>
                    <a:pt x="16371" y="2554"/>
                  </a:cubicBezTo>
                  <a:cubicBezTo>
                    <a:pt x="13040" y="2554"/>
                    <a:pt x="10275" y="4964"/>
                    <a:pt x="9723" y="8136"/>
                  </a:cubicBezTo>
                  <a:cubicBezTo>
                    <a:pt x="9201" y="5977"/>
                    <a:pt x="7254" y="4373"/>
                    <a:pt x="4933" y="4373"/>
                  </a:cubicBezTo>
                  <a:cubicBezTo>
                    <a:pt x="2207" y="4373"/>
                    <a:pt x="0" y="6582"/>
                    <a:pt x="0" y="9305"/>
                  </a:cubicBezTo>
                  <a:lnTo>
                    <a:pt x="41116" y="9305"/>
                  </a:lnTo>
                  <a:cubicBezTo>
                    <a:pt x="41116" y="4163"/>
                    <a:pt x="36951" y="1"/>
                    <a:pt x="3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5"/>
            <p:cNvSpPr/>
            <p:nvPr/>
          </p:nvSpPr>
          <p:spPr>
            <a:xfrm>
              <a:off x="6700675" y="4727900"/>
              <a:ext cx="1027925" cy="232625"/>
            </a:xfrm>
            <a:custGeom>
              <a:avLst/>
              <a:gdLst/>
              <a:ahLst/>
              <a:cxnLst/>
              <a:rect l="l" t="t" r="r" b="b"/>
              <a:pathLst>
                <a:path w="41117" h="9305" extrusionOk="0">
                  <a:moveTo>
                    <a:pt x="31815" y="1"/>
                  </a:moveTo>
                  <a:cubicBezTo>
                    <a:pt x="27421" y="1"/>
                    <a:pt x="23739" y="3047"/>
                    <a:pt x="22765" y="7148"/>
                  </a:cubicBezTo>
                  <a:cubicBezTo>
                    <a:pt x="21867" y="4479"/>
                    <a:pt x="19345" y="2554"/>
                    <a:pt x="16371" y="2554"/>
                  </a:cubicBezTo>
                  <a:cubicBezTo>
                    <a:pt x="13040" y="2554"/>
                    <a:pt x="10275" y="4964"/>
                    <a:pt x="9723" y="8136"/>
                  </a:cubicBezTo>
                  <a:cubicBezTo>
                    <a:pt x="9201" y="5977"/>
                    <a:pt x="7254" y="4373"/>
                    <a:pt x="4933" y="4373"/>
                  </a:cubicBezTo>
                  <a:cubicBezTo>
                    <a:pt x="2207" y="4373"/>
                    <a:pt x="0" y="6582"/>
                    <a:pt x="0" y="9305"/>
                  </a:cubicBezTo>
                  <a:lnTo>
                    <a:pt x="41116" y="9305"/>
                  </a:lnTo>
                  <a:cubicBezTo>
                    <a:pt x="41116" y="4163"/>
                    <a:pt x="36951" y="1"/>
                    <a:pt x="3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5"/>
            <p:cNvSpPr/>
            <p:nvPr/>
          </p:nvSpPr>
          <p:spPr>
            <a:xfrm>
              <a:off x="6894125" y="209525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2" name="Google Shape;1102;p25"/>
            <p:cNvGrpSpPr/>
            <p:nvPr/>
          </p:nvGrpSpPr>
          <p:grpSpPr>
            <a:xfrm>
              <a:off x="1358924" y="4752687"/>
              <a:ext cx="347532" cy="183043"/>
              <a:chOff x="2139087" y="3177237"/>
              <a:chExt cx="347532" cy="183043"/>
            </a:xfrm>
          </p:grpSpPr>
          <p:sp>
            <p:nvSpPr>
              <p:cNvPr id="1103" name="Google Shape;1103;p25"/>
              <p:cNvSpPr/>
              <p:nvPr/>
            </p:nvSpPr>
            <p:spPr>
              <a:xfrm>
                <a:off x="2139087" y="3181770"/>
                <a:ext cx="324301" cy="178511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5592" extrusionOk="0">
                    <a:moveTo>
                      <a:pt x="3965" y="1686"/>
                    </a:moveTo>
                    <a:cubicBezTo>
                      <a:pt x="4152" y="1686"/>
                      <a:pt x="4328" y="1722"/>
                      <a:pt x="4448" y="1761"/>
                    </a:cubicBezTo>
                    <a:cubicBezTo>
                      <a:pt x="4872" y="1887"/>
                      <a:pt x="5181" y="2127"/>
                      <a:pt x="5299" y="2422"/>
                    </a:cubicBezTo>
                    <a:cubicBezTo>
                      <a:pt x="5405" y="2696"/>
                      <a:pt x="5368" y="3033"/>
                      <a:pt x="5181" y="3432"/>
                    </a:cubicBezTo>
                    <a:cubicBezTo>
                      <a:pt x="5056" y="3709"/>
                      <a:pt x="4886" y="3962"/>
                      <a:pt x="4688" y="4191"/>
                    </a:cubicBezTo>
                    <a:cubicBezTo>
                      <a:pt x="4618" y="4174"/>
                      <a:pt x="4551" y="4155"/>
                      <a:pt x="4484" y="4133"/>
                    </a:cubicBezTo>
                    <a:cubicBezTo>
                      <a:pt x="4051" y="3990"/>
                      <a:pt x="3477" y="3717"/>
                      <a:pt x="3192" y="3209"/>
                    </a:cubicBezTo>
                    <a:cubicBezTo>
                      <a:pt x="2950" y="2780"/>
                      <a:pt x="2983" y="2127"/>
                      <a:pt x="3410" y="1839"/>
                    </a:cubicBezTo>
                    <a:cubicBezTo>
                      <a:pt x="3583" y="1722"/>
                      <a:pt x="3781" y="1686"/>
                      <a:pt x="3965" y="1686"/>
                    </a:cubicBezTo>
                    <a:close/>
                    <a:moveTo>
                      <a:pt x="9846" y="1"/>
                    </a:moveTo>
                    <a:lnTo>
                      <a:pt x="9572" y="62"/>
                    </a:lnTo>
                    <a:cubicBezTo>
                      <a:pt x="9854" y="1301"/>
                      <a:pt x="9310" y="2735"/>
                      <a:pt x="8250" y="3544"/>
                    </a:cubicBezTo>
                    <a:cubicBezTo>
                      <a:pt x="7568" y="4064"/>
                      <a:pt x="6700" y="4337"/>
                      <a:pt x="5814" y="4337"/>
                    </a:cubicBezTo>
                    <a:cubicBezTo>
                      <a:pt x="5541" y="4337"/>
                      <a:pt x="5266" y="4311"/>
                      <a:pt x="4994" y="4258"/>
                    </a:cubicBezTo>
                    <a:cubicBezTo>
                      <a:pt x="5167" y="4038"/>
                      <a:pt x="5321" y="3798"/>
                      <a:pt x="5435" y="3544"/>
                    </a:cubicBezTo>
                    <a:cubicBezTo>
                      <a:pt x="5653" y="3075"/>
                      <a:pt x="5695" y="2665"/>
                      <a:pt x="5561" y="2319"/>
                    </a:cubicBezTo>
                    <a:cubicBezTo>
                      <a:pt x="5416" y="1940"/>
                      <a:pt x="5039" y="1638"/>
                      <a:pt x="4526" y="1491"/>
                    </a:cubicBezTo>
                    <a:cubicBezTo>
                      <a:pt x="4384" y="1450"/>
                      <a:pt x="4183" y="1406"/>
                      <a:pt x="3963" y="1406"/>
                    </a:cubicBezTo>
                    <a:cubicBezTo>
                      <a:pt x="3731" y="1406"/>
                      <a:pt x="3478" y="1455"/>
                      <a:pt x="3254" y="1605"/>
                    </a:cubicBezTo>
                    <a:cubicBezTo>
                      <a:pt x="2693" y="1982"/>
                      <a:pt x="2640" y="2807"/>
                      <a:pt x="2944" y="3346"/>
                    </a:cubicBezTo>
                    <a:cubicBezTo>
                      <a:pt x="3206" y="3809"/>
                      <a:pt x="3706" y="4172"/>
                      <a:pt x="4397" y="4395"/>
                    </a:cubicBezTo>
                    <a:cubicBezTo>
                      <a:pt x="4423" y="4400"/>
                      <a:pt x="4448" y="4409"/>
                      <a:pt x="4467" y="4414"/>
                    </a:cubicBezTo>
                    <a:cubicBezTo>
                      <a:pt x="4046" y="4813"/>
                      <a:pt x="3521" y="5103"/>
                      <a:pt x="2961" y="5232"/>
                    </a:cubicBezTo>
                    <a:cubicBezTo>
                      <a:pt x="2731" y="5285"/>
                      <a:pt x="2495" y="5310"/>
                      <a:pt x="2259" y="5310"/>
                    </a:cubicBezTo>
                    <a:cubicBezTo>
                      <a:pt x="1508" y="5310"/>
                      <a:pt x="754" y="5051"/>
                      <a:pt x="176" y="4573"/>
                    </a:cubicBezTo>
                    <a:lnTo>
                      <a:pt x="1" y="4788"/>
                    </a:lnTo>
                    <a:cubicBezTo>
                      <a:pt x="628" y="5307"/>
                      <a:pt x="1451" y="5592"/>
                      <a:pt x="2266" y="5592"/>
                    </a:cubicBezTo>
                    <a:cubicBezTo>
                      <a:pt x="2523" y="5592"/>
                      <a:pt x="2777" y="5564"/>
                      <a:pt x="3030" y="5508"/>
                    </a:cubicBezTo>
                    <a:cubicBezTo>
                      <a:pt x="3692" y="5352"/>
                      <a:pt x="4311" y="4989"/>
                      <a:pt x="4785" y="4498"/>
                    </a:cubicBezTo>
                    <a:cubicBezTo>
                      <a:pt x="5127" y="4577"/>
                      <a:pt x="5475" y="4616"/>
                      <a:pt x="5820" y="4616"/>
                    </a:cubicBezTo>
                    <a:cubicBezTo>
                      <a:pt x="6767" y="4616"/>
                      <a:pt x="7693" y="4323"/>
                      <a:pt x="8423" y="3767"/>
                    </a:cubicBezTo>
                    <a:cubicBezTo>
                      <a:pt x="9584" y="2877"/>
                      <a:pt x="10158" y="1362"/>
                      <a:pt x="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5"/>
              <p:cNvSpPr/>
              <p:nvPr/>
            </p:nvSpPr>
            <p:spPr>
              <a:xfrm>
                <a:off x="2400747" y="3177237"/>
                <a:ext cx="85872" cy="49448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549" extrusionOk="0">
                    <a:moveTo>
                      <a:pt x="1551" y="1"/>
                    </a:moveTo>
                    <a:lnTo>
                      <a:pt x="0" y="868"/>
                    </a:lnTo>
                    <a:lnTo>
                      <a:pt x="137" y="1111"/>
                    </a:lnTo>
                    <a:lnTo>
                      <a:pt x="1484" y="358"/>
                    </a:lnTo>
                    <a:lnTo>
                      <a:pt x="2477" y="1549"/>
                    </a:lnTo>
                    <a:lnTo>
                      <a:pt x="2689" y="1368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5" name="Google Shape;1105;p25"/>
            <p:cNvGrpSpPr/>
            <p:nvPr/>
          </p:nvGrpSpPr>
          <p:grpSpPr>
            <a:xfrm>
              <a:off x="8765504" y="3535528"/>
              <a:ext cx="229108" cy="253017"/>
              <a:chOff x="1468417" y="2737328"/>
              <a:chExt cx="229108" cy="253017"/>
            </a:xfrm>
          </p:grpSpPr>
          <p:sp>
            <p:nvSpPr>
              <p:cNvPr id="1106" name="Google Shape;1106;p25"/>
              <p:cNvSpPr/>
              <p:nvPr/>
            </p:nvSpPr>
            <p:spPr>
              <a:xfrm>
                <a:off x="1471641" y="2760726"/>
                <a:ext cx="225884" cy="229619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7193" extrusionOk="0">
                    <a:moveTo>
                      <a:pt x="1665" y="0"/>
                    </a:moveTo>
                    <a:cubicBezTo>
                      <a:pt x="1647" y="0"/>
                      <a:pt x="1628" y="1"/>
                      <a:pt x="1610" y="1"/>
                    </a:cubicBezTo>
                    <a:lnTo>
                      <a:pt x="1618" y="280"/>
                    </a:lnTo>
                    <a:cubicBezTo>
                      <a:pt x="1635" y="279"/>
                      <a:pt x="1652" y="279"/>
                      <a:pt x="1669" y="279"/>
                    </a:cubicBezTo>
                    <a:cubicBezTo>
                      <a:pt x="1817" y="279"/>
                      <a:pt x="1967" y="290"/>
                      <a:pt x="2112" y="308"/>
                    </a:cubicBezTo>
                    <a:lnTo>
                      <a:pt x="2151" y="29"/>
                    </a:lnTo>
                    <a:cubicBezTo>
                      <a:pt x="1991" y="11"/>
                      <a:pt x="1828" y="0"/>
                      <a:pt x="1665" y="0"/>
                    </a:cubicBezTo>
                    <a:close/>
                    <a:moveTo>
                      <a:pt x="1074" y="62"/>
                    </a:moveTo>
                    <a:cubicBezTo>
                      <a:pt x="893" y="96"/>
                      <a:pt x="717" y="146"/>
                      <a:pt x="550" y="207"/>
                    </a:cubicBezTo>
                    <a:lnTo>
                      <a:pt x="647" y="469"/>
                    </a:lnTo>
                    <a:cubicBezTo>
                      <a:pt x="801" y="414"/>
                      <a:pt x="963" y="369"/>
                      <a:pt x="1127" y="336"/>
                    </a:cubicBezTo>
                    <a:lnTo>
                      <a:pt x="1074" y="62"/>
                    </a:lnTo>
                    <a:close/>
                    <a:moveTo>
                      <a:pt x="2681" y="149"/>
                    </a:moveTo>
                    <a:lnTo>
                      <a:pt x="2600" y="416"/>
                    </a:lnTo>
                    <a:cubicBezTo>
                      <a:pt x="2762" y="461"/>
                      <a:pt x="2918" y="522"/>
                      <a:pt x="3066" y="592"/>
                    </a:cubicBezTo>
                    <a:lnTo>
                      <a:pt x="3186" y="341"/>
                    </a:lnTo>
                    <a:cubicBezTo>
                      <a:pt x="3024" y="263"/>
                      <a:pt x="2857" y="196"/>
                      <a:pt x="2681" y="149"/>
                    </a:cubicBezTo>
                    <a:close/>
                    <a:moveTo>
                      <a:pt x="62" y="447"/>
                    </a:moveTo>
                    <a:cubicBezTo>
                      <a:pt x="42" y="458"/>
                      <a:pt x="20" y="472"/>
                      <a:pt x="0" y="486"/>
                    </a:cubicBezTo>
                    <a:lnTo>
                      <a:pt x="151" y="721"/>
                    </a:lnTo>
                    <a:lnTo>
                      <a:pt x="209" y="690"/>
                    </a:lnTo>
                    <a:lnTo>
                      <a:pt x="62" y="447"/>
                    </a:lnTo>
                    <a:close/>
                    <a:moveTo>
                      <a:pt x="3649" y="612"/>
                    </a:moveTo>
                    <a:lnTo>
                      <a:pt x="3490" y="843"/>
                    </a:lnTo>
                    <a:cubicBezTo>
                      <a:pt x="3624" y="935"/>
                      <a:pt x="3752" y="1041"/>
                      <a:pt x="3875" y="1156"/>
                    </a:cubicBezTo>
                    <a:lnTo>
                      <a:pt x="4068" y="955"/>
                    </a:lnTo>
                    <a:cubicBezTo>
                      <a:pt x="3937" y="829"/>
                      <a:pt x="3797" y="712"/>
                      <a:pt x="3649" y="612"/>
                    </a:cubicBezTo>
                    <a:close/>
                    <a:moveTo>
                      <a:pt x="4428" y="1354"/>
                    </a:moveTo>
                    <a:lnTo>
                      <a:pt x="4210" y="1527"/>
                    </a:lnTo>
                    <a:cubicBezTo>
                      <a:pt x="4310" y="1658"/>
                      <a:pt x="4405" y="1795"/>
                      <a:pt x="4489" y="1940"/>
                    </a:cubicBezTo>
                    <a:lnTo>
                      <a:pt x="4729" y="1800"/>
                    </a:lnTo>
                    <a:cubicBezTo>
                      <a:pt x="4637" y="1644"/>
                      <a:pt x="4536" y="1493"/>
                      <a:pt x="4428" y="1354"/>
                    </a:cubicBezTo>
                    <a:close/>
                    <a:moveTo>
                      <a:pt x="4966" y="2283"/>
                    </a:moveTo>
                    <a:lnTo>
                      <a:pt x="4707" y="2386"/>
                    </a:lnTo>
                    <a:cubicBezTo>
                      <a:pt x="4771" y="2539"/>
                      <a:pt x="4824" y="2701"/>
                      <a:pt x="4866" y="2860"/>
                    </a:cubicBezTo>
                    <a:lnTo>
                      <a:pt x="5136" y="2791"/>
                    </a:lnTo>
                    <a:cubicBezTo>
                      <a:pt x="5092" y="2618"/>
                      <a:pt x="5036" y="2447"/>
                      <a:pt x="4966" y="2283"/>
                    </a:cubicBezTo>
                    <a:close/>
                    <a:moveTo>
                      <a:pt x="4036" y="3046"/>
                    </a:moveTo>
                    <a:cubicBezTo>
                      <a:pt x="3999" y="3046"/>
                      <a:pt x="3962" y="3047"/>
                      <a:pt x="3925" y="3050"/>
                    </a:cubicBezTo>
                    <a:lnTo>
                      <a:pt x="3945" y="3329"/>
                    </a:lnTo>
                    <a:cubicBezTo>
                      <a:pt x="3971" y="3327"/>
                      <a:pt x="3998" y="3327"/>
                      <a:pt x="4025" y="3327"/>
                    </a:cubicBezTo>
                    <a:cubicBezTo>
                      <a:pt x="4089" y="3327"/>
                      <a:pt x="4155" y="3331"/>
                      <a:pt x="4218" y="3335"/>
                    </a:cubicBezTo>
                    <a:cubicBezTo>
                      <a:pt x="4288" y="3343"/>
                      <a:pt x="4358" y="3354"/>
                      <a:pt x="4428" y="3362"/>
                    </a:cubicBezTo>
                    <a:lnTo>
                      <a:pt x="4472" y="3084"/>
                    </a:lnTo>
                    <a:cubicBezTo>
                      <a:pt x="4397" y="3075"/>
                      <a:pt x="4322" y="3064"/>
                      <a:pt x="4243" y="3056"/>
                    </a:cubicBezTo>
                    <a:cubicBezTo>
                      <a:pt x="4174" y="3050"/>
                      <a:pt x="4105" y="3046"/>
                      <a:pt x="4036" y="3046"/>
                    </a:cubicBezTo>
                    <a:close/>
                    <a:moveTo>
                      <a:pt x="3367" y="3192"/>
                    </a:moveTo>
                    <a:cubicBezTo>
                      <a:pt x="3303" y="3231"/>
                      <a:pt x="3236" y="3273"/>
                      <a:pt x="3181" y="3321"/>
                    </a:cubicBezTo>
                    <a:cubicBezTo>
                      <a:pt x="3089" y="3402"/>
                      <a:pt x="3013" y="3499"/>
                      <a:pt x="2949" y="3614"/>
                    </a:cubicBezTo>
                    <a:lnTo>
                      <a:pt x="3197" y="3747"/>
                    </a:lnTo>
                    <a:cubicBezTo>
                      <a:pt x="3242" y="3667"/>
                      <a:pt x="3298" y="3594"/>
                      <a:pt x="3365" y="3530"/>
                    </a:cubicBezTo>
                    <a:cubicBezTo>
                      <a:pt x="3407" y="3496"/>
                      <a:pt x="3451" y="3468"/>
                      <a:pt x="3501" y="3441"/>
                    </a:cubicBezTo>
                    <a:lnTo>
                      <a:pt x="3367" y="3192"/>
                    </a:lnTo>
                    <a:close/>
                    <a:moveTo>
                      <a:pt x="4997" y="3220"/>
                    </a:moveTo>
                    <a:lnTo>
                      <a:pt x="4902" y="3485"/>
                    </a:lnTo>
                    <a:cubicBezTo>
                      <a:pt x="4930" y="3496"/>
                      <a:pt x="4952" y="3502"/>
                      <a:pt x="4977" y="3513"/>
                    </a:cubicBezTo>
                    <a:cubicBezTo>
                      <a:pt x="4980" y="3569"/>
                      <a:pt x="4983" y="3628"/>
                      <a:pt x="4986" y="3683"/>
                    </a:cubicBezTo>
                    <a:cubicBezTo>
                      <a:pt x="4991" y="3720"/>
                      <a:pt x="4991" y="3759"/>
                      <a:pt x="4991" y="3792"/>
                    </a:cubicBezTo>
                    <a:lnTo>
                      <a:pt x="4991" y="3848"/>
                    </a:lnTo>
                    <a:lnTo>
                      <a:pt x="5270" y="3856"/>
                    </a:lnTo>
                    <a:lnTo>
                      <a:pt x="5273" y="3792"/>
                    </a:lnTo>
                    <a:cubicBezTo>
                      <a:pt x="5273" y="3753"/>
                      <a:pt x="5273" y="3714"/>
                      <a:pt x="5270" y="3678"/>
                    </a:cubicBezTo>
                    <a:cubicBezTo>
                      <a:pt x="5270" y="3664"/>
                      <a:pt x="5265" y="3653"/>
                      <a:pt x="5265" y="3641"/>
                    </a:cubicBezTo>
                    <a:lnTo>
                      <a:pt x="5265" y="3641"/>
                    </a:lnTo>
                    <a:cubicBezTo>
                      <a:pt x="5298" y="3658"/>
                      <a:pt x="5323" y="3672"/>
                      <a:pt x="5357" y="3692"/>
                    </a:cubicBezTo>
                    <a:lnTo>
                      <a:pt x="5493" y="3446"/>
                    </a:lnTo>
                    <a:cubicBezTo>
                      <a:pt x="5410" y="3402"/>
                      <a:pt x="5326" y="3357"/>
                      <a:pt x="5237" y="3318"/>
                    </a:cubicBezTo>
                    <a:lnTo>
                      <a:pt x="5237" y="3315"/>
                    </a:lnTo>
                    <a:lnTo>
                      <a:pt x="5234" y="3315"/>
                    </a:lnTo>
                    <a:cubicBezTo>
                      <a:pt x="5153" y="3279"/>
                      <a:pt x="5078" y="3248"/>
                      <a:pt x="4997" y="3220"/>
                    </a:cubicBezTo>
                    <a:close/>
                    <a:moveTo>
                      <a:pt x="5940" y="3759"/>
                    </a:moveTo>
                    <a:lnTo>
                      <a:pt x="5764" y="3973"/>
                    </a:lnTo>
                    <a:cubicBezTo>
                      <a:pt x="5892" y="4074"/>
                      <a:pt x="6012" y="4191"/>
                      <a:pt x="6121" y="4317"/>
                    </a:cubicBezTo>
                    <a:lnTo>
                      <a:pt x="6330" y="4135"/>
                    </a:lnTo>
                    <a:cubicBezTo>
                      <a:pt x="6210" y="3999"/>
                      <a:pt x="6082" y="3873"/>
                      <a:pt x="5940" y="3759"/>
                    </a:cubicBezTo>
                    <a:close/>
                    <a:moveTo>
                      <a:pt x="2804" y="4169"/>
                    </a:moveTo>
                    <a:cubicBezTo>
                      <a:pt x="2801" y="4219"/>
                      <a:pt x="2796" y="4266"/>
                      <a:pt x="2796" y="4317"/>
                    </a:cubicBezTo>
                    <a:cubicBezTo>
                      <a:pt x="2796" y="4358"/>
                      <a:pt x="2796" y="4400"/>
                      <a:pt x="2801" y="4442"/>
                    </a:cubicBezTo>
                    <a:cubicBezTo>
                      <a:pt x="2804" y="4540"/>
                      <a:pt x="2818" y="4637"/>
                      <a:pt x="2837" y="4727"/>
                    </a:cubicBezTo>
                    <a:lnTo>
                      <a:pt x="3114" y="4668"/>
                    </a:lnTo>
                    <a:cubicBezTo>
                      <a:pt x="3097" y="4587"/>
                      <a:pt x="3086" y="4504"/>
                      <a:pt x="3080" y="4420"/>
                    </a:cubicBezTo>
                    <a:cubicBezTo>
                      <a:pt x="3080" y="4389"/>
                      <a:pt x="3075" y="4350"/>
                      <a:pt x="3075" y="4317"/>
                    </a:cubicBezTo>
                    <a:cubicBezTo>
                      <a:pt x="3075" y="4275"/>
                      <a:pt x="3080" y="4233"/>
                      <a:pt x="3083" y="4191"/>
                    </a:cubicBezTo>
                    <a:lnTo>
                      <a:pt x="2804" y="4169"/>
                    </a:lnTo>
                    <a:close/>
                    <a:moveTo>
                      <a:pt x="4930" y="4339"/>
                    </a:moveTo>
                    <a:cubicBezTo>
                      <a:pt x="4896" y="4506"/>
                      <a:pt x="4843" y="4657"/>
                      <a:pt x="4771" y="4791"/>
                    </a:cubicBezTo>
                    <a:lnTo>
                      <a:pt x="5019" y="4922"/>
                    </a:lnTo>
                    <a:cubicBezTo>
                      <a:pt x="5103" y="4769"/>
                      <a:pt x="5164" y="4590"/>
                      <a:pt x="5203" y="4400"/>
                    </a:cubicBezTo>
                    <a:lnTo>
                      <a:pt x="4930" y="4339"/>
                    </a:lnTo>
                    <a:close/>
                    <a:moveTo>
                      <a:pt x="6651" y="4570"/>
                    </a:moveTo>
                    <a:lnTo>
                      <a:pt x="6408" y="4713"/>
                    </a:lnTo>
                    <a:cubicBezTo>
                      <a:pt x="6489" y="4852"/>
                      <a:pt x="6562" y="5003"/>
                      <a:pt x="6618" y="5159"/>
                    </a:cubicBezTo>
                    <a:lnTo>
                      <a:pt x="6880" y="5061"/>
                    </a:lnTo>
                    <a:cubicBezTo>
                      <a:pt x="6818" y="4891"/>
                      <a:pt x="6740" y="4724"/>
                      <a:pt x="6651" y="4570"/>
                    </a:cubicBezTo>
                    <a:close/>
                    <a:moveTo>
                      <a:pt x="3289" y="5087"/>
                    </a:moveTo>
                    <a:lnTo>
                      <a:pt x="3066" y="5254"/>
                    </a:lnTo>
                    <a:cubicBezTo>
                      <a:pt x="3128" y="5338"/>
                      <a:pt x="3197" y="5410"/>
                      <a:pt x="3278" y="5466"/>
                    </a:cubicBezTo>
                    <a:cubicBezTo>
                      <a:pt x="3359" y="5525"/>
                      <a:pt x="3451" y="5572"/>
                      <a:pt x="3549" y="5603"/>
                    </a:cubicBezTo>
                    <a:lnTo>
                      <a:pt x="3633" y="5335"/>
                    </a:lnTo>
                    <a:cubicBezTo>
                      <a:pt x="3563" y="5313"/>
                      <a:pt x="3499" y="5282"/>
                      <a:pt x="3443" y="5240"/>
                    </a:cubicBezTo>
                    <a:cubicBezTo>
                      <a:pt x="3381" y="5198"/>
                      <a:pt x="3334" y="5145"/>
                      <a:pt x="3289" y="5087"/>
                    </a:cubicBezTo>
                    <a:close/>
                    <a:moveTo>
                      <a:pt x="4481" y="5145"/>
                    </a:moveTo>
                    <a:cubicBezTo>
                      <a:pt x="4363" y="5240"/>
                      <a:pt x="4218" y="5310"/>
                      <a:pt x="4073" y="5343"/>
                    </a:cubicBezTo>
                    <a:lnTo>
                      <a:pt x="4140" y="5617"/>
                    </a:lnTo>
                    <a:cubicBezTo>
                      <a:pt x="4324" y="5572"/>
                      <a:pt x="4506" y="5483"/>
                      <a:pt x="4656" y="5366"/>
                    </a:cubicBezTo>
                    <a:lnTo>
                      <a:pt x="4481" y="5145"/>
                    </a:lnTo>
                    <a:close/>
                    <a:moveTo>
                      <a:pt x="7022" y="5589"/>
                    </a:moveTo>
                    <a:lnTo>
                      <a:pt x="6749" y="5636"/>
                    </a:lnTo>
                    <a:cubicBezTo>
                      <a:pt x="6777" y="5798"/>
                      <a:pt x="6791" y="5965"/>
                      <a:pt x="6793" y="6130"/>
                    </a:cubicBezTo>
                    <a:lnTo>
                      <a:pt x="7075" y="6130"/>
                    </a:lnTo>
                    <a:cubicBezTo>
                      <a:pt x="7072" y="5949"/>
                      <a:pt x="7056" y="5767"/>
                      <a:pt x="7022" y="5589"/>
                    </a:cubicBezTo>
                    <a:close/>
                    <a:moveTo>
                      <a:pt x="6757" y="6621"/>
                    </a:moveTo>
                    <a:cubicBezTo>
                      <a:pt x="6729" y="6786"/>
                      <a:pt x="6687" y="6945"/>
                      <a:pt x="6632" y="7098"/>
                    </a:cubicBezTo>
                    <a:lnTo>
                      <a:pt x="6897" y="7193"/>
                    </a:lnTo>
                    <a:cubicBezTo>
                      <a:pt x="6958" y="7025"/>
                      <a:pt x="7003" y="6847"/>
                      <a:pt x="7033" y="6666"/>
                    </a:cubicBezTo>
                    <a:lnTo>
                      <a:pt x="6757" y="66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5"/>
              <p:cNvSpPr/>
              <p:nvPr/>
            </p:nvSpPr>
            <p:spPr>
              <a:xfrm>
                <a:off x="1468417" y="2737328"/>
                <a:ext cx="43670" cy="76167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386" extrusionOk="0">
                    <a:moveTo>
                      <a:pt x="796" y="0"/>
                    </a:moveTo>
                    <a:lnTo>
                      <a:pt x="1" y="1359"/>
                    </a:lnTo>
                    <a:lnTo>
                      <a:pt x="1186" y="2385"/>
                    </a:lnTo>
                    <a:lnTo>
                      <a:pt x="1368" y="2171"/>
                    </a:lnTo>
                    <a:lnTo>
                      <a:pt x="358" y="1300"/>
                    </a:lnTo>
                    <a:lnTo>
                      <a:pt x="1039" y="140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8" name="Google Shape;1108;p25"/>
            <p:cNvSpPr/>
            <p:nvPr/>
          </p:nvSpPr>
          <p:spPr>
            <a:xfrm>
              <a:off x="8559073" y="1370733"/>
              <a:ext cx="161304" cy="161304"/>
            </a:xfrm>
            <a:custGeom>
              <a:avLst/>
              <a:gdLst/>
              <a:ahLst/>
              <a:cxnLst/>
              <a:rect l="l" t="t" r="r" b="b"/>
              <a:pathLst>
                <a:path w="5053" h="5053" extrusionOk="0">
                  <a:moveTo>
                    <a:pt x="2795" y="1"/>
                  </a:moveTo>
                  <a:cubicBezTo>
                    <a:pt x="2642" y="1"/>
                    <a:pt x="2478" y="24"/>
                    <a:pt x="2302" y="73"/>
                  </a:cubicBezTo>
                  <a:cubicBezTo>
                    <a:pt x="1208" y="374"/>
                    <a:pt x="2784" y="2893"/>
                    <a:pt x="2784" y="2893"/>
                  </a:cubicBezTo>
                  <a:cubicBezTo>
                    <a:pt x="2784" y="2893"/>
                    <a:pt x="1860" y="2505"/>
                    <a:pt x="1091" y="2505"/>
                  </a:cubicBezTo>
                  <a:cubicBezTo>
                    <a:pt x="562" y="2505"/>
                    <a:pt x="106" y="2689"/>
                    <a:pt x="76" y="3309"/>
                  </a:cubicBezTo>
                  <a:cubicBezTo>
                    <a:pt x="0" y="4829"/>
                    <a:pt x="4709" y="5052"/>
                    <a:pt x="4709" y="5052"/>
                  </a:cubicBezTo>
                  <a:cubicBezTo>
                    <a:pt x="4709" y="5052"/>
                    <a:pt x="5052" y="1"/>
                    <a:pt x="2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5"/>
            <p:cNvSpPr/>
            <p:nvPr/>
          </p:nvSpPr>
          <p:spPr>
            <a:xfrm>
              <a:off x="6247406" y="4811218"/>
              <a:ext cx="162741" cy="124498"/>
            </a:xfrm>
            <a:custGeom>
              <a:avLst/>
              <a:gdLst/>
              <a:ahLst/>
              <a:cxnLst/>
              <a:rect l="l" t="t" r="r" b="b"/>
              <a:pathLst>
                <a:path w="5098" h="3900" extrusionOk="0">
                  <a:moveTo>
                    <a:pt x="2977" y="0"/>
                  </a:moveTo>
                  <a:cubicBezTo>
                    <a:pt x="2270" y="0"/>
                    <a:pt x="2413" y="1944"/>
                    <a:pt x="2413" y="1944"/>
                  </a:cubicBezTo>
                  <a:cubicBezTo>
                    <a:pt x="2413" y="1944"/>
                    <a:pt x="1659" y="1065"/>
                    <a:pt x="1054" y="1065"/>
                  </a:cubicBezTo>
                  <a:cubicBezTo>
                    <a:pt x="865" y="1065"/>
                    <a:pt x="691" y="1151"/>
                    <a:pt x="558" y="1375"/>
                  </a:cubicBezTo>
                  <a:cubicBezTo>
                    <a:pt x="0" y="2315"/>
                    <a:pt x="2913" y="3900"/>
                    <a:pt x="2913" y="3900"/>
                  </a:cubicBezTo>
                  <a:cubicBezTo>
                    <a:pt x="2913" y="3900"/>
                    <a:pt x="5097" y="371"/>
                    <a:pt x="3055" y="8"/>
                  </a:cubicBezTo>
                  <a:cubicBezTo>
                    <a:pt x="3028" y="3"/>
                    <a:pt x="3002" y="0"/>
                    <a:pt x="2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5"/>
            <p:cNvSpPr/>
            <p:nvPr/>
          </p:nvSpPr>
          <p:spPr>
            <a:xfrm>
              <a:off x="8559508" y="3251775"/>
              <a:ext cx="215349" cy="144226"/>
            </a:xfrm>
            <a:custGeom>
              <a:avLst/>
              <a:gdLst/>
              <a:ahLst/>
              <a:cxnLst/>
              <a:rect l="l" t="t" r="r" b="b"/>
              <a:pathLst>
                <a:path w="6746" h="4518" extrusionOk="0">
                  <a:moveTo>
                    <a:pt x="1736" y="0"/>
                  </a:moveTo>
                  <a:cubicBezTo>
                    <a:pt x="1637" y="0"/>
                    <a:pt x="1529" y="19"/>
                    <a:pt x="1409" y="59"/>
                  </a:cubicBezTo>
                  <a:cubicBezTo>
                    <a:pt x="0" y="542"/>
                    <a:pt x="1381" y="4517"/>
                    <a:pt x="1381" y="4517"/>
                  </a:cubicBezTo>
                  <a:cubicBezTo>
                    <a:pt x="1381" y="4517"/>
                    <a:pt x="6746" y="2796"/>
                    <a:pt x="5097" y="756"/>
                  </a:cubicBezTo>
                  <a:cubicBezTo>
                    <a:pt x="4998" y="633"/>
                    <a:pt x="4871" y="581"/>
                    <a:pt x="4730" y="581"/>
                  </a:cubicBezTo>
                  <a:cubicBezTo>
                    <a:pt x="3950" y="581"/>
                    <a:pt x="2692" y="2154"/>
                    <a:pt x="2692" y="2154"/>
                  </a:cubicBezTo>
                  <a:cubicBezTo>
                    <a:pt x="2692" y="2154"/>
                    <a:pt x="2798" y="0"/>
                    <a:pt x="1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1" name="Google Shape;1111;p25"/>
            <p:cNvGrpSpPr/>
            <p:nvPr/>
          </p:nvGrpSpPr>
          <p:grpSpPr>
            <a:xfrm>
              <a:off x="8720377" y="859270"/>
              <a:ext cx="144479" cy="265652"/>
              <a:chOff x="1192264" y="2259208"/>
              <a:chExt cx="144479" cy="265652"/>
            </a:xfrm>
          </p:grpSpPr>
          <p:sp>
            <p:nvSpPr>
              <p:cNvPr id="1112" name="Google Shape;1112;p25"/>
              <p:cNvSpPr/>
              <p:nvPr/>
            </p:nvSpPr>
            <p:spPr>
              <a:xfrm>
                <a:off x="1192264" y="2259208"/>
                <a:ext cx="118496" cy="194951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6107" extrusionOk="0">
                    <a:moveTo>
                      <a:pt x="2121" y="0"/>
                    </a:moveTo>
                    <a:cubicBezTo>
                      <a:pt x="1547" y="0"/>
                      <a:pt x="243" y="620"/>
                      <a:pt x="135" y="636"/>
                    </a:cubicBezTo>
                    <a:cubicBezTo>
                      <a:pt x="1" y="658"/>
                      <a:pt x="2391" y="6107"/>
                      <a:pt x="2391" y="6107"/>
                    </a:cubicBezTo>
                    <a:lnTo>
                      <a:pt x="3711" y="5646"/>
                    </a:lnTo>
                    <a:cubicBezTo>
                      <a:pt x="3711" y="5646"/>
                      <a:pt x="2601" y="463"/>
                      <a:pt x="2366" y="89"/>
                    </a:cubicBezTo>
                    <a:cubicBezTo>
                      <a:pt x="2326" y="26"/>
                      <a:pt x="2239" y="0"/>
                      <a:pt x="2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5"/>
              <p:cNvSpPr/>
              <p:nvPr/>
            </p:nvSpPr>
            <p:spPr>
              <a:xfrm>
                <a:off x="1274302" y="2466570"/>
                <a:ext cx="62440" cy="5829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826" extrusionOk="0">
                    <a:moveTo>
                      <a:pt x="1019" y="1"/>
                    </a:moveTo>
                    <a:cubicBezTo>
                      <a:pt x="609" y="1"/>
                      <a:pt x="164" y="225"/>
                      <a:pt x="56" y="579"/>
                    </a:cubicBezTo>
                    <a:cubicBezTo>
                      <a:pt x="0" y="763"/>
                      <a:pt x="56" y="966"/>
                      <a:pt x="159" y="1131"/>
                    </a:cubicBezTo>
                    <a:cubicBezTo>
                      <a:pt x="265" y="1290"/>
                      <a:pt x="419" y="1416"/>
                      <a:pt x="564" y="1541"/>
                    </a:cubicBezTo>
                    <a:cubicBezTo>
                      <a:pt x="731" y="1679"/>
                      <a:pt x="927" y="1825"/>
                      <a:pt x="1135" y="1825"/>
                    </a:cubicBezTo>
                    <a:cubicBezTo>
                      <a:pt x="1163" y="1825"/>
                      <a:pt x="1191" y="1823"/>
                      <a:pt x="1219" y="1817"/>
                    </a:cubicBezTo>
                    <a:cubicBezTo>
                      <a:pt x="1797" y="1703"/>
                      <a:pt x="1956" y="676"/>
                      <a:pt x="1635" y="261"/>
                    </a:cubicBezTo>
                    <a:cubicBezTo>
                      <a:pt x="1494" y="80"/>
                      <a:pt x="1263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4" name="Google Shape;1114;p25"/>
            <p:cNvGrpSpPr/>
            <p:nvPr/>
          </p:nvGrpSpPr>
          <p:grpSpPr>
            <a:xfrm>
              <a:off x="261821" y="3994177"/>
              <a:ext cx="241202" cy="228463"/>
              <a:chOff x="2228946" y="2261027"/>
              <a:chExt cx="241202" cy="228463"/>
            </a:xfrm>
          </p:grpSpPr>
          <p:sp>
            <p:nvSpPr>
              <p:cNvPr id="1115" name="Google Shape;1115;p25"/>
              <p:cNvSpPr/>
              <p:nvPr/>
            </p:nvSpPr>
            <p:spPr>
              <a:xfrm>
                <a:off x="2360558" y="2315709"/>
                <a:ext cx="109590" cy="132478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4150" extrusionOk="0">
                    <a:moveTo>
                      <a:pt x="2058" y="0"/>
                    </a:moveTo>
                    <a:cubicBezTo>
                      <a:pt x="1956" y="0"/>
                      <a:pt x="1" y="3617"/>
                      <a:pt x="1" y="3617"/>
                    </a:cubicBezTo>
                    <a:lnTo>
                      <a:pt x="829" y="4150"/>
                    </a:lnTo>
                    <a:cubicBezTo>
                      <a:pt x="829" y="4150"/>
                      <a:pt x="3223" y="1290"/>
                      <a:pt x="3329" y="1003"/>
                    </a:cubicBezTo>
                    <a:cubicBezTo>
                      <a:pt x="3432" y="715"/>
                      <a:pt x="2130" y="68"/>
                      <a:pt x="2060" y="1"/>
                    </a:cubicBezTo>
                    <a:cubicBezTo>
                      <a:pt x="2059" y="1"/>
                      <a:pt x="2058" y="0"/>
                      <a:pt x="2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5"/>
              <p:cNvSpPr/>
              <p:nvPr/>
            </p:nvSpPr>
            <p:spPr>
              <a:xfrm>
                <a:off x="2336521" y="2447736"/>
                <a:ext cx="40573" cy="4175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308" extrusionOk="0">
                    <a:moveTo>
                      <a:pt x="474" y="1"/>
                    </a:moveTo>
                    <a:cubicBezTo>
                      <a:pt x="420" y="1"/>
                      <a:pt x="368" y="9"/>
                      <a:pt x="319" y="28"/>
                    </a:cubicBezTo>
                    <a:cubicBezTo>
                      <a:pt x="190" y="78"/>
                      <a:pt x="104" y="195"/>
                      <a:pt x="59" y="326"/>
                    </a:cubicBezTo>
                    <a:cubicBezTo>
                      <a:pt x="20" y="454"/>
                      <a:pt x="12" y="591"/>
                      <a:pt x="9" y="725"/>
                    </a:cubicBezTo>
                    <a:cubicBezTo>
                      <a:pt x="1" y="898"/>
                      <a:pt x="6" y="1096"/>
                      <a:pt x="137" y="1210"/>
                    </a:cubicBezTo>
                    <a:cubicBezTo>
                      <a:pt x="215" y="1278"/>
                      <a:pt x="312" y="1307"/>
                      <a:pt x="416" y="1307"/>
                    </a:cubicBezTo>
                    <a:cubicBezTo>
                      <a:pt x="732" y="1307"/>
                      <a:pt x="1111" y="1038"/>
                      <a:pt x="1181" y="767"/>
                    </a:cubicBezTo>
                    <a:cubicBezTo>
                      <a:pt x="1271" y="406"/>
                      <a:pt x="844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5"/>
              <p:cNvSpPr/>
              <p:nvPr/>
            </p:nvSpPr>
            <p:spPr>
              <a:xfrm>
                <a:off x="2228946" y="2261027"/>
                <a:ext cx="144322" cy="15597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886" extrusionOk="0">
                    <a:moveTo>
                      <a:pt x="2306" y="0"/>
                    </a:moveTo>
                    <a:cubicBezTo>
                      <a:pt x="1668" y="0"/>
                      <a:pt x="1056" y="392"/>
                      <a:pt x="623" y="838"/>
                    </a:cubicBezTo>
                    <a:cubicBezTo>
                      <a:pt x="1" y="1491"/>
                      <a:pt x="768" y="1728"/>
                      <a:pt x="1370" y="1921"/>
                    </a:cubicBezTo>
                    <a:cubicBezTo>
                      <a:pt x="1474" y="1522"/>
                      <a:pt x="1826" y="1180"/>
                      <a:pt x="2239" y="1180"/>
                    </a:cubicBezTo>
                    <a:cubicBezTo>
                      <a:pt x="2337" y="1180"/>
                      <a:pt x="2439" y="1200"/>
                      <a:pt x="2542" y="1243"/>
                    </a:cubicBezTo>
                    <a:cubicBezTo>
                      <a:pt x="2958" y="1419"/>
                      <a:pt x="3161" y="1901"/>
                      <a:pt x="3000" y="2320"/>
                    </a:cubicBezTo>
                    <a:cubicBezTo>
                      <a:pt x="2737" y="2975"/>
                      <a:pt x="1850" y="2972"/>
                      <a:pt x="1460" y="3500"/>
                    </a:cubicBezTo>
                    <a:cubicBezTo>
                      <a:pt x="1256" y="3770"/>
                      <a:pt x="1231" y="4166"/>
                      <a:pt x="1398" y="4465"/>
                    </a:cubicBezTo>
                    <a:cubicBezTo>
                      <a:pt x="1507" y="4660"/>
                      <a:pt x="1694" y="4803"/>
                      <a:pt x="1903" y="4872"/>
                    </a:cubicBezTo>
                    <a:cubicBezTo>
                      <a:pt x="1931" y="4881"/>
                      <a:pt x="1958" y="4885"/>
                      <a:pt x="1985" y="4885"/>
                    </a:cubicBezTo>
                    <a:cubicBezTo>
                      <a:pt x="2118" y="4885"/>
                      <a:pt x="2235" y="4783"/>
                      <a:pt x="2260" y="4644"/>
                    </a:cubicBezTo>
                    <a:cubicBezTo>
                      <a:pt x="2336" y="4194"/>
                      <a:pt x="2760" y="3821"/>
                      <a:pt x="3173" y="3569"/>
                    </a:cubicBezTo>
                    <a:cubicBezTo>
                      <a:pt x="3784" y="3198"/>
                      <a:pt x="4520" y="2836"/>
                      <a:pt x="4473" y="1990"/>
                    </a:cubicBezTo>
                    <a:cubicBezTo>
                      <a:pt x="4459" y="1773"/>
                      <a:pt x="4395" y="1564"/>
                      <a:pt x="4291" y="1371"/>
                    </a:cubicBezTo>
                    <a:cubicBezTo>
                      <a:pt x="3934" y="685"/>
                      <a:pt x="3259" y="96"/>
                      <a:pt x="2475" y="10"/>
                    </a:cubicBezTo>
                    <a:cubicBezTo>
                      <a:pt x="2419" y="3"/>
                      <a:pt x="2362" y="0"/>
                      <a:pt x="23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25"/>
              <p:cNvSpPr/>
              <p:nvPr/>
            </p:nvSpPr>
            <p:spPr>
              <a:xfrm>
                <a:off x="2257834" y="2428519"/>
                <a:ext cx="38914" cy="36168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33" extrusionOk="0">
                    <a:moveTo>
                      <a:pt x="628" y="0"/>
                    </a:moveTo>
                    <a:cubicBezTo>
                      <a:pt x="416" y="0"/>
                      <a:pt x="210" y="143"/>
                      <a:pt x="136" y="345"/>
                    </a:cubicBezTo>
                    <a:cubicBezTo>
                      <a:pt x="1" y="708"/>
                      <a:pt x="343" y="1132"/>
                      <a:pt x="680" y="1132"/>
                    </a:cubicBezTo>
                    <a:cubicBezTo>
                      <a:pt x="794" y="1132"/>
                      <a:pt x="907" y="1084"/>
                      <a:pt x="1001" y="970"/>
                    </a:cubicBezTo>
                    <a:cubicBezTo>
                      <a:pt x="1219" y="708"/>
                      <a:pt x="1146" y="206"/>
                      <a:pt x="834" y="49"/>
                    </a:cubicBezTo>
                    <a:cubicBezTo>
                      <a:pt x="768" y="16"/>
                      <a:pt x="697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9" name="Google Shape;1119;p25"/>
            <p:cNvSpPr/>
            <p:nvPr/>
          </p:nvSpPr>
          <p:spPr>
            <a:xfrm>
              <a:off x="118224" y="2588944"/>
              <a:ext cx="199356" cy="218222"/>
            </a:xfrm>
            <a:custGeom>
              <a:avLst/>
              <a:gdLst/>
              <a:ahLst/>
              <a:cxnLst/>
              <a:rect l="l" t="t" r="r" b="b"/>
              <a:pathLst>
                <a:path w="6245" h="6836" extrusionOk="0">
                  <a:moveTo>
                    <a:pt x="3176" y="0"/>
                  </a:moveTo>
                  <a:lnTo>
                    <a:pt x="2609" y="2486"/>
                  </a:lnTo>
                  <a:lnTo>
                    <a:pt x="916" y="1208"/>
                  </a:lnTo>
                  <a:lnTo>
                    <a:pt x="916" y="1208"/>
                  </a:lnTo>
                  <a:lnTo>
                    <a:pt x="2004" y="3133"/>
                  </a:lnTo>
                  <a:lnTo>
                    <a:pt x="1" y="3418"/>
                  </a:lnTo>
                  <a:lnTo>
                    <a:pt x="1666" y="3878"/>
                  </a:lnTo>
                  <a:lnTo>
                    <a:pt x="553" y="5678"/>
                  </a:lnTo>
                  <a:lnTo>
                    <a:pt x="2414" y="4765"/>
                  </a:lnTo>
                  <a:lnTo>
                    <a:pt x="2902" y="6835"/>
                  </a:lnTo>
                  <a:lnTo>
                    <a:pt x="3608" y="4788"/>
                  </a:lnTo>
                  <a:lnTo>
                    <a:pt x="5466" y="5485"/>
                  </a:lnTo>
                  <a:lnTo>
                    <a:pt x="5466" y="5485"/>
                  </a:lnTo>
                  <a:lnTo>
                    <a:pt x="4152" y="4171"/>
                  </a:lnTo>
                  <a:lnTo>
                    <a:pt x="6244" y="3223"/>
                  </a:lnTo>
                  <a:lnTo>
                    <a:pt x="4096" y="3223"/>
                  </a:lnTo>
                  <a:lnTo>
                    <a:pt x="5575" y="1038"/>
                  </a:lnTo>
                  <a:lnTo>
                    <a:pt x="3614" y="227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8618985" y="2906601"/>
              <a:ext cx="96374" cy="121274"/>
            </a:xfrm>
            <a:custGeom>
              <a:avLst/>
              <a:gdLst/>
              <a:ahLst/>
              <a:cxnLst/>
              <a:rect l="l" t="t" r="r" b="b"/>
              <a:pathLst>
                <a:path w="3019" h="3799" extrusionOk="0">
                  <a:moveTo>
                    <a:pt x="1529" y="1"/>
                  </a:moveTo>
                  <a:cubicBezTo>
                    <a:pt x="1509" y="1"/>
                    <a:pt x="1489" y="17"/>
                    <a:pt x="1482" y="49"/>
                  </a:cubicBezTo>
                  <a:cubicBezTo>
                    <a:pt x="1239" y="1234"/>
                    <a:pt x="996" y="1486"/>
                    <a:pt x="0" y="1784"/>
                  </a:cubicBezTo>
                  <a:cubicBezTo>
                    <a:pt x="1058" y="2124"/>
                    <a:pt x="1258" y="2395"/>
                    <a:pt x="1493" y="3798"/>
                  </a:cubicBezTo>
                  <a:cubicBezTo>
                    <a:pt x="1755" y="2398"/>
                    <a:pt x="1959" y="2133"/>
                    <a:pt x="3019" y="1812"/>
                  </a:cubicBezTo>
                  <a:cubicBezTo>
                    <a:pt x="2028" y="1497"/>
                    <a:pt x="1791" y="1240"/>
                    <a:pt x="1574" y="49"/>
                  </a:cubicBezTo>
                  <a:cubicBezTo>
                    <a:pt x="1568" y="17"/>
                    <a:pt x="1549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238025" y="3714830"/>
              <a:ext cx="139054" cy="99534"/>
            </a:xfrm>
            <a:custGeom>
              <a:avLst/>
              <a:gdLst/>
              <a:ahLst/>
              <a:cxnLst/>
              <a:rect l="l" t="t" r="r" b="b"/>
              <a:pathLst>
                <a:path w="4356" h="3118" extrusionOk="0">
                  <a:moveTo>
                    <a:pt x="1152" y="0"/>
                  </a:moveTo>
                  <a:cubicBezTo>
                    <a:pt x="1125" y="0"/>
                    <a:pt x="1096" y="2"/>
                    <a:pt x="1066" y="4"/>
                  </a:cubicBezTo>
                  <a:cubicBezTo>
                    <a:pt x="0" y="105"/>
                    <a:pt x="310" y="3118"/>
                    <a:pt x="310" y="3118"/>
                  </a:cubicBezTo>
                  <a:cubicBezTo>
                    <a:pt x="310" y="3118"/>
                    <a:pt x="4355" y="2800"/>
                    <a:pt x="3538" y="1101"/>
                  </a:cubicBezTo>
                  <a:cubicBezTo>
                    <a:pt x="3471" y="960"/>
                    <a:pt x="3347" y="904"/>
                    <a:pt x="3193" y="904"/>
                  </a:cubicBezTo>
                  <a:cubicBezTo>
                    <a:pt x="2616" y="904"/>
                    <a:pt x="1621" y="1684"/>
                    <a:pt x="1621" y="1684"/>
                  </a:cubicBezTo>
                  <a:cubicBezTo>
                    <a:pt x="1621" y="1684"/>
                    <a:pt x="2106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421322" y="2651481"/>
              <a:ext cx="124689" cy="156899"/>
            </a:xfrm>
            <a:custGeom>
              <a:avLst/>
              <a:gdLst/>
              <a:ahLst/>
              <a:cxnLst/>
              <a:rect l="l" t="t" r="r" b="b"/>
              <a:pathLst>
                <a:path w="3906" h="4915" extrusionOk="0">
                  <a:moveTo>
                    <a:pt x="1973" y="0"/>
                  </a:moveTo>
                  <a:cubicBezTo>
                    <a:pt x="1948" y="0"/>
                    <a:pt x="1922" y="20"/>
                    <a:pt x="1914" y="61"/>
                  </a:cubicBezTo>
                  <a:cubicBezTo>
                    <a:pt x="1604" y="1595"/>
                    <a:pt x="1289" y="1921"/>
                    <a:pt x="0" y="2309"/>
                  </a:cubicBezTo>
                  <a:cubicBezTo>
                    <a:pt x="1361" y="2747"/>
                    <a:pt x="1621" y="3096"/>
                    <a:pt x="1928" y="4915"/>
                  </a:cubicBezTo>
                  <a:cubicBezTo>
                    <a:pt x="2265" y="3104"/>
                    <a:pt x="2530" y="2758"/>
                    <a:pt x="3906" y="2348"/>
                  </a:cubicBezTo>
                  <a:cubicBezTo>
                    <a:pt x="2625" y="1935"/>
                    <a:pt x="2318" y="1603"/>
                    <a:pt x="2031" y="63"/>
                  </a:cubicBezTo>
                  <a:cubicBezTo>
                    <a:pt x="2024" y="21"/>
                    <a:pt x="1999" y="0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354079" y="2340197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465106" y="4271313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1857181" y="4860531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6" name="Google Shape;1126;p25"/>
            <p:cNvGrpSpPr/>
            <p:nvPr/>
          </p:nvGrpSpPr>
          <p:grpSpPr>
            <a:xfrm>
              <a:off x="294703" y="1800206"/>
              <a:ext cx="97555" cy="96949"/>
              <a:chOff x="6707303" y="2342619"/>
              <a:chExt cx="97555" cy="96949"/>
            </a:xfrm>
          </p:grpSpPr>
          <p:sp>
            <p:nvSpPr>
              <p:cNvPr id="1127" name="Google Shape;1127;p25"/>
              <p:cNvSpPr/>
              <p:nvPr/>
            </p:nvSpPr>
            <p:spPr>
              <a:xfrm>
                <a:off x="6748545" y="2342619"/>
                <a:ext cx="14365" cy="9694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037" extrusionOk="0">
                    <a:moveTo>
                      <a:pt x="258" y="0"/>
                    </a:moveTo>
                    <a:cubicBezTo>
                      <a:pt x="161" y="0"/>
                      <a:pt x="75" y="74"/>
                      <a:pt x="70" y="174"/>
                    </a:cubicBezTo>
                    <a:cubicBezTo>
                      <a:pt x="0" y="1136"/>
                      <a:pt x="0" y="2015"/>
                      <a:pt x="70" y="2866"/>
                    </a:cubicBezTo>
                    <a:cubicBezTo>
                      <a:pt x="81" y="2964"/>
                      <a:pt x="159" y="3036"/>
                      <a:pt x="257" y="3036"/>
                    </a:cubicBezTo>
                    <a:lnTo>
                      <a:pt x="268" y="3036"/>
                    </a:lnTo>
                    <a:cubicBezTo>
                      <a:pt x="369" y="3025"/>
                      <a:pt x="449" y="2936"/>
                      <a:pt x="438" y="2832"/>
                    </a:cubicBezTo>
                    <a:cubicBezTo>
                      <a:pt x="369" y="2004"/>
                      <a:pt x="369" y="1142"/>
                      <a:pt x="438" y="202"/>
                    </a:cubicBezTo>
                    <a:cubicBezTo>
                      <a:pt x="449" y="98"/>
                      <a:pt x="369" y="9"/>
                      <a:pt x="268" y="1"/>
                    </a:cubicBezTo>
                    <a:cubicBezTo>
                      <a:pt x="265" y="1"/>
                      <a:pt x="261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5"/>
              <p:cNvSpPr/>
              <p:nvPr/>
            </p:nvSpPr>
            <p:spPr>
              <a:xfrm>
                <a:off x="6707303" y="2384276"/>
                <a:ext cx="97555" cy="13503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423" extrusionOk="0">
                    <a:moveTo>
                      <a:pt x="191" y="0"/>
                    </a:moveTo>
                    <a:cubicBezTo>
                      <a:pt x="99" y="0"/>
                      <a:pt x="20" y="77"/>
                      <a:pt x="12" y="172"/>
                    </a:cubicBezTo>
                    <a:cubicBezTo>
                      <a:pt x="1" y="272"/>
                      <a:pt x="82" y="364"/>
                      <a:pt x="182" y="370"/>
                    </a:cubicBezTo>
                    <a:cubicBezTo>
                      <a:pt x="662" y="406"/>
                      <a:pt x="1122" y="423"/>
                      <a:pt x="1569" y="423"/>
                    </a:cubicBezTo>
                    <a:cubicBezTo>
                      <a:pt x="2015" y="423"/>
                      <a:pt x="2447" y="406"/>
                      <a:pt x="2874" y="375"/>
                    </a:cubicBezTo>
                    <a:cubicBezTo>
                      <a:pt x="2977" y="364"/>
                      <a:pt x="3055" y="272"/>
                      <a:pt x="3047" y="172"/>
                    </a:cubicBezTo>
                    <a:cubicBezTo>
                      <a:pt x="3037" y="77"/>
                      <a:pt x="2955" y="0"/>
                      <a:pt x="2862" y="0"/>
                    </a:cubicBezTo>
                    <a:cubicBezTo>
                      <a:pt x="2856" y="0"/>
                      <a:pt x="2850" y="1"/>
                      <a:pt x="2843" y="1"/>
                    </a:cubicBezTo>
                    <a:cubicBezTo>
                      <a:pt x="2429" y="36"/>
                      <a:pt x="2007" y="54"/>
                      <a:pt x="1570" y="54"/>
                    </a:cubicBezTo>
                    <a:cubicBezTo>
                      <a:pt x="1133" y="54"/>
                      <a:pt x="681" y="36"/>
                      <a:pt x="210" y="1"/>
                    </a:cubicBezTo>
                    <a:cubicBezTo>
                      <a:pt x="204" y="1"/>
                      <a:pt x="197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5"/>
              <p:cNvSpPr/>
              <p:nvPr/>
            </p:nvSpPr>
            <p:spPr>
              <a:xfrm>
                <a:off x="6719784" y="2355547"/>
                <a:ext cx="73677" cy="72081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2258" extrusionOk="0">
                    <a:moveTo>
                      <a:pt x="2094" y="0"/>
                    </a:moveTo>
                    <a:cubicBezTo>
                      <a:pt x="2050" y="0"/>
                      <a:pt x="2007" y="16"/>
                      <a:pt x="1973" y="48"/>
                    </a:cubicBezTo>
                    <a:cubicBezTo>
                      <a:pt x="1239" y="678"/>
                      <a:pt x="620" y="1303"/>
                      <a:pt x="67" y="1950"/>
                    </a:cubicBezTo>
                    <a:cubicBezTo>
                      <a:pt x="0" y="2028"/>
                      <a:pt x="9" y="2146"/>
                      <a:pt x="89" y="2213"/>
                    </a:cubicBezTo>
                    <a:cubicBezTo>
                      <a:pt x="123" y="2243"/>
                      <a:pt x="168" y="2257"/>
                      <a:pt x="209" y="2257"/>
                    </a:cubicBezTo>
                    <a:cubicBezTo>
                      <a:pt x="265" y="2257"/>
                      <a:pt x="315" y="2238"/>
                      <a:pt x="355" y="2196"/>
                    </a:cubicBezTo>
                    <a:cubicBezTo>
                      <a:pt x="890" y="1560"/>
                      <a:pt x="1501" y="949"/>
                      <a:pt x="2215" y="332"/>
                    </a:cubicBezTo>
                    <a:cubicBezTo>
                      <a:pt x="2296" y="263"/>
                      <a:pt x="2307" y="145"/>
                      <a:pt x="2238" y="67"/>
                    </a:cubicBezTo>
                    <a:cubicBezTo>
                      <a:pt x="2200" y="23"/>
                      <a:pt x="2146" y="0"/>
                      <a:pt x="20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5"/>
              <p:cNvSpPr/>
              <p:nvPr/>
            </p:nvSpPr>
            <p:spPr>
              <a:xfrm>
                <a:off x="6719688" y="2354334"/>
                <a:ext cx="73581" cy="72209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262" extrusionOk="0">
                    <a:moveTo>
                      <a:pt x="212" y="0"/>
                    </a:moveTo>
                    <a:cubicBezTo>
                      <a:pt x="169" y="0"/>
                      <a:pt x="126" y="15"/>
                      <a:pt x="92" y="47"/>
                    </a:cubicBezTo>
                    <a:cubicBezTo>
                      <a:pt x="12" y="116"/>
                      <a:pt x="0" y="234"/>
                      <a:pt x="70" y="312"/>
                    </a:cubicBezTo>
                    <a:cubicBezTo>
                      <a:pt x="701" y="1043"/>
                      <a:pt x="1323" y="1665"/>
                      <a:pt x="1976" y="2214"/>
                    </a:cubicBezTo>
                    <a:cubicBezTo>
                      <a:pt x="2009" y="2248"/>
                      <a:pt x="2054" y="2262"/>
                      <a:pt x="2096" y="2262"/>
                    </a:cubicBezTo>
                    <a:cubicBezTo>
                      <a:pt x="2149" y="2262"/>
                      <a:pt x="2202" y="2237"/>
                      <a:pt x="2241" y="2192"/>
                    </a:cubicBezTo>
                    <a:cubicBezTo>
                      <a:pt x="2305" y="2114"/>
                      <a:pt x="2299" y="1997"/>
                      <a:pt x="2218" y="1930"/>
                    </a:cubicBezTo>
                    <a:cubicBezTo>
                      <a:pt x="1585" y="1389"/>
                      <a:pt x="974" y="783"/>
                      <a:pt x="358" y="66"/>
                    </a:cubicBezTo>
                    <a:cubicBezTo>
                      <a:pt x="319" y="23"/>
                      <a:pt x="265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1" name="Google Shape;1131;p25"/>
            <p:cNvSpPr/>
            <p:nvPr/>
          </p:nvSpPr>
          <p:spPr>
            <a:xfrm>
              <a:off x="8864854" y="2731472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5"/>
            <p:cNvSpPr/>
            <p:nvPr/>
          </p:nvSpPr>
          <p:spPr>
            <a:xfrm>
              <a:off x="8874243" y="1532013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3"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4" name="Google Shape;1134;p26"/>
          <p:cNvGrpSpPr/>
          <p:nvPr/>
        </p:nvGrpSpPr>
        <p:grpSpPr>
          <a:xfrm>
            <a:off x="-29962" y="111825"/>
            <a:ext cx="9173967" cy="5035521"/>
            <a:chOff x="-29962" y="111825"/>
            <a:chExt cx="9173967" cy="5035521"/>
          </a:xfrm>
        </p:grpSpPr>
        <p:grpSp>
          <p:nvGrpSpPr>
            <p:cNvPr id="1135" name="Google Shape;1135;p26"/>
            <p:cNvGrpSpPr/>
            <p:nvPr/>
          </p:nvGrpSpPr>
          <p:grpSpPr>
            <a:xfrm>
              <a:off x="310415" y="3446559"/>
              <a:ext cx="638833" cy="582489"/>
              <a:chOff x="824752" y="2645809"/>
              <a:chExt cx="638833" cy="582489"/>
            </a:xfrm>
          </p:grpSpPr>
          <p:sp>
            <p:nvSpPr>
              <p:cNvPr id="1136" name="Google Shape;1136;p26"/>
              <p:cNvSpPr/>
              <p:nvPr/>
            </p:nvSpPr>
            <p:spPr>
              <a:xfrm>
                <a:off x="824752" y="2685870"/>
                <a:ext cx="623766" cy="542427"/>
              </a:xfrm>
              <a:custGeom>
                <a:avLst/>
                <a:gdLst/>
                <a:ahLst/>
                <a:cxnLst/>
                <a:rect l="l" t="t" r="r" b="b"/>
                <a:pathLst>
                  <a:path w="19540" h="16992" extrusionOk="0">
                    <a:moveTo>
                      <a:pt x="10493" y="0"/>
                    </a:moveTo>
                    <a:cubicBezTo>
                      <a:pt x="8931" y="0"/>
                      <a:pt x="7461" y="435"/>
                      <a:pt x="6456" y="1012"/>
                    </a:cubicBezTo>
                    <a:cubicBezTo>
                      <a:pt x="3694" y="2597"/>
                      <a:pt x="0" y="5847"/>
                      <a:pt x="2662" y="11343"/>
                    </a:cubicBezTo>
                    <a:cubicBezTo>
                      <a:pt x="4014" y="14140"/>
                      <a:pt x="5894" y="14827"/>
                      <a:pt x="7415" y="14827"/>
                    </a:cubicBezTo>
                    <a:cubicBezTo>
                      <a:pt x="8881" y="14827"/>
                      <a:pt x="10013" y="14188"/>
                      <a:pt x="10013" y="14188"/>
                    </a:cubicBezTo>
                    <a:lnTo>
                      <a:pt x="12066" y="16934"/>
                    </a:lnTo>
                    <a:cubicBezTo>
                      <a:pt x="12096" y="16973"/>
                      <a:pt x="12138" y="16991"/>
                      <a:pt x="12180" y="16991"/>
                    </a:cubicBezTo>
                    <a:cubicBezTo>
                      <a:pt x="12254" y="16991"/>
                      <a:pt x="12327" y="16934"/>
                      <a:pt x="12325" y="16844"/>
                    </a:cubicBezTo>
                    <a:lnTo>
                      <a:pt x="12203" y="13748"/>
                    </a:lnTo>
                    <a:cubicBezTo>
                      <a:pt x="12203" y="13748"/>
                      <a:pt x="19540" y="12227"/>
                      <a:pt x="17523" y="5568"/>
                    </a:cubicBezTo>
                    <a:cubicBezTo>
                      <a:pt x="16241" y="1333"/>
                      <a:pt x="13227" y="0"/>
                      <a:pt x="10493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6"/>
              <p:cNvSpPr/>
              <p:nvPr/>
            </p:nvSpPr>
            <p:spPr>
              <a:xfrm>
                <a:off x="839787" y="2645809"/>
                <a:ext cx="623798" cy="542395"/>
              </a:xfrm>
              <a:custGeom>
                <a:avLst/>
                <a:gdLst/>
                <a:ahLst/>
                <a:cxnLst/>
                <a:rect l="l" t="t" r="r" b="b"/>
                <a:pathLst>
                  <a:path w="19541" h="16991" extrusionOk="0">
                    <a:moveTo>
                      <a:pt x="10494" y="0"/>
                    </a:moveTo>
                    <a:cubicBezTo>
                      <a:pt x="8932" y="0"/>
                      <a:pt x="7461" y="435"/>
                      <a:pt x="6456" y="1012"/>
                    </a:cubicBezTo>
                    <a:cubicBezTo>
                      <a:pt x="3694" y="2596"/>
                      <a:pt x="1" y="5847"/>
                      <a:pt x="2662" y="11342"/>
                    </a:cubicBezTo>
                    <a:cubicBezTo>
                      <a:pt x="4015" y="14141"/>
                      <a:pt x="5894" y="14829"/>
                      <a:pt x="7414" y="14829"/>
                    </a:cubicBezTo>
                    <a:cubicBezTo>
                      <a:pt x="8881" y="14829"/>
                      <a:pt x="10013" y="14188"/>
                      <a:pt x="10013" y="14188"/>
                    </a:cubicBezTo>
                    <a:lnTo>
                      <a:pt x="12066" y="16933"/>
                    </a:lnTo>
                    <a:cubicBezTo>
                      <a:pt x="12096" y="16973"/>
                      <a:pt x="12138" y="16991"/>
                      <a:pt x="12180" y="16991"/>
                    </a:cubicBezTo>
                    <a:cubicBezTo>
                      <a:pt x="12254" y="16991"/>
                      <a:pt x="12327" y="16933"/>
                      <a:pt x="12323" y="16844"/>
                    </a:cubicBezTo>
                    <a:lnTo>
                      <a:pt x="12203" y="13747"/>
                    </a:lnTo>
                    <a:cubicBezTo>
                      <a:pt x="12203" y="13747"/>
                      <a:pt x="19540" y="12227"/>
                      <a:pt x="17523" y="5568"/>
                    </a:cubicBezTo>
                    <a:cubicBezTo>
                      <a:pt x="16241" y="1333"/>
                      <a:pt x="13228" y="0"/>
                      <a:pt x="10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6"/>
              <p:cNvSpPr/>
              <p:nvPr/>
            </p:nvSpPr>
            <p:spPr>
              <a:xfrm>
                <a:off x="990297" y="2721558"/>
                <a:ext cx="289537" cy="282163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8839" extrusionOk="0">
                    <a:moveTo>
                      <a:pt x="6869" y="0"/>
                    </a:moveTo>
                    <a:cubicBezTo>
                      <a:pt x="4288" y="1125"/>
                      <a:pt x="2536" y="3722"/>
                      <a:pt x="0" y="4924"/>
                    </a:cubicBezTo>
                    <a:cubicBezTo>
                      <a:pt x="731" y="6230"/>
                      <a:pt x="1465" y="7533"/>
                      <a:pt x="2202" y="8838"/>
                    </a:cubicBezTo>
                    <a:cubicBezTo>
                      <a:pt x="4735" y="7633"/>
                      <a:pt x="6487" y="5036"/>
                      <a:pt x="9070" y="3914"/>
                    </a:cubicBezTo>
                    <a:cubicBezTo>
                      <a:pt x="8339" y="2609"/>
                      <a:pt x="7605" y="1306"/>
                      <a:pt x="68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6"/>
              <p:cNvSpPr/>
              <p:nvPr/>
            </p:nvSpPr>
            <p:spPr>
              <a:xfrm>
                <a:off x="1018420" y="2732603"/>
                <a:ext cx="210752" cy="248485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7784" extrusionOk="0">
                    <a:moveTo>
                      <a:pt x="5307" y="0"/>
                    </a:moveTo>
                    <a:cubicBezTo>
                      <a:pt x="5204" y="59"/>
                      <a:pt x="5103" y="120"/>
                      <a:pt x="5003" y="182"/>
                    </a:cubicBezTo>
                    <a:cubicBezTo>
                      <a:pt x="4724" y="352"/>
                      <a:pt x="4453" y="539"/>
                      <a:pt x="4188" y="734"/>
                    </a:cubicBezTo>
                    <a:cubicBezTo>
                      <a:pt x="4091" y="804"/>
                      <a:pt x="3999" y="876"/>
                      <a:pt x="3904" y="949"/>
                    </a:cubicBezTo>
                    <a:cubicBezTo>
                      <a:pt x="3848" y="1217"/>
                      <a:pt x="3792" y="1493"/>
                      <a:pt x="3736" y="1769"/>
                    </a:cubicBezTo>
                    <a:cubicBezTo>
                      <a:pt x="3692" y="1984"/>
                      <a:pt x="3650" y="2204"/>
                      <a:pt x="3608" y="2425"/>
                    </a:cubicBezTo>
                    <a:cubicBezTo>
                      <a:pt x="3530" y="2829"/>
                      <a:pt x="3455" y="3236"/>
                      <a:pt x="3377" y="3644"/>
                    </a:cubicBezTo>
                    <a:cubicBezTo>
                      <a:pt x="3064" y="3571"/>
                      <a:pt x="2749" y="3496"/>
                      <a:pt x="2436" y="3418"/>
                    </a:cubicBezTo>
                    <a:cubicBezTo>
                      <a:pt x="2255" y="3373"/>
                      <a:pt x="2068" y="3328"/>
                      <a:pt x="1887" y="3281"/>
                    </a:cubicBezTo>
                    <a:cubicBezTo>
                      <a:pt x="1697" y="3234"/>
                      <a:pt x="1507" y="3183"/>
                      <a:pt x="1315" y="3136"/>
                    </a:cubicBezTo>
                    <a:cubicBezTo>
                      <a:pt x="1226" y="3206"/>
                      <a:pt x="1139" y="3278"/>
                      <a:pt x="1047" y="3348"/>
                    </a:cubicBezTo>
                    <a:cubicBezTo>
                      <a:pt x="799" y="3540"/>
                      <a:pt x="545" y="3727"/>
                      <a:pt x="288" y="3903"/>
                    </a:cubicBezTo>
                    <a:cubicBezTo>
                      <a:pt x="193" y="3970"/>
                      <a:pt x="99" y="4031"/>
                      <a:pt x="1" y="4090"/>
                    </a:cubicBezTo>
                    <a:cubicBezTo>
                      <a:pt x="458" y="4241"/>
                      <a:pt x="905" y="4375"/>
                      <a:pt x="1348" y="4500"/>
                    </a:cubicBezTo>
                    <a:cubicBezTo>
                      <a:pt x="1521" y="4548"/>
                      <a:pt x="1692" y="4598"/>
                      <a:pt x="1867" y="4642"/>
                    </a:cubicBezTo>
                    <a:cubicBezTo>
                      <a:pt x="2289" y="4754"/>
                      <a:pt x="2707" y="4863"/>
                      <a:pt x="3126" y="4963"/>
                    </a:cubicBezTo>
                    <a:cubicBezTo>
                      <a:pt x="3078" y="5220"/>
                      <a:pt x="3028" y="5477"/>
                      <a:pt x="2975" y="5730"/>
                    </a:cubicBezTo>
                    <a:lnTo>
                      <a:pt x="2841" y="6400"/>
                    </a:lnTo>
                    <a:cubicBezTo>
                      <a:pt x="2741" y="6871"/>
                      <a:pt x="2637" y="7335"/>
                      <a:pt x="2529" y="7784"/>
                    </a:cubicBezTo>
                    <a:cubicBezTo>
                      <a:pt x="2626" y="7717"/>
                      <a:pt x="2721" y="7647"/>
                      <a:pt x="2819" y="7577"/>
                    </a:cubicBezTo>
                    <a:cubicBezTo>
                      <a:pt x="3084" y="7388"/>
                      <a:pt x="3346" y="7181"/>
                      <a:pt x="3600" y="6972"/>
                    </a:cubicBezTo>
                    <a:cubicBezTo>
                      <a:pt x="3658" y="6927"/>
                      <a:pt x="3714" y="6877"/>
                      <a:pt x="3773" y="6830"/>
                    </a:cubicBezTo>
                    <a:cubicBezTo>
                      <a:pt x="3809" y="6802"/>
                      <a:pt x="3843" y="6774"/>
                      <a:pt x="3879" y="6740"/>
                    </a:cubicBezTo>
                    <a:cubicBezTo>
                      <a:pt x="3907" y="6595"/>
                      <a:pt x="3935" y="6445"/>
                      <a:pt x="3962" y="6294"/>
                    </a:cubicBezTo>
                    <a:cubicBezTo>
                      <a:pt x="4032" y="5940"/>
                      <a:pt x="4099" y="5580"/>
                      <a:pt x="4166" y="5220"/>
                    </a:cubicBezTo>
                    <a:cubicBezTo>
                      <a:pt x="4520" y="5304"/>
                      <a:pt x="4875" y="5393"/>
                      <a:pt x="5232" y="5479"/>
                    </a:cubicBezTo>
                    <a:lnTo>
                      <a:pt x="5316" y="5499"/>
                    </a:lnTo>
                    <a:cubicBezTo>
                      <a:pt x="5402" y="5426"/>
                      <a:pt x="5494" y="5351"/>
                      <a:pt x="5581" y="5276"/>
                    </a:cubicBezTo>
                    <a:cubicBezTo>
                      <a:pt x="5586" y="5281"/>
                      <a:pt x="5597" y="5281"/>
                      <a:pt x="5606" y="5284"/>
                    </a:cubicBezTo>
                    <a:cubicBezTo>
                      <a:pt x="5603" y="5276"/>
                      <a:pt x="5597" y="5273"/>
                      <a:pt x="5594" y="5267"/>
                    </a:cubicBezTo>
                    <a:cubicBezTo>
                      <a:pt x="5832" y="5064"/>
                      <a:pt x="6072" y="4871"/>
                      <a:pt x="6320" y="4687"/>
                    </a:cubicBezTo>
                    <a:cubicBezTo>
                      <a:pt x="6412" y="4617"/>
                      <a:pt x="6501" y="4550"/>
                      <a:pt x="6602" y="4486"/>
                    </a:cubicBezTo>
                    <a:cubicBezTo>
                      <a:pt x="6222" y="4375"/>
                      <a:pt x="5843" y="4269"/>
                      <a:pt x="5469" y="4168"/>
                    </a:cubicBezTo>
                    <a:cubicBezTo>
                      <a:pt x="5299" y="4124"/>
                      <a:pt x="5123" y="4076"/>
                      <a:pt x="4953" y="4034"/>
                    </a:cubicBezTo>
                    <a:cubicBezTo>
                      <a:pt x="4774" y="3990"/>
                      <a:pt x="4601" y="3945"/>
                      <a:pt x="4423" y="3903"/>
                    </a:cubicBezTo>
                    <a:cubicBezTo>
                      <a:pt x="4532" y="3331"/>
                      <a:pt x="4646" y="2759"/>
                      <a:pt x="4763" y="2204"/>
                    </a:cubicBezTo>
                    <a:cubicBezTo>
                      <a:pt x="4813" y="1981"/>
                      <a:pt x="4861" y="1766"/>
                      <a:pt x="4911" y="1549"/>
                    </a:cubicBezTo>
                    <a:cubicBezTo>
                      <a:pt x="5034" y="1016"/>
                      <a:pt x="5165" y="500"/>
                      <a:pt x="5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6"/>
              <p:cNvSpPr/>
              <p:nvPr/>
            </p:nvSpPr>
            <p:spPr>
              <a:xfrm>
                <a:off x="1027422" y="2738381"/>
                <a:ext cx="193099" cy="236131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7397" extrusionOk="0">
                    <a:moveTo>
                      <a:pt x="4718" y="1"/>
                    </a:moveTo>
                    <a:lnTo>
                      <a:pt x="4718" y="1"/>
                    </a:lnTo>
                    <a:cubicBezTo>
                      <a:pt x="4439" y="171"/>
                      <a:pt x="4171" y="355"/>
                      <a:pt x="3906" y="550"/>
                    </a:cubicBezTo>
                    <a:cubicBezTo>
                      <a:pt x="3806" y="997"/>
                      <a:pt x="3711" y="1451"/>
                      <a:pt x="3622" y="1909"/>
                    </a:cubicBezTo>
                    <a:cubicBezTo>
                      <a:pt x="3574" y="2124"/>
                      <a:pt x="3533" y="2344"/>
                      <a:pt x="3491" y="2564"/>
                    </a:cubicBezTo>
                    <a:cubicBezTo>
                      <a:pt x="3413" y="2972"/>
                      <a:pt x="3335" y="3382"/>
                      <a:pt x="3259" y="3795"/>
                    </a:cubicBezTo>
                    <a:cubicBezTo>
                      <a:pt x="2944" y="3719"/>
                      <a:pt x="2634" y="3644"/>
                      <a:pt x="2325" y="3569"/>
                    </a:cubicBezTo>
                    <a:cubicBezTo>
                      <a:pt x="2143" y="3521"/>
                      <a:pt x="1962" y="3477"/>
                      <a:pt x="1775" y="3432"/>
                    </a:cubicBezTo>
                    <a:cubicBezTo>
                      <a:pt x="1440" y="3346"/>
                      <a:pt x="1103" y="3256"/>
                      <a:pt x="762" y="3167"/>
                    </a:cubicBezTo>
                    <a:cubicBezTo>
                      <a:pt x="514" y="3359"/>
                      <a:pt x="260" y="3546"/>
                      <a:pt x="1" y="3722"/>
                    </a:cubicBezTo>
                    <a:cubicBezTo>
                      <a:pt x="450" y="3862"/>
                      <a:pt x="893" y="3987"/>
                      <a:pt x="1334" y="4104"/>
                    </a:cubicBezTo>
                    <a:cubicBezTo>
                      <a:pt x="1507" y="4152"/>
                      <a:pt x="1677" y="4196"/>
                      <a:pt x="1850" y="4241"/>
                    </a:cubicBezTo>
                    <a:cubicBezTo>
                      <a:pt x="2272" y="4350"/>
                      <a:pt x="2693" y="4453"/>
                      <a:pt x="3111" y="4556"/>
                    </a:cubicBezTo>
                    <a:cubicBezTo>
                      <a:pt x="3067" y="4810"/>
                      <a:pt x="3016" y="5064"/>
                      <a:pt x="2969" y="5315"/>
                    </a:cubicBezTo>
                    <a:cubicBezTo>
                      <a:pt x="2927" y="5541"/>
                      <a:pt x="2883" y="5770"/>
                      <a:pt x="2835" y="5993"/>
                    </a:cubicBezTo>
                    <a:cubicBezTo>
                      <a:pt x="2738" y="6470"/>
                      <a:pt x="2640" y="6936"/>
                      <a:pt x="2537" y="7396"/>
                    </a:cubicBezTo>
                    <a:cubicBezTo>
                      <a:pt x="2802" y="7207"/>
                      <a:pt x="3064" y="7000"/>
                      <a:pt x="3318" y="6791"/>
                    </a:cubicBezTo>
                    <a:cubicBezTo>
                      <a:pt x="3340" y="6679"/>
                      <a:pt x="3362" y="6565"/>
                      <a:pt x="3385" y="6448"/>
                    </a:cubicBezTo>
                    <a:cubicBezTo>
                      <a:pt x="3427" y="6233"/>
                      <a:pt x="3468" y="6013"/>
                      <a:pt x="3510" y="5792"/>
                    </a:cubicBezTo>
                    <a:cubicBezTo>
                      <a:pt x="3580" y="5435"/>
                      <a:pt x="3650" y="5067"/>
                      <a:pt x="3717" y="4704"/>
                    </a:cubicBezTo>
                    <a:cubicBezTo>
                      <a:pt x="4068" y="4788"/>
                      <a:pt x="4420" y="4872"/>
                      <a:pt x="4771" y="4961"/>
                    </a:cubicBezTo>
                    <a:cubicBezTo>
                      <a:pt x="4947" y="5005"/>
                      <a:pt x="5123" y="5047"/>
                      <a:pt x="5299" y="5092"/>
                    </a:cubicBezTo>
                    <a:cubicBezTo>
                      <a:pt x="5304" y="5095"/>
                      <a:pt x="5315" y="5095"/>
                      <a:pt x="5324" y="5100"/>
                    </a:cubicBezTo>
                    <a:cubicBezTo>
                      <a:pt x="5321" y="5092"/>
                      <a:pt x="5315" y="5089"/>
                      <a:pt x="5312" y="5081"/>
                    </a:cubicBezTo>
                    <a:cubicBezTo>
                      <a:pt x="5550" y="4883"/>
                      <a:pt x="5792" y="4690"/>
                      <a:pt x="6049" y="4509"/>
                    </a:cubicBezTo>
                    <a:cubicBezTo>
                      <a:pt x="5672" y="4400"/>
                      <a:pt x="5299" y="4300"/>
                      <a:pt x="4925" y="4205"/>
                    </a:cubicBezTo>
                    <a:cubicBezTo>
                      <a:pt x="4755" y="4160"/>
                      <a:pt x="4584" y="4118"/>
                      <a:pt x="4411" y="4076"/>
                    </a:cubicBezTo>
                    <a:cubicBezTo>
                      <a:pt x="4230" y="4032"/>
                      <a:pt x="4049" y="3990"/>
                      <a:pt x="3867" y="3945"/>
                    </a:cubicBezTo>
                    <a:cubicBezTo>
                      <a:pt x="3976" y="3373"/>
                      <a:pt x="4085" y="2804"/>
                      <a:pt x="4199" y="2246"/>
                    </a:cubicBezTo>
                    <a:cubicBezTo>
                      <a:pt x="4244" y="2023"/>
                      <a:pt x="4291" y="1803"/>
                      <a:pt x="4339" y="1582"/>
                    </a:cubicBezTo>
                    <a:cubicBezTo>
                      <a:pt x="4459" y="1038"/>
                      <a:pt x="4584" y="508"/>
                      <a:pt x="47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6"/>
              <p:cNvSpPr/>
              <p:nvPr/>
            </p:nvSpPr>
            <p:spPr>
              <a:xfrm>
                <a:off x="1001246" y="2751660"/>
                <a:ext cx="262499" cy="229523"/>
              </a:xfrm>
              <a:custGeom>
                <a:avLst/>
                <a:gdLst/>
                <a:ahLst/>
                <a:cxnLst/>
                <a:rect l="l" t="t" r="r" b="b"/>
                <a:pathLst>
                  <a:path w="8223" h="7190" extrusionOk="0">
                    <a:moveTo>
                      <a:pt x="7064" y="0"/>
                    </a:moveTo>
                    <a:cubicBezTo>
                      <a:pt x="7064" y="3"/>
                      <a:pt x="7059" y="3"/>
                      <a:pt x="7059" y="3"/>
                    </a:cubicBezTo>
                    <a:cubicBezTo>
                      <a:pt x="6484" y="257"/>
                      <a:pt x="5951" y="583"/>
                      <a:pt x="5441" y="949"/>
                    </a:cubicBezTo>
                    <a:cubicBezTo>
                      <a:pt x="5343" y="1019"/>
                      <a:pt x="5251" y="1091"/>
                      <a:pt x="5153" y="1164"/>
                    </a:cubicBezTo>
                    <a:cubicBezTo>
                      <a:pt x="4938" y="1325"/>
                      <a:pt x="4735" y="1493"/>
                      <a:pt x="4528" y="1663"/>
                    </a:cubicBezTo>
                    <a:cubicBezTo>
                      <a:pt x="4500" y="1607"/>
                      <a:pt x="4470" y="1549"/>
                      <a:pt x="4436" y="1493"/>
                    </a:cubicBezTo>
                    <a:cubicBezTo>
                      <a:pt x="4378" y="1387"/>
                      <a:pt x="4322" y="1281"/>
                      <a:pt x="4266" y="1175"/>
                    </a:cubicBezTo>
                    <a:cubicBezTo>
                      <a:pt x="4180" y="1016"/>
                      <a:pt x="4093" y="854"/>
                      <a:pt x="4009" y="695"/>
                    </a:cubicBezTo>
                    <a:cubicBezTo>
                      <a:pt x="3898" y="784"/>
                      <a:pt x="3786" y="876"/>
                      <a:pt x="3677" y="968"/>
                    </a:cubicBezTo>
                    <a:cubicBezTo>
                      <a:pt x="3287" y="1303"/>
                      <a:pt x="2899" y="1646"/>
                      <a:pt x="2511" y="1981"/>
                    </a:cubicBezTo>
                    <a:cubicBezTo>
                      <a:pt x="2405" y="2076"/>
                      <a:pt x="2294" y="2168"/>
                      <a:pt x="2185" y="2260"/>
                    </a:cubicBezTo>
                    <a:lnTo>
                      <a:pt x="2414" y="2690"/>
                    </a:lnTo>
                    <a:cubicBezTo>
                      <a:pt x="2475" y="2796"/>
                      <a:pt x="2534" y="2907"/>
                      <a:pt x="2592" y="3019"/>
                    </a:cubicBezTo>
                    <a:cubicBezTo>
                      <a:pt x="2631" y="3094"/>
                      <a:pt x="2670" y="3164"/>
                      <a:pt x="2707" y="3236"/>
                    </a:cubicBezTo>
                    <a:cubicBezTo>
                      <a:pt x="2523" y="3390"/>
                      <a:pt x="2338" y="3543"/>
                      <a:pt x="2149" y="3694"/>
                    </a:cubicBezTo>
                    <a:lnTo>
                      <a:pt x="1878" y="3903"/>
                    </a:lnTo>
                    <a:cubicBezTo>
                      <a:pt x="1351" y="4302"/>
                      <a:pt x="801" y="4665"/>
                      <a:pt x="204" y="4949"/>
                    </a:cubicBezTo>
                    <a:cubicBezTo>
                      <a:pt x="137" y="4983"/>
                      <a:pt x="67" y="5011"/>
                      <a:pt x="1" y="5041"/>
                    </a:cubicBezTo>
                    <a:cubicBezTo>
                      <a:pt x="70" y="5167"/>
                      <a:pt x="137" y="5292"/>
                      <a:pt x="207" y="5424"/>
                    </a:cubicBezTo>
                    <a:lnTo>
                      <a:pt x="949" y="6805"/>
                    </a:lnTo>
                    <a:lnTo>
                      <a:pt x="1158" y="7190"/>
                    </a:lnTo>
                    <a:cubicBezTo>
                      <a:pt x="1242" y="7156"/>
                      <a:pt x="1323" y="7117"/>
                      <a:pt x="1404" y="7078"/>
                    </a:cubicBezTo>
                    <a:cubicBezTo>
                      <a:pt x="2112" y="6740"/>
                      <a:pt x="2757" y="6294"/>
                      <a:pt x="3376" y="5803"/>
                    </a:cubicBezTo>
                    <a:cubicBezTo>
                      <a:pt x="3471" y="5730"/>
                      <a:pt x="3566" y="5652"/>
                      <a:pt x="3655" y="5577"/>
                    </a:cubicBezTo>
                    <a:cubicBezTo>
                      <a:pt x="3725" y="5516"/>
                      <a:pt x="3800" y="5457"/>
                      <a:pt x="3870" y="5398"/>
                    </a:cubicBezTo>
                    <a:cubicBezTo>
                      <a:pt x="3984" y="5608"/>
                      <a:pt x="4096" y="5820"/>
                      <a:pt x="4208" y="6029"/>
                    </a:cubicBezTo>
                    <a:lnTo>
                      <a:pt x="4311" y="6227"/>
                    </a:lnTo>
                    <a:cubicBezTo>
                      <a:pt x="4347" y="6199"/>
                      <a:pt x="4381" y="6171"/>
                      <a:pt x="4417" y="6141"/>
                    </a:cubicBezTo>
                    <a:cubicBezTo>
                      <a:pt x="4489" y="6079"/>
                      <a:pt x="4567" y="6015"/>
                      <a:pt x="4640" y="5954"/>
                    </a:cubicBezTo>
                    <a:cubicBezTo>
                      <a:pt x="5031" y="5619"/>
                      <a:pt x="5413" y="5276"/>
                      <a:pt x="5803" y="4941"/>
                    </a:cubicBezTo>
                    <a:cubicBezTo>
                      <a:pt x="5823" y="4927"/>
                      <a:pt x="5837" y="4913"/>
                      <a:pt x="5854" y="4899"/>
                    </a:cubicBezTo>
                    <a:cubicBezTo>
                      <a:pt x="5940" y="4827"/>
                      <a:pt x="6032" y="4748"/>
                      <a:pt x="6119" y="4676"/>
                    </a:cubicBezTo>
                    <a:cubicBezTo>
                      <a:pt x="6124" y="4679"/>
                      <a:pt x="6135" y="4679"/>
                      <a:pt x="6144" y="4684"/>
                    </a:cubicBezTo>
                    <a:cubicBezTo>
                      <a:pt x="6141" y="4676"/>
                      <a:pt x="6135" y="4673"/>
                      <a:pt x="6132" y="4665"/>
                    </a:cubicBezTo>
                    <a:cubicBezTo>
                      <a:pt x="5982" y="4386"/>
                      <a:pt x="5834" y="4107"/>
                      <a:pt x="5686" y="3825"/>
                    </a:cubicBezTo>
                    <a:cubicBezTo>
                      <a:pt x="5700" y="3811"/>
                      <a:pt x="5717" y="3797"/>
                      <a:pt x="5734" y="3783"/>
                    </a:cubicBezTo>
                    <a:cubicBezTo>
                      <a:pt x="5823" y="3711"/>
                      <a:pt x="5909" y="3638"/>
                      <a:pt x="5999" y="3568"/>
                    </a:cubicBezTo>
                    <a:cubicBezTo>
                      <a:pt x="6693" y="3013"/>
                      <a:pt x="7416" y="2511"/>
                      <a:pt x="8222" y="2151"/>
                    </a:cubicBezTo>
                    <a:cubicBezTo>
                      <a:pt x="8152" y="2026"/>
                      <a:pt x="8085" y="1897"/>
                      <a:pt x="8016" y="1772"/>
                    </a:cubicBezTo>
                    <a:lnTo>
                      <a:pt x="7274" y="391"/>
                    </a:lnTo>
                    <a:cubicBezTo>
                      <a:pt x="7248" y="341"/>
                      <a:pt x="7221" y="296"/>
                      <a:pt x="7195" y="249"/>
                    </a:cubicBezTo>
                    <a:cubicBezTo>
                      <a:pt x="7154" y="165"/>
                      <a:pt x="7109" y="84"/>
                      <a:pt x="70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6"/>
              <p:cNvSpPr/>
              <p:nvPr/>
            </p:nvSpPr>
            <p:spPr>
              <a:xfrm>
                <a:off x="1007758" y="2764110"/>
                <a:ext cx="250368" cy="204783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6415" extrusionOk="0">
                    <a:moveTo>
                      <a:pt x="7072" y="1"/>
                    </a:moveTo>
                    <a:cubicBezTo>
                      <a:pt x="6361" y="310"/>
                      <a:pt x="5711" y="737"/>
                      <a:pt x="5092" y="1212"/>
                    </a:cubicBezTo>
                    <a:cubicBezTo>
                      <a:pt x="4994" y="1284"/>
                      <a:pt x="4899" y="1357"/>
                      <a:pt x="4804" y="1435"/>
                    </a:cubicBezTo>
                    <a:cubicBezTo>
                      <a:pt x="4603" y="1597"/>
                      <a:pt x="4400" y="1764"/>
                      <a:pt x="4202" y="1937"/>
                    </a:cubicBezTo>
                    <a:cubicBezTo>
                      <a:pt x="4171" y="1873"/>
                      <a:pt x="4135" y="1814"/>
                      <a:pt x="4104" y="1750"/>
                    </a:cubicBezTo>
                    <a:cubicBezTo>
                      <a:pt x="4045" y="1647"/>
                      <a:pt x="3990" y="1538"/>
                      <a:pt x="3934" y="1435"/>
                    </a:cubicBezTo>
                    <a:lnTo>
                      <a:pt x="3473" y="576"/>
                    </a:lnTo>
                    <a:cubicBezTo>
                      <a:pt x="3083" y="910"/>
                      <a:pt x="2695" y="1253"/>
                      <a:pt x="2307" y="1588"/>
                    </a:cubicBezTo>
                    <a:cubicBezTo>
                      <a:pt x="2458" y="1870"/>
                      <a:pt x="2609" y="2149"/>
                      <a:pt x="2759" y="2431"/>
                    </a:cubicBezTo>
                    <a:cubicBezTo>
                      <a:pt x="2818" y="2540"/>
                      <a:pt x="2876" y="2651"/>
                      <a:pt x="2935" y="2763"/>
                    </a:cubicBezTo>
                    <a:cubicBezTo>
                      <a:pt x="2971" y="2824"/>
                      <a:pt x="3002" y="2888"/>
                      <a:pt x="3038" y="2950"/>
                    </a:cubicBezTo>
                    <a:cubicBezTo>
                      <a:pt x="2846" y="3117"/>
                      <a:pt x="2656" y="3279"/>
                      <a:pt x="2461" y="3438"/>
                    </a:cubicBezTo>
                    <a:cubicBezTo>
                      <a:pt x="2372" y="3513"/>
                      <a:pt x="2285" y="3583"/>
                      <a:pt x="2193" y="3655"/>
                    </a:cubicBezTo>
                    <a:cubicBezTo>
                      <a:pt x="1568" y="4149"/>
                      <a:pt x="921" y="4601"/>
                      <a:pt x="209" y="4939"/>
                    </a:cubicBezTo>
                    <a:lnTo>
                      <a:pt x="0" y="5034"/>
                    </a:lnTo>
                    <a:lnTo>
                      <a:pt x="742" y="6415"/>
                    </a:lnTo>
                    <a:cubicBezTo>
                      <a:pt x="823" y="6378"/>
                      <a:pt x="904" y="6345"/>
                      <a:pt x="979" y="6306"/>
                    </a:cubicBezTo>
                    <a:cubicBezTo>
                      <a:pt x="1825" y="5904"/>
                      <a:pt x="2578" y="5346"/>
                      <a:pt x="3306" y="4743"/>
                    </a:cubicBezTo>
                    <a:cubicBezTo>
                      <a:pt x="3395" y="4671"/>
                      <a:pt x="3490" y="4590"/>
                      <a:pt x="3582" y="4512"/>
                    </a:cubicBezTo>
                    <a:cubicBezTo>
                      <a:pt x="3646" y="4456"/>
                      <a:pt x="3713" y="4398"/>
                      <a:pt x="3780" y="4342"/>
                    </a:cubicBezTo>
                    <a:cubicBezTo>
                      <a:pt x="3895" y="4557"/>
                      <a:pt x="4012" y="4771"/>
                      <a:pt x="4126" y="4986"/>
                    </a:cubicBezTo>
                    <a:cubicBezTo>
                      <a:pt x="4185" y="5092"/>
                      <a:pt x="4241" y="5201"/>
                      <a:pt x="4296" y="5304"/>
                    </a:cubicBezTo>
                    <a:cubicBezTo>
                      <a:pt x="4341" y="5391"/>
                      <a:pt x="4389" y="5474"/>
                      <a:pt x="4433" y="5564"/>
                    </a:cubicBezTo>
                    <a:cubicBezTo>
                      <a:pt x="4824" y="5229"/>
                      <a:pt x="5206" y="4886"/>
                      <a:pt x="5597" y="4551"/>
                    </a:cubicBezTo>
                    <a:lnTo>
                      <a:pt x="5566" y="4487"/>
                    </a:lnTo>
                    <a:lnTo>
                      <a:pt x="5387" y="4155"/>
                    </a:lnTo>
                    <a:cubicBezTo>
                      <a:pt x="5239" y="3879"/>
                      <a:pt x="5092" y="3602"/>
                      <a:pt x="4946" y="3326"/>
                    </a:cubicBezTo>
                    <a:cubicBezTo>
                      <a:pt x="4969" y="3309"/>
                      <a:pt x="4994" y="3290"/>
                      <a:pt x="5019" y="3268"/>
                    </a:cubicBezTo>
                    <a:cubicBezTo>
                      <a:pt x="5103" y="3195"/>
                      <a:pt x="5192" y="3117"/>
                      <a:pt x="5278" y="3044"/>
                    </a:cubicBezTo>
                    <a:cubicBezTo>
                      <a:pt x="6068" y="2392"/>
                      <a:pt x="6888" y="1792"/>
                      <a:pt x="7814" y="1382"/>
                    </a:cubicBezTo>
                    <a:cubicBezTo>
                      <a:pt x="7823" y="1373"/>
                      <a:pt x="7831" y="1371"/>
                      <a:pt x="7842" y="1368"/>
                    </a:cubicBezTo>
                    <a:cubicBezTo>
                      <a:pt x="7588" y="910"/>
                      <a:pt x="7329" y="458"/>
                      <a:pt x="70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6"/>
              <p:cNvSpPr/>
              <p:nvPr/>
            </p:nvSpPr>
            <p:spPr>
              <a:xfrm>
                <a:off x="983626" y="2872674"/>
                <a:ext cx="121497" cy="206826"/>
              </a:xfrm>
              <a:custGeom>
                <a:avLst/>
                <a:gdLst/>
                <a:ahLst/>
                <a:cxnLst/>
                <a:rect l="l" t="t" r="r" b="b"/>
                <a:pathLst>
                  <a:path w="3806" h="6479" extrusionOk="0">
                    <a:moveTo>
                      <a:pt x="211" y="1"/>
                    </a:moveTo>
                    <a:cubicBezTo>
                      <a:pt x="180" y="1"/>
                      <a:pt x="149" y="8"/>
                      <a:pt x="120" y="23"/>
                    </a:cubicBezTo>
                    <a:cubicBezTo>
                      <a:pt x="31" y="76"/>
                      <a:pt x="0" y="187"/>
                      <a:pt x="48" y="280"/>
                    </a:cubicBezTo>
                    <a:lnTo>
                      <a:pt x="3426" y="6381"/>
                    </a:lnTo>
                    <a:cubicBezTo>
                      <a:pt x="3462" y="6445"/>
                      <a:pt x="3524" y="6478"/>
                      <a:pt x="3591" y="6478"/>
                    </a:cubicBezTo>
                    <a:cubicBezTo>
                      <a:pt x="3619" y="6478"/>
                      <a:pt x="3655" y="6473"/>
                      <a:pt x="3683" y="6453"/>
                    </a:cubicBezTo>
                    <a:cubicBezTo>
                      <a:pt x="3772" y="6403"/>
                      <a:pt x="3805" y="6289"/>
                      <a:pt x="3755" y="6199"/>
                    </a:cubicBezTo>
                    <a:lnTo>
                      <a:pt x="377" y="95"/>
                    </a:lnTo>
                    <a:cubicBezTo>
                      <a:pt x="341" y="34"/>
                      <a:pt x="277" y="1"/>
                      <a:pt x="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4" name="Google Shape;1144;p26"/>
            <p:cNvGrpSpPr/>
            <p:nvPr/>
          </p:nvGrpSpPr>
          <p:grpSpPr>
            <a:xfrm>
              <a:off x="8006559" y="718770"/>
              <a:ext cx="692590" cy="709349"/>
              <a:chOff x="1434772" y="2029533"/>
              <a:chExt cx="692590" cy="709349"/>
            </a:xfrm>
          </p:grpSpPr>
          <p:sp>
            <p:nvSpPr>
              <p:cNvPr id="1145" name="Google Shape;1145;p26"/>
              <p:cNvSpPr/>
              <p:nvPr/>
            </p:nvSpPr>
            <p:spPr>
              <a:xfrm>
                <a:off x="1450605" y="2051431"/>
                <a:ext cx="676757" cy="687451"/>
              </a:xfrm>
              <a:custGeom>
                <a:avLst/>
                <a:gdLst/>
                <a:ahLst/>
                <a:cxnLst/>
                <a:rect l="l" t="t" r="r" b="b"/>
                <a:pathLst>
                  <a:path w="21200" h="21535" extrusionOk="0">
                    <a:moveTo>
                      <a:pt x="11523" y="0"/>
                    </a:moveTo>
                    <a:cubicBezTo>
                      <a:pt x="10808" y="0"/>
                      <a:pt x="10139" y="73"/>
                      <a:pt x="9556" y="204"/>
                    </a:cubicBezTo>
                    <a:cubicBezTo>
                      <a:pt x="5645" y="1077"/>
                      <a:pt x="1" y="3602"/>
                      <a:pt x="1145" y="11198"/>
                    </a:cubicBezTo>
                    <a:cubicBezTo>
                      <a:pt x="1974" y="16705"/>
                      <a:pt x="5689" y="17461"/>
                      <a:pt x="7666" y="17461"/>
                    </a:cubicBezTo>
                    <a:cubicBezTo>
                      <a:pt x="8415" y="17461"/>
                      <a:pt x="8914" y="17353"/>
                      <a:pt x="8914" y="17353"/>
                    </a:cubicBezTo>
                    <a:lnTo>
                      <a:pt x="10357" y="21417"/>
                    </a:lnTo>
                    <a:cubicBezTo>
                      <a:pt x="10385" y="21496"/>
                      <a:pt x="10455" y="21535"/>
                      <a:pt x="10526" y="21535"/>
                    </a:cubicBezTo>
                    <a:cubicBezTo>
                      <a:pt x="10601" y="21535"/>
                      <a:pt x="10675" y="21491"/>
                      <a:pt x="10700" y="21403"/>
                    </a:cubicBezTo>
                    <a:lnTo>
                      <a:pt x="11710" y="17640"/>
                    </a:lnTo>
                    <a:cubicBezTo>
                      <a:pt x="11710" y="17640"/>
                      <a:pt x="11986" y="17667"/>
                      <a:pt x="12445" y="17667"/>
                    </a:cubicBezTo>
                    <a:cubicBezTo>
                      <a:pt x="14656" y="17667"/>
                      <a:pt x="21097" y="17045"/>
                      <a:pt x="21147" y="9803"/>
                    </a:cubicBezTo>
                    <a:cubicBezTo>
                      <a:pt x="21200" y="2363"/>
                      <a:pt x="15602" y="0"/>
                      <a:pt x="11523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6"/>
              <p:cNvSpPr/>
              <p:nvPr/>
            </p:nvSpPr>
            <p:spPr>
              <a:xfrm>
                <a:off x="1434772" y="2029533"/>
                <a:ext cx="676821" cy="687419"/>
              </a:xfrm>
              <a:custGeom>
                <a:avLst/>
                <a:gdLst/>
                <a:ahLst/>
                <a:cxnLst/>
                <a:rect l="l" t="t" r="r" b="b"/>
                <a:pathLst>
                  <a:path w="21202" h="21534" extrusionOk="0">
                    <a:moveTo>
                      <a:pt x="11523" y="0"/>
                    </a:moveTo>
                    <a:cubicBezTo>
                      <a:pt x="10807" y="0"/>
                      <a:pt x="10139" y="73"/>
                      <a:pt x="9555" y="204"/>
                    </a:cubicBezTo>
                    <a:cubicBezTo>
                      <a:pt x="5647" y="1077"/>
                      <a:pt x="0" y="3602"/>
                      <a:pt x="1144" y="11198"/>
                    </a:cubicBezTo>
                    <a:cubicBezTo>
                      <a:pt x="1974" y="16705"/>
                      <a:pt x="5688" y="17461"/>
                      <a:pt x="7666" y="17461"/>
                    </a:cubicBezTo>
                    <a:cubicBezTo>
                      <a:pt x="8414" y="17461"/>
                      <a:pt x="8914" y="17352"/>
                      <a:pt x="8914" y="17352"/>
                    </a:cubicBezTo>
                    <a:lnTo>
                      <a:pt x="10359" y="21414"/>
                    </a:lnTo>
                    <a:cubicBezTo>
                      <a:pt x="10387" y="21494"/>
                      <a:pt x="10458" y="21534"/>
                      <a:pt x="10528" y="21534"/>
                    </a:cubicBezTo>
                    <a:cubicBezTo>
                      <a:pt x="10602" y="21534"/>
                      <a:pt x="10676" y="21489"/>
                      <a:pt x="10699" y="21400"/>
                    </a:cubicBezTo>
                    <a:lnTo>
                      <a:pt x="11712" y="17640"/>
                    </a:lnTo>
                    <a:cubicBezTo>
                      <a:pt x="11712" y="17640"/>
                      <a:pt x="11988" y="17666"/>
                      <a:pt x="12447" y="17666"/>
                    </a:cubicBezTo>
                    <a:cubicBezTo>
                      <a:pt x="14658" y="17666"/>
                      <a:pt x="21098" y="17044"/>
                      <a:pt x="21147" y="9803"/>
                    </a:cubicBezTo>
                    <a:cubicBezTo>
                      <a:pt x="21201" y="2362"/>
                      <a:pt x="15602" y="0"/>
                      <a:pt x="11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6"/>
              <p:cNvSpPr/>
              <p:nvPr/>
            </p:nvSpPr>
            <p:spPr>
              <a:xfrm>
                <a:off x="1587771" y="2099952"/>
                <a:ext cx="376654" cy="192652"/>
              </a:xfrm>
              <a:custGeom>
                <a:avLst/>
                <a:gdLst/>
                <a:ahLst/>
                <a:cxnLst/>
                <a:rect l="l" t="t" r="r" b="b"/>
                <a:pathLst>
                  <a:path w="11799" h="6035" extrusionOk="0">
                    <a:moveTo>
                      <a:pt x="5887" y="1"/>
                    </a:moveTo>
                    <a:cubicBezTo>
                      <a:pt x="1836" y="26"/>
                      <a:pt x="265" y="3862"/>
                      <a:pt x="0" y="5887"/>
                    </a:cubicBezTo>
                    <a:lnTo>
                      <a:pt x="1108" y="6035"/>
                    </a:lnTo>
                    <a:cubicBezTo>
                      <a:pt x="1136" y="5831"/>
                      <a:pt x="1813" y="1144"/>
                      <a:pt x="5892" y="1122"/>
                    </a:cubicBezTo>
                    <a:lnTo>
                      <a:pt x="5923" y="1122"/>
                    </a:lnTo>
                    <a:cubicBezTo>
                      <a:pt x="9974" y="1122"/>
                      <a:pt x="10663" y="5773"/>
                      <a:pt x="10691" y="5971"/>
                    </a:cubicBezTo>
                    <a:lnTo>
                      <a:pt x="11798" y="5823"/>
                    </a:lnTo>
                    <a:cubicBezTo>
                      <a:pt x="11528" y="3806"/>
                      <a:pt x="9951" y="1"/>
                      <a:pt x="59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6"/>
              <p:cNvSpPr/>
              <p:nvPr/>
            </p:nvSpPr>
            <p:spPr>
              <a:xfrm>
                <a:off x="1528365" y="2316635"/>
                <a:ext cx="71091" cy="111378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3489" extrusionOk="0">
                    <a:moveTo>
                      <a:pt x="1067" y="1"/>
                    </a:moveTo>
                    <a:cubicBezTo>
                      <a:pt x="1028" y="1"/>
                      <a:pt x="988" y="5"/>
                      <a:pt x="946" y="14"/>
                    </a:cubicBezTo>
                    <a:cubicBezTo>
                      <a:pt x="614" y="84"/>
                      <a:pt x="307" y="324"/>
                      <a:pt x="165" y="631"/>
                    </a:cubicBezTo>
                    <a:cubicBezTo>
                      <a:pt x="0" y="982"/>
                      <a:pt x="20" y="1395"/>
                      <a:pt x="98" y="1774"/>
                    </a:cubicBezTo>
                    <a:cubicBezTo>
                      <a:pt x="187" y="2176"/>
                      <a:pt x="343" y="2558"/>
                      <a:pt x="558" y="2904"/>
                    </a:cubicBezTo>
                    <a:cubicBezTo>
                      <a:pt x="743" y="3198"/>
                      <a:pt x="1035" y="3488"/>
                      <a:pt x="1369" y="3488"/>
                    </a:cubicBezTo>
                    <a:cubicBezTo>
                      <a:pt x="1402" y="3488"/>
                      <a:pt x="1436" y="3485"/>
                      <a:pt x="1471" y="3479"/>
                    </a:cubicBezTo>
                    <a:cubicBezTo>
                      <a:pt x="1856" y="3409"/>
                      <a:pt x="2051" y="2977"/>
                      <a:pt x="2115" y="2592"/>
                    </a:cubicBezTo>
                    <a:cubicBezTo>
                      <a:pt x="2227" y="1889"/>
                      <a:pt x="2090" y="1147"/>
                      <a:pt x="1738" y="530"/>
                    </a:cubicBezTo>
                    <a:cubicBezTo>
                      <a:pt x="1588" y="263"/>
                      <a:pt x="1369" y="1"/>
                      <a:pt x="10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26"/>
              <p:cNvSpPr/>
              <p:nvPr/>
            </p:nvSpPr>
            <p:spPr>
              <a:xfrm>
                <a:off x="1550008" y="2261889"/>
                <a:ext cx="149014" cy="21040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6591" extrusionOk="0">
                    <a:moveTo>
                      <a:pt x="1892" y="0"/>
                    </a:moveTo>
                    <a:cubicBezTo>
                      <a:pt x="1856" y="0"/>
                      <a:pt x="1820" y="2"/>
                      <a:pt x="1786" y="5"/>
                    </a:cubicBezTo>
                    <a:cubicBezTo>
                      <a:pt x="1024" y="75"/>
                      <a:pt x="424" y="744"/>
                      <a:pt x="212" y="1478"/>
                    </a:cubicBezTo>
                    <a:cubicBezTo>
                      <a:pt x="0" y="2206"/>
                      <a:pt x="101" y="2996"/>
                      <a:pt x="237" y="3743"/>
                    </a:cubicBezTo>
                    <a:cubicBezTo>
                      <a:pt x="374" y="4491"/>
                      <a:pt x="558" y="5269"/>
                      <a:pt x="1046" y="5858"/>
                    </a:cubicBezTo>
                    <a:cubicBezTo>
                      <a:pt x="1397" y="6290"/>
                      <a:pt x="1957" y="6590"/>
                      <a:pt x="2501" y="6590"/>
                    </a:cubicBezTo>
                    <a:cubicBezTo>
                      <a:pt x="2701" y="6590"/>
                      <a:pt x="2899" y="6550"/>
                      <a:pt x="3083" y="6461"/>
                    </a:cubicBezTo>
                    <a:cubicBezTo>
                      <a:pt x="3306" y="6352"/>
                      <a:pt x="3487" y="6190"/>
                      <a:pt x="3630" y="5995"/>
                    </a:cubicBezTo>
                    <a:cubicBezTo>
                      <a:pt x="3881" y="5654"/>
                      <a:pt x="4031" y="5222"/>
                      <a:pt x="4132" y="4812"/>
                    </a:cubicBezTo>
                    <a:cubicBezTo>
                      <a:pt x="4369" y="3824"/>
                      <a:pt x="4668" y="2262"/>
                      <a:pt x="4188" y="1302"/>
                    </a:cubicBezTo>
                    <a:cubicBezTo>
                      <a:pt x="4059" y="1046"/>
                      <a:pt x="3797" y="792"/>
                      <a:pt x="3487" y="577"/>
                    </a:cubicBezTo>
                    <a:cubicBezTo>
                      <a:pt x="2989" y="238"/>
                      <a:pt x="2354" y="0"/>
                      <a:pt x="1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26"/>
              <p:cNvSpPr/>
              <p:nvPr/>
            </p:nvSpPr>
            <p:spPr>
              <a:xfrm>
                <a:off x="1640378" y="2280276"/>
                <a:ext cx="58450" cy="17298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5419" extrusionOk="0">
                    <a:moveTo>
                      <a:pt x="648" y="1"/>
                    </a:moveTo>
                    <a:cubicBezTo>
                      <a:pt x="453" y="205"/>
                      <a:pt x="311" y="484"/>
                      <a:pt x="230" y="690"/>
                    </a:cubicBezTo>
                    <a:cubicBezTo>
                      <a:pt x="90" y="1061"/>
                      <a:pt x="46" y="1466"/>
                      <a:pt x="26" y="1864"/>
                    </a:cubicBezTo>
                    <a:cubicBezTo>
                      <a:pt x="1" y="2467"/>
                      <a:pt x="18" y="3070"/>
                      <a:pt x="90" y="3669"/>
                    </a:cubicBezTo>
                    <a:cubicBezTo>
                      <a:pt x="146" y="4107"/>
                      <a:pt x="227" y="4545"/>
                      <a:pt x="430" y="4933"/>
                    </a:cubicBezTo>
                    <a:cubicBezTo>
                      <a:pt x="528" y="5112"/>
                      <a:pt x="654" y="5282"/>
                      <a:pt x="799" y="5419"/>
                    </a:cubicBezTo>
                    <a:cubicBezTo>
                      <a:pt x="1050" y="5078"/>
                      <a:pt x="1200" y="4646"/>
                      <a:pt x="1295" y="4236"/>
                    </a:cubicBezTo>
                    <a:cubicBezTo>
                      <a:pt x="1532" y="3248"/>
                      <a:pt x="1831" y="1686"/>
                      <a:pt x="1351" y="726"/>
                    </a:cubicBezTo>
                    <a:cubicBezTo>
                      <a:pt x="1220" y="470"/>
                      <a:pt x="961" y="216"/>
                      <a:pt x="648" y="1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6"/>
              <p:cNvSpPr/>
              <p:nvPr/>
            </p:nvSpPr>
            <p:spPr>
              <a:xfrm>
                <a:off x="1635685" y="2460632"/>
                <a:ext cx="8906" cy="1098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44" extrusionOk="0">
                    <a:moveTo>
                      <a:pt x="176" y="0"/>
                    </a:moveTo>
                    <a:lnTo>
                      <a:pt x="0" y="67"/>
                    </a:lnTo>
                    <a:cubicBezTo>
                      <a:pt x="36" y="159"/>
                      <a:pt x="70" y="249"/>
                      <a:pt x="109" y="343"/>
                    </a:cubicBezTo>
                    <a:lnTo>
                      <a:pt x="279" y="274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6"/>
              <p:cNvSpPr/>
              <p:nvPr/>
            </p:nvSpPr>
            <p:spPr>
              <a:xfrm>
                <a:off x="1613404" y="2297929"/>
                <a:ext cx="22218" cy="148408"/>
              </a:xfrm>
              <a:custGeom>
                <a:avLst/>
                <a:gdLst/>
                <a:ahLst/>
                <a:cxnLst/>
                <a:rect l="l" t="t" r="r" b="b"/>
                <a:pathLst>
                  <a:path w="696" h="4649" extrusionOk="0">
                    <a:moveTo>
                      <a:pt x="229" y="0"/>
                    </a:moveTo>
                    <a:cubicBezTo>
                      <a:pt x="179" y="165"/>
                      <a:pt x="137" y="338"/>
                      <a:pt x="107" y="514"/>
                    </a:cubicBezTo>
                    <a:lnTo>
                      <a:pt x="291" y="547"/>
                    </a:lnTo>
                    <a:cubicBezTo>
                      <a:pt x="321" y="380"/>
                      <a:pt x="363" y="212"/>
                      <a:pt x="411" y="53"/>
                    </a:cubicBezTo>
                    <a:lnTo>
                      <a:pt x="229" y="0"/>
                    </a:lnTo>
                    <a:close/>
                    <a:moveTo>
                      <a:pt x="34" y="1038"/>
                    </a:moveTo>
                    <a:cubicBezTo>
                      <a:pt x="15" y="1211"/>
                      <a:pt x="3" y="1384"/>
                      <a:pt x="1" y="1563"/>
                    </a:cubicBezTo>
                    <a:lnTo>
                      <a:pt x="190" y="1565"/>
                    </a:lnTo>
                    <a:cubicBezTo>
                      <a:pt x="193" y="1392"/>
                      <a:pt x="204" y="1219"/>
                      <a:pt x="218" y="1058"/>
                    </a:cubicBezTo>
                    <a:lnTo>
                      <a:pt x="34" y="1038"/>
                    </a:lnTo>
                    <a:close/>
                    <a:moveTo>
                      <a:pt x="201" y="2073"/>
                    </a:moveTo>
                    <a:lnTo>
                      <a:pt x="12" y="2084"/>
                    </a:lnTo>
                    <a:cubicBezTo>
                      <a:pt x="20" y="2257"/>
                      <a:pt x="34" y="2433"/>
                      <a:pt x="54" y="2609"/>
                    </a:cubicBezTo>
                    <a:lnTo>
                      <a:pt x="243" y="2584"/>
                    </a:lnTo>
                    <a:cubicBezTo>
                      <a:pt x="224" y="2413"/>
                      <a:pt x="210" y="2243"/>
                      <a:pt x="201" y="2073"/>
                    </a:cubicBezTo>
                    <a:close/>
                    <a:moveTo>
                      <a:pt x="316" y="3097"/>
                    </a:moveTo>
                    <a:lnTo>
                      <a:pt x="132" y="3128"/>
                    </a:lnTo>
                    <a:cubicBezTo>
                      <a:pt x="160" y="3295"/>
                      <a:pt x="196" y="3471"/>
                      <a:pt x="235" y="3641"/>
                    </a:cubicBezTo>
                    <a:lnTo>
                      <a:pt x="416" y="3599"/>
                    </a:lnTo>
                    <a:cubicBezTo>
                      <a:pt x="377" y="3432"/>
                      <a:pt x="344" y="3262"/>
                      <a:pt x="316" y="3097"/>
                    </a:cubicBezTo>
                    <a:close/>
                    <a:moveTo>
                      <a:pt x="545" y="4101"/>
                    </a:moveTo>
                    <a:lnTo>
                      <a:pt x="363" y="4149"/>
                    </a:lnTo>
                    <a:cubicBezTo>
                      <a:pt x="411" y="4311"/>
                      <a:pt x="461" y="4478"/>
                      <a:pt x="517" y="4648"/>
                    </a:cubicBezTo>
                    <a:lnTo>
                      <a:pt x="695" y="4592"/>
                    </a:lnTo>
                    <a:cubicBezTo>
                      <a:pt x="639" y="4425"/>
                      <a:pt x="592" y="4260"/>
                      <a:pt x="545" y="4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6"/>
              <p:cNvSpPr/>
              <p:nvPr/>
            </p:nvSpPr>
            <p:spPr>
              <a:xfrm>
                <a:off x="1629716" y="2266039"/>
                <a:ext cx="9545" cy="11077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47" extrusionOk="0">
                    <a:moveTo>
                      <a:pt x="140" y="1"/>
                    </a:moveTo>
                    <a:cubicBezTo>
                      <a:pt x="95" y="79"/>
                      <a:pt x="45" y="168"/>
                      <a:pt x="0" y="266"/>
                    </a:cubicBezTo>
                    <a:lnTo>
                      <a:pt x="167" y="346"/>
                    </a:lnTo>
                    <a:cubicBezTo>
                      <a:pt x="212" y="252"/>
                      <a:pt x="257" y="165"/>
                      <a:pt x="299" y="95"/>
                    </a:cubicBezTo>
                    <a:lnTo>
                      <a:pt x="14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6"/>
              <p:cNvSpPr/>
              <p:nvPr/>
            </p:nvSpPr>
            <p:spPr>
              <a:xfrm>
                <a:off x="1955634" y="2314113"/>
                <a:ext cx="70740" cy="111537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3494" extrusionOk="0">
                    <a:moveTo>
                      <a:pt x="1143" y="0"/>
                    </a:moveTo>
                    <a:cubicBezTo>
                      <a:pt x="838" y="0"/>
                      <a:pt x="622" y="268"/>
                      <a:pt x="472" y="539"/>
                    </a:cubicBezTo>
                    <a:cubicBezTo>
                      <a:pt x="126" y="1159"/>
                      <a:pt x="1" y="1904"/>
                      <a:pt x="118" y="2604"/>
                    </a:cubicBezTo>
                    <a:cubicBezTo>
                      <a:pt x="182" y="2992"/>
                      <a:pt x="389" y="3419"/>
                      <a:pt x="774" y="3485"/>
                    </a:cubicBezTo>
                    <a:cubicBezTo>
                      <a:pt x="806" y="3491"/>
                      <a:pt x="838" y="3494"/>
                      <a:pt x="869" y="3494"/>
                    </a:cubicBezTo>
                    <a:cubicBezTo>
                      <a:pt x="1206" y="3494"/>
                      <a:pt x="1496" y="3195"/>
                      <a:pt x="1677" y="2900"/>
                    </a:cubicBezTo>
                    <a:cubicBezTo>
                      <a:pt x="1889" y="2551"/>
                      <a:pt x="2040" y="2163"/>
                      <a:pt x="2124" y="1764"/>
                    </a:cubicBezTo>
                    <a:cubicBezTo>
                      <a:pt x="2205" y="1382"/>
                      <a:pt x="2216" y="972"/>
                      <a:pt x="2048" y="620"/>
                    </a:cubicBezTo>
                    <a:cubicBezTo>
                      <a:pt x="1901" y="313"/>
                      <a:pt x="1591" y="79"/>
                      <a:pt x="1256" y="12"/>
                    </a:cubicBezTo>
                    <a:cubicBezTo>
                      <a:pt x="1217" y="4"/>
                      <a:pt x="1180" y="0"/>
                      <a:pt x="11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6"/>
              <p:cNvSpPr/>
              <p:nvPr/>
            </p:nvSpPr>
            <p:spPr>
              <a:xfrm>
                <a:off x="1854124" y="2259878"/>
                <a:ext cx="149110" cy="210625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6598" extrusionOk="0">
                    <a:moveTo>
                      <a:pt x="2765" y="0"/>
                    </a:moveTo>
                    <a:cubicBezTo>
                      <a:pt x="2301" y="0"/>
                      <a:pt x="1660" y="245"/>
                      <a:pt x="1161" y="595"/>
                    </a:cubicBezTo>
                    <a:cubicBezTo>
                      <a:pt x="851" y="810"/>
                      <a:pt x="597" y="1070"/>
                      <a:pt x="466" y="1332"/>
                    </a:cubicBezTo>
                    <a:cubicBezTo>
                      <a:pt x="0" y="2294"/>
                      <a:pt x="318" y="3857"/>
                      <a:pt x="564" y="4836"/>
                    </a:cubicBezTo>
                    <a:cubicBezTo>
                      <a:pt x="670" y="5251"/>
                      <a:pt x="826" y="5681"/>
                      <a:pt x="1080" y="6016"/>
                    </a:cubicBezTo>
                    <a:cubicBezTo>
                      <a:pt x="1228" y="6211"/>
                      <a:pt x="1412" y="6370"/>
                      <a:pt x="1635" y="6473"/>
                    </a:cubicBezTo>
                    <a:cubicBezTo>
                      <a:pt x="1816" y="6559"/>
                      <a:pt x="2009" y="6598"/>
                      <a:pt x="2203" y="6598"/>
                    </a:cubicBezTo>
                    <a:cubicBezTo>
                      <a:pt x="2751" y="6598"/>
                      <a:pt x="3312" y="6289"/>
                      <a:pt x="3666" y="5846"/>
                    </a:cubicBezTo>
                    <a:cubicBezTo>
                      <a:pt x="4146" y="5251"/>
                      <a:pt x="4325" y="4473"/>
                      <a:pt x="4450" y="3723"/>
                    </a:cubicBezTo>
                    <a:cubicBezTo>
                      <a:pt x="4578" y="2969"/>
                      <a:pt x="4670" y="2185"/>
                      <a:pt x="4447" y="1457"/>
                    </a:cubicBezTo>
                    <a:cubicBezTo>
                      <a:pt x="4227" y="724"/>
                      <a:pt x="3616" y="62"/>
                      <a:pt x="2857" y="4"/>
                    </a:cubicBezTo>
                    <a:cubicBezTo>
                      <a:pt x="2827" y="2"/>
                      <a:pt x="2796" y="0"/>
                      <a:pt x="27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6"/>
              <p:cNvSpPr/>
              <p:nvPr/>
            </p:nvSpPr>
            <p:spPr>
              <a:xfrm>
                <a:off x="1854124" y="2278872"/>
                <a:ext cx="58993" cy="173052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5421" extrusionOk="0">
                    <a:moveTo>
                      <a:pt x="1161" y="0"/>
                    </a:moveTo>
                    <a:cubicBezTo>
                      <a:pt x="851" y="215"/>
                      <a:pt x="597" y="475"/>
                      <a:pt x="466" y="737"/>
                    </a:cubicBezTo>
                    <a:cubicBezTo>
                      <a:pt x="0" y="1699"/>
                      <a:pt x="318" y="3262"/>
                      <a:pt x="564" y="4241"/>
                    </a:cubicBezTo>
                    <a:cubicBezTo>
                      <a:pt x="670" y="4656"/>
                      <a:pt x="826" y="5086"/>
                      <a:pt x="1080" y="5421"/>
                    </a:cubicBezTo>
                    <a:cubicBezTo>
                      <a:pt x="1228" y="5281"/>
                      <a:pt x="1351" y="5108"/>
                      <a:pt x="1443" y="4927"/>
                    </a:cubicBezTo>
                    <a:cubicBezTo>
                      <a:pt x="1644" y="4536"/>
                      <a:pt x="1719" y="4098"/>
                      <a:pt x="1769" y="3663"/>
                    </a:cubicBezTo>
                    <a:cubicBezTo>
                      <a:pt x="1833" y="3063"/>
                      <a:pt x="1847" y="2455"/>
                      <a:pt x="1811" y="1855"/>
                    </a:cubicBezTo>
                    <a:cubicBezTo>
                      <a:pt x="1786" y="1457"/>
                      <a:pt x="1736" y="1052"/>
                      <a:pt x="1591" y="684"/>
                    </a:cubicBezTo>
                    <a:cubicBezTo>
                      <a:pt x="1510" y="477"/>
                      <a:pt x="1359" y="198"/>
                      <a:pt x="1161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6"/>
              <p:cNvSpPr/>
              <p:nvPr/>
            </p:nvSpPr>
            <p:spPr>
              <a:xfrm>
                <a:off x="1912987" y="2264443"/>
                <a:ext cx="9736" cy="1098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44" extrusionOk="0">
                    <a:moveTo>
                      <a:pt x="162" y="0"/>
                    </a:moveTo>
                    <a:lnTo>
                      <a:pt x="0" y="92"/>
                    </a:lnTo>
                    <a:cubicBezTo>
                      <a:pt x="45" y="168"/>
                      <a:pt x="92" y="251"/>
                      <a:pt x="137" y="343"/>
                    </a:cubicBezTo>
                    <a:lnTo>
                      <a:pt x="305" y="265"/>
                    </a:lnTo>
                    <a:cubicBezTo>
                      <a:pt x="254" y="162"/>
                      <a:pt x="207" y="76"/>
                      <a:pt x="1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6"/>
              <p:cNvSpPr/>
              <p:nvPr/>
            </p:nvSpPr>
            <p:spPr>
              <a:xfrm>
                <a:off x="1920808" y="2289118"/>
                <a:ext cx="19026" cy="14856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654" extrusionOk="0">
                    <a:moveTo>
                      <a:pt x="272" y="0"/>
                    </a:moveTo>
                    <a:lnTo>
                      <a:pt x="99" y="64"/>
                    </a:lnTo>
                    <a:cubicBezTo>
                      <a:pt x="154" y="221"/>
                      <a:pt x="202" y="385"/>
                      <a:pt x="244" y="552"/>
                    </a:cubicBezTo>
                    <a:lnTo>
                      <a:pt x="422" y="505"/>
                    </a:lnTo>
                    <a:cubicBezTo>
                      <a:pt x="380" y="332"/>
                      <a:pt x="327" y="162"/>
                      <a:pt x="272" y="0"/>
                    </a:cubicBezTo>
                    <a:close/>
                    <a:moveTo>
                      <a:pt x="531" y="1021"/>
                    </a:moveTo>
                    <a:lnTo>
                      <a:pt x="344" y="1049"/>
                    </a:lnTo>
                    <a:cubicBezTo>
                      <a:pt x="366" y="1216"/>
                      <a:pt x="386" y="1389"/>
                      <a:pt x="397" y="1560"/>
                    </a:cubicBezTo>
                    <a:lnTo>
                      <a:pt x="587" y="1546"/>
                    </a:lnTo>
                    <a:cubicBezTo>
                      <a:pt x="576" y="1367"/>
                      <a:pt x="553" y="1194"/>
                      <a:pt x="531" y="1021"/>
                    </a:cubicBezTo>
                    <a:close/>
                    <a:moveTo>
                      <a:pt x="408" y="2073"/>
                    </a:moveTo>
                    <a:cubicBezTo>
                      <a:pt x="408" y="2240"/>
                      <a:pt x="400" y="2413"/>
                      <a:pt x="386" y="2583"/>
                    </a:cubicBezTo>
                    <a:lnTo>
                      <a:pt x="576" y="2597"/>
                    </a:lnTo>
                    <a:cubicBezTo>
                      <a:pt x="590" y="2422"/>
                      <a:pt x="595" y="2246"/>
                      <a:pt x="595" y="2076"/>
                    </a:cubicBezTo>
                    <a:lnTo>
                      <a:pt x="408" y="2073"/>
                    </a:lnTo>
                    <a:close/>
                    <a:moveTo>
                      <a:pt x="330" y="3094"/>
                    </a:moveTo>
                    <a:cubicBezTo>
                      <a:pt x="311" y="3261"/>
                      <a:pt x="280" y="3429"/>
                      <a:pt x="246" y="3599"/>
                    </a:cubicBezTo>
                    <a:lnTo>
                      <a:pt x="433" y="3635"/>
                    </a:lnTo>
                    <a:cubicBezTo>
                      <a:pt x="467" y="3462"/>
                      <a:pt x="495" y="3289"/>
                      <a:pt x="517" y="3116"/>
                    </a:cubicBezTo>
                    <a:lnTo>
                      <a:pt x="330" y="3094"/>
                    </a:lnTo>
                    <a:close/>
                    <a:moveTo>
                      <a:pt x="135" y="4104"/>
                    </a:moveTo>
                    <a:cubicBezTo>
                      <a:pt x="93" y="4266"/>
                      <a:pt x="48" y="4433"/>
                      <a:pt x="1" y="4600"/>
                    </a:cubicBezTo>
                    <a:lnTo>
                      <a:pt x="182" y="4653"/>
                    </a:lnTo>
                    <a:cubicBezTo>
                      <a:pt x="232" y="4480"/>
                      <a:pt x="280" y="4310"/>
                      <a:pt x="316" y="4151"/>
                    </a:cubicBezTo>
                    <a:lnTo>
                      <a:pt x="135" y="4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6"/>
              <p:cNvSpPr/>
              <p:nvPr/>
            </p:nvSpPr>
            <p:spPr>
              <a:xfrm>
                <a:off x="1909859" y="2459036"/>
                <a:ext cx="8843" cy="10886"/>
              </a:xfrm>
              <a:custGeom>
                <a:avLst/>
                <a:gdLst/>
                <a:ahLst/>
                <a:cxnLst/>
                <a:rect l="l" t="t" r="r" b="b"/>
                <a:pathLst>
                  <a:path w="277" h="341" extrusionOk="0">
                    <a:moveTo>
                      <a:pt x="101" y="0"/>
                    </a:moveTo>
                    <a:cubicBezTo>
                      <a:pt x="71" y="86"/>
                      <a:pt x="37" y="181"/>
                      <a:pt x="1" y="271"/>
                    </a:cubicBezTo>
                    <a:lnTo>
                      <a:pt x="177" y="340"/>
                    </a:lnTo>
                    <a:cubicBezTo>
                      <a:pt x="213" y="251"/>
                      <a:pt x="249" y="156"/>
                      <a:pt x="277" y="64"/>
                    </a:cubicBez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6"/>
              <p:cNvSpPr/>
              <p:nvPr/>
            </p:nvSpPr>
            <p:spPr>
              <a:xfrm>
                <a:off x="1848697" y="2455461"/>
                <a:ext cx="104833" cy="51683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1619" extrusionOk="0">
                    <a:moveTo>
                      <a:pt x="2729" y="0"/>
                    </a:moveTo>
                    <a:cubicBezTo>
                      <a:pt x="2706" y="176"/>
                      <a:pt x="2572" y="729"/>
                      <a:pt x="2266" y="893"/>
                    </a:cubicBezTo>
                    <a:cubicBezTo>
                      <a:pt x="2037" y="1015"/>
                      <a:pt x="1287" y="1058"/>
                      <a:pt x="610" y="1058"/>
                    </a:cubicBezTo>
                    <a:cubicBezTo>
                      <a:pt x="401" y="1058"/>
                      <a:pt x="200" y="1054"/>
                      <a:pt x="23" y="1047"/>
                    </a:cubicBezTo>
                    <a:lnTo>
                      <a:pt x="0" y="1605"/>
                    </a:lnTo>
                    <a:cubicBezTo>
                      <a:pt x="106" y="1607"/>
                      <a:pt x="363" y="1618"/>
                      <a:pt x="673" y="1618"/>
                    </a:cubicBezTo>
                    <a:cubicBezTo>
                      <a:pt x="1303" y="1618"/>
                      <a:pt x="2168" y="1579"/>
                      <a:pt x="2531" y="1384"/>
                    </a:cubicBezTo>
                    <a:cubicBezTo>
                      <a:pt x="3144" y="1055"/>
                      <a:pt x="3270" y="171"/>
                      <a:pt x="3284" y="70"/>
                    </a:cubicBezTo>
                    <a:lnTo>
                      <a:pt x="27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6"/>
              <p:cNvSpPr/>
              <p:nvPr/>
            </p:nvSpPr>
            <p:spPr>
              <a:xfrm>
                <a:off x="1759189" y="2481285"/>
                <a:ext cx="93724" cy="36998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159" extrusionOk="0">
                    <a:moveTo>
                      <a:pt x="2840" y="0"/>
                    </a:moveTo>
                    <a:cubicBezTo>
                      <a:pt x="2768" y="6"/>
                      <a:pt x="0" y="146"/>
                      <a:pt x="0" y="146"/>
                    </a:cubicBezTo>
                    <a:cubicBezTo>
                      <a:pt x="0" y="146"/>
                      <a:pt x="31" y="1041"/>
                      <a:pt x="171" y="1088"/>
                    </a:cubicBezTo>
                    <a:cubicBezTo>
                      <a:pt x="252" y="1115"/>
                      <a:pt x="1122" y="1159"/>
                      <a:pt x="1849" y="1159"/>
                    </a:cubicBezTo>
                    <a:cubicBezTo>
                      <a:pt x="2367" y="1159"/>
                      <a:pt x="2813" y="1136"/>
                      <a:pt x="2849" y="1069"/>
                    </a:cubicBezTo>
                    <a:cubicBezTo>
                      <a:pt x="2935" y="913"/>
                      <a:pt x="2919" y="0"/>
                      <a:pt x="28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6"/>
            <p:cNvGrpSpPr/>
            <p:nvPr/>
          </p:nvGrpSpPr>
          <p:grpSpPr>
            <a:xfrm>
              <a:off x="376681" y="2461885"/>
              <a:ext cx="686652" cy="515484"/>
              <a:chOff x="1373418" y="2982835"/>
              <a:chExt cx="686652" cy="515484"/>
            </a:xfrm>
          </p:grpSpPr>
          <p:sp>
            <p:nvSpPr>
              <p:cNvPr id="1163" name="Google Shape;1163;p26"/>
              <p:cNvSpPr/>
              <p:nvPr/>
            </p:nvSpPr>
            <p:spPr>
              <a:xfrm>
                <a:off x="1394519" y="3004382"/>
                <a:ext cx="665552" cy="493937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15473" extrusionOk="0">
                    <a:moveTo>
                      <a:pt x="17453" y="1"/>
                    </a:moveTo>
                    <a:cubicBezTo>
                      <a:pt x="11106" y="2057"/>
                      <a:pt x="5223" y="4294"/>
                      <a:pt x="0" y="6802"/>
                    </a:cubicBezTo>
                    <a:lnTo>
                      <a:pt x="3753" y="15473"/>
                    </a:lnTo>
                    <a:cubicBezTo>
                      <a:pt x="3753" y="15473"/>
                      <a:pt x="20848" y="12214"/>
                      <a:pt x="20734" y="11905"/>
                    </a:cubicBezTo>
                    <a:cubicBezTo>
                      <a:pt x="20620" y="11592"/>
                      <a:pt x="17453" y="1"/>
                      <a:pt x="17453" y="1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6"/>
              <p:cNvSpPr/>
              <p:nvPr/>
            </p:nvSpPr>
            <p:spPr>
              <a:xfrm>
                <a:off x="1374280" y="2984336"/>
                <a:ext cx="665648" cy="493969"/>
              </a:xfrm>
              <a:custGeom>
                <a:avLst/>
                <a:gdLst/>
                <a:ahLst/>
                <a:cxnLst/>
                <a:rect l="l" t="t" r="r" b="b"/>
                <a:pathLst>
                  <a:path w="20852" h="15474" extrusionOk="0">
                    <a:moveTo>
                      <a:pt x="17457" y="1"/>
                    </a:moveTo>
                    <a:cubicBezTo>
                      <a:pt x="11110" y="2057"/>
                      <a:pt x="5226" y="4294"/>
                      <a:pt x="1" y="6802"/>
                    </a:cubicBezTo>
                    <a:lnTo>
                      <a:pt x="3753" y="15473"/>
                    </a:lnTo>
                    <a:cubicBezTo>
                      <a:pt x="3753" y="15473"/>
                      <a:pt x="20852" y="12215"/>
                      <a:pt x="20737" y="11905"/>
                    </a:cubicBezTo>
                    <a:cubicBezTo>
                      <a:pt x="20623" y="11592"/>
                      <a:pt x="17457" y="1"/>
                      <a:pt x="174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6"/>
              <p:cNvSpPr/>
              <p:nvPr/>
            </p:nvSpPr>
            <p:spPr>
              <a:xfrm>
                <a:off x="1654806" y="3260903"/>
                <a:ext cx="113421" cy="97140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3043" extrusionOk="0">
                    <a:moveTo>
                      <a:pt x="1752" y="1"/>
                    </a:moveTo>
                    <a:cubicBezTo>
                      <a:pt x="1363" y="1"/>
                      <a:pt x="1004" y="137"/>
                      <a:pt x="642" y="354"/>
                    </a:cubicBezTo>
                    <a:cubicBezTo>
                      <a:pt x="419" y="485"/>
                      <a:pt x="196" y="646"/>
                      <a:pt x="96" y="886"/>
                    </a:cubicBezTo>
                    <a:cubicBezTo>
                      <a:pt x="1" y="1098"/>
                      <a:pt x="23" y="1344"/>
                      <a:pt x="43" y="1578"/>
                    </a:cubicBezTo>
                    <a:cubicBezTo>
                      <a:pt x="71" y="1893"/>
                      <a:pt x="110" y="2234"/>
                      <a:pt x="308" y="2485"/>
                    </a:cubicBezTo>
                    <a:cubicBezTo>
                      <a:pt x="542" y="2772"/>
                      <a:pt x="944" y="2867"/>
                      <a:pt x="1309" y="2940"/>
                    </a:cubicBezTo>
                    <a:cubicBezTo>
                      <a:pt x="1559" y="2992"/>
                      <a:pt x="1815" y="3042"/>
                      <a:pt x="2069" y="3042"/>
                    </a:cubicBezTo>
                    <a:cubicBezTo>
                      <a:pt x="2183" y="3042"/>
                      <a:pt x="2296" y="3032"/>
                      <a:pt x="2408" y="3007"/>
                    </a:cubicBezTo>
                    <a:cubicBezTo>
                      <a:pt x="3318" y="2806"/>
                      <a:pt x="3552" y="1893"/>
                      <a:pt x="3357" y="1093"/>
                    </a:cubicBezTo>
                    <a:cubicBezTo>
                      <a:pt x="3203" y="468"/>
                      <a:pt x="2796" y="197"/>
                      <a:pt x="2191" y="58"/>
                    </a:cubicBezTo>
                    <a:cubicBezTo>
                      <a:pt x="2040" y="19"/>
                      <a:pt x="1894" y="1"/>
                      <a:pt x="1752" y="1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6"/>
              <p:cNvSpPr/>
              <p:nvPr/>
            </p:nvSpPr>
            <p:spPr>
              <a:xfrm>
                <a:off x="1373418" y="2982835"/>
                <a:ext cx="560559" cy="327589"/>
              </a:xfrm>
              <a:custGeom>
                <a:avLst/>
                <a:gdLst/>
                <a:ahLst/>
                <a:cxnLst/>
                <a:rect l="l" t="t" r="r" b="b"/>
                <a:pathLst>
                  <a:path w="17560" h="10262" extrusionOk="0">
                    <a:moveTo>
                      <a:pt x="17406" y="1"/>
                    </a:moveTo>
                    <a:lnTo>
                      <a:pt x="10476" y="10041"/>
                    </a:lnTo>
                    <a:lnTo>
                      <a:pt x="56" y="6763"/>
                    </a:lnTo>
                    <a:lnTo>
                      <a:pt x="0" y="6941"/>
                    </a:lnTo>
                    <a:lnTo>
                      <a:pt x="10554" y="10261"/>
                    </a:lnTo>
                    <a:lnTo>
                      <a:pt x="17559" y="107"/>
                    </a:lnTo>
                    <a:lnTo>
                      <a:pt x="174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6"/>
              <p:cNvSpPr/>
              <p:nvPr/>
            </p:nvSpPr>
            <p:spPr>
              <a:xfrm>
                <a:off x="1643410" y="3254679"/>
                <a:ext cx="113325" cy="97108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3042" extrusionOk="0">
                    <a:moveTo>
                      <a:pt x="1750" y="1"/>
                    </a:moveTo>
                    <a:cubicBezTo>
                      <a:pt x="1361" y="1"/>
                      <a:pt x="1002" y="137"/>
                      <a:pt x="642" y="353"/>
                    </a:cubicBezTo>
                    <a:cubicBezTo>
                      <a:pt x="419" y="484"/>
                      <a:pt x="196" y="646"/>
                      <a:pt x="93" y="886"/>
                    </a:cubicBezTo>
                    <a:cubicBezTo>
                      <a:pt x="1" y="1098"/>
                      <a:pt x="20" y="1344"/>
                      <a:pt x="43" y="1578"/>
                    </a:cubicBezTo>
                    <a:cubicBezTo>
                      <a:pt x="70" y="1893"/>
                      <a:pt x="107" y="2234"/>
                      <a:pt x="308" y="2485"/>
                    </a:cubicBezTo>
                    <a:cubicBezTo>
                      <a:pt x="539" y="2772"/>
                      <a:pt x="941" y="2867"/>
                      <a:pt x="1306" y="2939"/>
                    </a:cubicBezTo>
                    <a:cubicBezTo>
                      <a:pt x="1556" y="2991"/>
                      <a:pt x="1813" y="3042"/>
                      <a:pt x="2066" y="3042"/>
                    </a:cubicBezTo>
                    <a:cubicBezTo>
                      <a:pt x="2180" y="3042"/>
                      <a:pt x="2294" y="3031"/>
                      <a:pt x="2406" y="3006"/>
                    </a:cubicBezTo>
                    <a:cubicBezTo>
                      <a:pt x="3315" y="2805"/>
                      <a:pt x="3549" y="1893"/>
                      <a:pt x="3354" y="1093"/>
                    </a:cubicBezTo>
                    <a:cubicBezTo>
                      <a:pt x="3201" y="468"/>
                      <a:pt x="2793" y="197"/>
                      <a:pt x="2191" y="58"/>
                    </a:cubicBezTo>
                    <a:cubicBezTo>
                      <a:pt x="2039" y="19"/>
                      <a:pt x="1892" y="1"/>
                      <a:pt x="17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6"/>
              <p:cNvSpPr/>
              <p:nvPr/>
            </p:nvSpPr>
            <p:spPr>
              <a:xfrm>
                <a:off x="1480994" y="3324172"/>
                <a:ext cx="534287" cy="128360"/>
              </a:xfrm>
              <a:custGeom>
                <a:avLst/>
                <a:gdLst/>
                <a:ahLst/>
                <a:cxnLst/>
                <a:rect l="l" t="t" r="r" b="b"/>
                <a:pathLst>
                  <a:path w="16737" h="4021" extrusionOk="0">
                    <a:moveTo>
                      <a:pt x="16694" y="1"/>
                    </a:moveTo>
                    <a:lnTo>
                      <a:pt x="16187" y="115"/>
                    </a:lnTo>
                    <a:lnTo>
                      <a:pt x="16228" y="296"/>
                    </a:lnTo>
                    <a:lnTo>
                      <a:pt x="16736" y="182"/>
                    </a:lnTo>
                    <a:lnTo>
                      <a:pt x="16694" y="1"/>
                    </a:lnTo>
                    <a:close/>
                    <a:moveTo>
                      <a:pt x="15679" y="232"/>
                    </a:moveTo>
                    <a:lnTo>
                      <a:pt x="15174" y="349"/>
                    </a:lnTo>
                    <a:lnTo>
                      <a:pt x="15216" y="531"/>
                    </a:lnTo>
                    <a:lnTo>
                      <a:pt x="15721" y="414"/>
                    </a:lnTo>
                    <a:lnTo>
                      <a:pt x="15679" y="232"/>
                    </a:lnTo>
                    <a:close/>
                    <a:moveTo>
                      <a:pt x="14666" y="467"/>
                    </a:moveTo>
                    <a:lnTo>
                      <a:pt x="14161" y="581"/>
                    </a:lnTo>
                    <a:lnTo>
                      <a:pt x="14203" y="762"/>
                    </a:lnTo>
                    <a:lnTo>
                      <a:pt x="14708" y="648"/>
                    </a:lnTo>
                    <a:lnTo>
                      <a:pt x="14666" y="467"/>
                    </a:lnTo>
                    <a:close/>
                    <a:moveTo>
                      <a:pt x="13656" y="698"/>
                    </a:moveTo>
                    <a:lnTo>
                      <a:pt x="13151" y="813"/>
                    </a:lnTo>
                    <a:lnTo>
                      <a:pt x="13193" y="994"/>
                    </a:lnTo>
                    <a:lnTo>
                      <a:pt x="13698" y="880"/>
                    </a:lnTo>
                    <a:lnTo>
                      <a:pt x="13656" y="698"/>
                    </a:lnTo>
                    <a:close/>
                    <a:moveTo>
                      <a:pt x="12643" y="930"/>
                    </a:moveTo>
                    <a:lnTo>
                      <a:pt x="12139" y="1047"/>
                    </a:lnTo>
                    <a:lnTo>
                      <a:pt x="12180" y="1228"/>
                    </a:lnTo>
                    <a:lnTo>
                      <a:pt x="12685" y="1111"/>
                    </a:lnTo>
                    <a:lnTo>
                      <a:pt x="12643" y="930"/>
                    </a:lnTo>
                    <a:close/>
                    <a:moveTo>
                      <a:pt x="11634" y="1164"/>
                    </a:moveTo>
                    <a:lnTo>
                      <a:pt x="11129" y="1278"/>
                    </a:lnTo>
                    <a:lnTo>
                      <a:pt x="11170" y="1460"/>
                    </a:lnTo>
                    <a:lnTo>
                      <a:pt x="11675" y="1345"/>
                    </a:lnTo>
                    <a:lnTo>
                      <a:pt x="11634" y="1164"/>
                    </a:lnTo>
                    <a:close/>
                    <a:moveTo>
                      <a:pt x="10621" y="1398"/>
                    </a:moveTo>
                    <a:lnTo>
                      <a:pt x="10116" y="1513"/>
                    </a:lnTo>
                    <a:lnTo>
                      <a:pt x="10158" y="1694"/>
                    </a:lnTo>
                    <a:lnTo>
                      <a:pt x="10663" y="1580"/>
                    </a:lnTo>
                    <a:lnTo>
                      <a:pt x="10621" y="1398"/>
                    </a:lnTo>
                    <a:close/>
                    <a:moveTo>
                      <a:pt x="9611" y="1627"/>
                    </a:moveTo>
                    <a:lnTo>
                      <a:pt x="9106" y="1744"/>
                    </a:lnTo>
                    <a:lnTo>
                      <a:pt x="9148" y="1926"/>
                    </a:lnTo>
                    <a:lnTo>
                      <a:pt x="9653" y="1809"/>
                    </a:lnTo>
                    <a:lnTo>
                      <a:pt x="9611" y="1627"/>
                    </a:lnTo>
                    <a:close/>
                    <a:moveTo>
                      <a:pt x="8598" y="1862"/>
                    </a:moveTo>
                    <a:lnTo>
                      <a:pt x="8093" y="1976"/>
                    </a:lnTo>
                    <a:lnTo>
                      <a:pt x="8135" y="2157"/>
                    </a:lnTo>
                    <a:lnTo>
                      <a:pt x="8640" y="2043"/>
                    </a:lnTo>
                    <a:lnTo>
                      <a:pt x="8598" y="1862"/>
                    </a:lnTo>
                    <a:close/>
                    <a:moveTo>
                      <a:pt x="7588" y="2096"/>
                    </a:moveTo>
                    <a:lnTo>
                      <a:pt x="7083" y="2210"/>
                    </a:lnTo>
                    <a:lnTo>
                      <a:pt x="7125" y="2392"/>
                    </a:lnTo>
                    <a:lnTo>
                      <a:pt x="7630" y="2277"/>
                    </a:lnTo>
                    <a:lnTo>
                      <a:pt x="7588" y="2096"/>
                    </a:lnTo>
                    <a:close/>
                    <a:moveTo>
                      <a:pt x="6576" y="2325"/>
                    </a:moveTo>
                    <a:lnTo>
                      <a:pt x="6071" y="2442"/>
                    </a:lnTo>
                    <a:lnTo>
                      <a:pt x="6113" y="2623"/>
                    </a:lnTo>
                    <a:lnTo>
                      <a:pt x="6618" y="2506"/>
                    </a:lnTo>
                    <a:lnTo>
                      <a:pt x="6576" y="2325"/>
                    </a:lnTo>
                    <a:close/>
                    <a:moveTo>
                      <a:pt x="5566" y="2559"/>
                    </a:moveTo>
                    <a:lnTo>
                      <a:pt x="5061" y="2673"/>
                    </a:lnTo>
                    <a:lnTo>
                      <a:pt x="5103" y="2855"/>
                    </a:lnTo>
                    <a:lnTo>
                      <a:pt x="5608" y="2740"/>
                    </a:lnTo>
                    <a:lnTo>
                      <a:pt x="5566" y="2559"/>
                    </a:lnTo>
                    <a:close/>
                    <a:moveTo>
                      <a:pt x="4553" y="2793"/>
                    </a:moveTo>
                    <a:lnTo>
                      <a:pt x="4048" y="2908"/>
                    </a:lnTo>
                    <a:lnTo>
                      <a:pt x="4090" y="3089"/>
                    </a:lnTo>
                    <a:lnTo>
                      <a:pt x="4595" y="2975"/>
                    </a:lnTo>
                    <a:lnTo>
                      <a:pt x="4553" y="2793"/>
                    </a:lnTo>
                    <a:close/>
                    <a:moveTo>
                      <a:pt x="3543" y="3028"/>
                    </a:moveTo>
                    <a:lnTo>
                      <a:pt x="3038" y="3142"/>
                    </a:lnTo>
                    <a:lnTo>
                      <a:pt x="3080" y="3323"/>
                    </a:lnTo>
                    <a:lnTo>
                      <a:pt x="3585" y="3209"/>
                    </a:lnTo>
                    <a:lnTo>
                      <a:pt x="3543" y="3028"/>
                    </a:lnTo>
                    <a:close/>
                    <a:moveTo>
                      <a:pt x="2530" y="3256"/>
                    </a:moveTo>
                    <a:lnTo>
                      <a:pt x="2026" y="3371"/>
                    </a:lnTo>
                    <a:lnTo>
                      <a:pt x="2067" y="3552"/>
                    </a:lnTo>
                    <a:lnTo>
                      <a:pt x="2572" y="3438"/>
                    </a:lnTo>
                    <a:lnTo>
                      <a:pt x="2530" y="3256"/>
                    </a:lnTo>
                    <a:close/>
                    <a:moveTo>
                      <a:pt x="1521" y="3491"/>
                    </a:moveTo>
                    <a:lnTo>
                      <a:pt x="1016" y="3605"/>
                    </a:lnTo>
                    <a:lnTo>
                      <a:pt x="1057" y="3786"/>
                    </a:lnTo>
                    <a:lnTo>
                      <a:pt x="1562" y="3672"/>
                    </a:lnTo>
                    <a:lnTo>
                      <a:pt x="1521" y="3491"/>
                    </a:lnTo>
                    <a:close/>
                    <a:moveTo>
                      <a:pt x="505" y="3725"/>
                    </a:moveTo>
                    <a:lnTo>
                      <a:pt x="0" y="3839"/>
                    </a:lnTo>
                    <a:lnTo>
                      <a:pt x="42" y="4021"/>
                    </a:lnTo>
                    <a:lnTo>
                      <a:pt x="547" y="3906"/>
                    </a:lnTo>
                    <a:lnTo>
                      <a:pt x="505" y="37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9" name="Google Shape;1169;p26"/>
            <p:cNvGrpSpPr/>
            <p:nvPr/>
          </p:nvGrpSpPr>
          <p:grpSpPr>
            <a:xfrm>
              <a:off x="8293892" y="1807941"/>
              <a:ext cx="642919" cy="554397"/>
              <a:chOff x="2060017" y="2599491"/>
              <a:chExt cx="642919" cy="554397"/>
            </a:xfrm>
          </p:grpSpPr>
          <p:sp>
            <p:nvSpPr>
              <p:cNvPr id="1170" name="Google Shape;1170;p26"/>
              <p:cNvSpPr/>
              <p:nvPr/>
            </p:nvSpPr>
            <p:spPr>
              <a:xfrm>
                <a:off x="2063560" y="2632082"/>
                <a:ext cx="639376" cy="521805"/>
              </a:xfrm>
              <a:custGeom>
                <a:avLst/>
                <a:gdLst/>
                <a:ahLst/>
                <a:cxnLst/>
                <a:rect l="l" t="t" r="r" b="b"/>
                <a:pathLst>
                  <a:path w="20029" h="16346" extrusionOk="0">
                    <a:moveTo>
                      <a:pt x="9486" y="0"/>
                    </a:moveTo>
                    <a:cubicBezTo>
                      <a:pt x="7159" y="0"/>
                      <a:pt x="4678" y="1092"/>
                      <a:pt x="3050" y="4374"/>
                    </a:cubicBezTo>
                    <a:cubicBezTo>
                      <a:pt x="1" y="10511"/>
                      <a:pt x="6883" y="13190"/>
                      <a:pt x="6883" y="13190"/>
                    </a:cubicBezTo>
                    <a:lnTo>
                      <a:pt x="6258" y="16178"/>
                    </a:lnTo>
                    <a:cubicBezTo>
                      <a:pt x="6239" y="16274"/>
                      <a:pt x="6315" y="16346"/>
                      <a:pt x="6396" y="16346"/>
                    </a:cubicBezTo>
                    <a:cubicBezTo>
                      <a:pt x="6430" y="16346"/>
                      <a:pt x="6464" y="16334"/>
                      <a:pt x="6493" y="16306"/>
                    </a:cubicBezTo>
                    <a:lnTo>
                      <a:pt x="8937" y="13974"/>
                    </a:lnTo>
                    <a:cubicBezTo>
                      <a:pt x="8937" y="13974"/>
                      <a:pt x="10311" y="15087"/>
                      <a:pt x="12142" y="15087"/>
                    </a:cubicBezTo>
                    <a:cubicBezTo>
                      <a:pt x="13485" y="15087"/>
                      <a:pt x="15073" y="14489"/>
                      <a:pt x="16544" y="12414"/>
                    </a:cubicBezTo>
                    <a:cubicBezTo>
                      <a:pt x="20029" y="7510"/>
                      <a:pt x="16974" y="3746"/>
                      <a:pt x="14547" y="1754"/>
                    </a:cubicBezTo>
                    <a:cubicBezTo>
                      <a:pt x="13419" y="826"/>
                      <a:pt x="11511" y="0"/>
                      <a:pt x="9486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6"/>
              <p:cNvSpPr/>
              <p:nvPr/>
            </p:nvSpPr>
            <p:spPr>
              <a:xfrm>
                <a:off x="2060017" y="2599491"/>
                <a:ext cx="639376" cy="521805"/>
              </a:xfrm>
              <a:custGeom>
                <a:avLst/>
                <a:gdLst/>
                <a:ahLst/>
                <a:cxnLst/>
                <a:rect l="l" t="t" r="r" b="b"/>
                <a:pathLst>
                  <a:path w="20029" h="16346" extrusionOk="0">
                    <a:moveTo>
                      <a:pt x="9487" y="0"/>
                    </a:moveTo>
                    <a:cubicBezTo>
                      <a:pt x="7160" y="0"/>
                      <a:pt x="4679" y="1092"/>
                      <a:pt x="3050" y="4374"/>
                    </a:cubicBezTo>
                    <a:cubicBezTo>
                      <a:pt x="0" y="10511"/>
                      <a:pt x="6883" y="13190"/>
                      <a:pt x="6883" y="13190"/>
                    </a:cubicBezTo>
                    <a:lnTo>
                      <a:pt x="6258" y="16177"/>
                    </a:lnTo>
                    <a:cubicBezTo>
                      <a:pt x="6238" y="16274"/>
                      <a:pt x="6315" y="16346"/>
                      <a:pt x="6396" y="16346"/>
                    </a:cubicBezTo>
                    <a:cubicBezTo>
                      <a:pt x="6429" y="16346"/>
                      <a:pt x="6464" y="16334"/>
                      <a:pt x="6492" y="16306"/>
                    </a:cubicBezTo>
                    <a:lnTo>
                      <a:pt x="8936" y="13974"/>
                    </a:lnTo>
                    <a:cubicBezTo>
                      <a:pt x="8936" y="13974"/>
                      <a:pt x="10310" y="15087"/>
                      <a:pt x="12141" y="15087"/>
                    </a:cubicBezTo>
                    <a:cubicBezTo>
                      <a:pt x="13483" y="15087"/>
                      <a:pt x="15071" y="14489"/>
                      <a:pt x="16544" y="12414"/>
                    </a:cubicBezTo>
                    <a:cubicBezTo>
                      <a:pt x="20028" y="7507"/>
                      <a:pt x="16973" y="3746"/>
                      <a:pt x="14546" y="1754"/>
                    </a:cubicBezTo>
                    <a:cubicBezTo>
                      <a:pt x="13418" y="826"/>
                      <a:pt x="11511" y="0"/>
                      <a:pt x="94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6"/>
              <p:cNvSpPr/>
              <p:nvPr/>
            </p:nvSpPr>
            <p:spPr>
              <a:xfrm>
                <a:off x="2229839" y="2848350"/>
                <a:ext cx="163188" cy="132127"/>
              </a:xfrm>
              <a:custGeom>
                <a:avLst/>
                <a:gdLst/>
                <a:ahLst/>
                <a:cxnLst/>
                <a:rect l="l" t="t" r="r" b="b"/>
                <a:pathLst>
                  <a:path w="5112" h="4139" extrusionOk="0">
                    <a:moveTo>
                      <a:pt x="271" y="0"/>
                    </a:moveTo>
                    <a:cubicBezTo>
                      <a:pt x="163" y="0"/>
                      <a:pt x="61" y="39"/>
                      <a:pt x="28" y="138"/>
                    </a:cubicBezTo>
                    <a:cubicBezTo>
                      <a:pt x="1" y="219"/>
                      <a:pt x="37" y="305"/>
                      <a:pt x="76" y="380"/>
                    </a:cubicBezTo>
                    <a:cubicBezTo>
                      <a:pt x="952" y="2177"/>
                      <a:pt x="2626" y="3566"/>
                      <a:pt x="4551" y="4096"/>
                    </a:cubicBezTo>
                    <a:cubicBezTo>
                      <a:pt x="4630" y="4118"/>
                      <a:pt x="4712" y="4139"/>
                      <a:pt x="4795" y="4139"/>
                    </a:cubicBezTo>
                    <a:cubicBezTo>
                      <a:pt x="4829" y="4139"/>
                      <a:pt x="4863" y="4135"/>
                      <a:pt x="4897" y="4127"/>
                    </a:cubicBezTo>
                    <a:cubicBezTo>
                      <a:pt x="5008" y="4099"/>
                      <a:pt x="5111" y="3990"/>
                      <a:pt x="5095" y="3876"/>
                    </a:cubicBezTo>
                    <a:cubicBezTo>
                      <a:pt x="5084" y="3803"/>
                      <a:pt x="5030" y="3748"/>
                      <a:pt x="4986" y="3692"/>
                    </a:cubicBezTo>
                    <a:cubicBezTo>
                      <a:pt x="4654" y="3321"/>
                      <a:pt x="4325" y="2953"/>
                      <a:pt x="3995" y="2581"/>
                    </a:cubicBezTo>
                    <a:cubicBezTo>
                      <a:pt x="3842" y="2411"/>
                      <a:pt x="3677" y="2194"/>
                      <a:pt x="3753" y="1979"/>
                    </a:cubicBezTo>
                    <a:cubicBezTo>
                      <a:pt x="3795" y="1853"/>
                      <a:pt x="3906" y="1770"/>
                      <a:pt x="3970" y="1658"/>
                    </a:cubicBezTo>
                    <a:cubicBezTo>
                      <a:pt x="4107" y="1438"/>
                      <a:pt x="4046" y="1131"/>
                      <a:pt x="3870" y="938"/>
                    </a:cubicBezTo>
                    <a:cubicBezTo>
                      <a:pt x="3697" y="749"/>
                      <a:pt x="3432" y="657"/>
                      <a:pt x="3172" y="640"/>
                    </a:cubicBezTo>
                    <a:cubicBezTo>
                      <a:pt x="3139" y="638"/>
                      <a:pt x="3107" y="637"/>
                      <a:pt x="3076" y="637"/>
                    </a:cubicBezTo>
                    <a:cubicBezTo>
                      <a:pt x="2783" y="637"/>
                      <a:pt x="2598" y="730"/>
                      <a:pt x="2333" y="866"/>
                    </a:cubicBezTo>
                    <a:cubicBezTo>
                      <a:pt x="2245" y="913"/>
                      <a:pt x="2149" y="933"/>
                      <a:pt x="2052" y="933"/>
                    </a:cubicBezTo>
                    <a:cubicBezTo>
                      <a:pt x="1811" y="933"/>
                      <a:pt x="1557" y="810"/>
                      <a:pt x="1370" y="679"/>
                    </a:cubicBezTo>
                    <a:cubicBezTo>
                      <a:pt x="1063" y="458"/>
                      <a:pt x="801" y="166"/>
                      <a:pt x="447" y="32"/>
                    </a:cubicBezTo>
                    <a:cubicBezTo>
                      <a:pt x="393" y="12"/>
                      <a:pt x="331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6"/>
              <p:cNvSpPr/>
              <p:nvPr/>
            </p:nvSpPr>
            <p:spPr>
              <a:xfrm>
                <a:off x="2319954" y="2655385"/>
                <a:ext cx="228374" cy="180107"/>
              </a:xfrm>
              <a:custGeom>
                <a:avLst/>
                <a:gdLst/>
                <a:ahLst/>
                <a:cxnLst/>
                <a:rect l="l" t="t" r="r" b="b"/>
                <a:pathLst>
                  <a:path w="7154" h="564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3477" y="3984"/>
                      <a:pt x="7154" y="5641"/>
                    </a:cubicBezTo>
                    <a:cubicBezTo>
                      <a:pt x="7154" y="5641"/>
                      <a:pt x="5645" y="78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6"/>
              <p:cNvSpPr/>
              <p:nvPr/>
            </p:nvSpPr>
            <p:spPr>
              <a:xfrm>
                <a:off x="2266166" y="2655481"/>
                <a:ext cx="282163" cy="269777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8451" extrusionOk="0">
                    <a:moveTo>
                      <a:pt x="1686" y="0"/>
                    </a:moveTo>
                    <a:cubicBezTo>
                      <a:pt x="1686" y="0"/>
                      <a:pt x="1097" y="2676"/>
                      <a:pt x="746" y="3404"/>
                    </a:cubicBezTo>
                    <a:cubicBezTo>
                      <a:pt x="704" y="3493"/>
                      <a:pt x="654" y="3602"/>
                      <a:pt x="606" y="3727"/>
                    </a:cubicBezTo>
                    <a:cubicBezTo>
                      <a:pt x="266" y="4620"/>
                      <a:pt x="1" y="6353"/>
                      <a:pt x="2383" y="7837"/>
                    </a:cubicBezTo>
                    <a:cubicBezTo>
                      <a:pt x="3098" y="8283"/>
                      <a:pt x="3737" y="8451"/>
                      <a:pt x="4299" y="8451"/>
                    </a:cubicBezTo>
                    <a:cubicBezTo>
                      <a:pt x="5868" y="8451"/>
                      <a:pt x="6841" y="7137"/>
                      <a:pt x="7215" y="6883"/>
                    </a:cubicBezTo>
                    <a:cubicBezTo>
                      <a:pt x="7726" y="6540"/>
                      <a:pt x="8839" y="5641"/>
                      <a:pt x="8839" y="5641"/>
                    </a:cubicBezTo>
                    <a:lnTo>
                      <a:pt x="8027" y="5000"/>
                    </a:lnTo>
                    <a:lnTo>
                      <a:pt x="1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6"/>
              <p:cNvSpPr/>
              <p:nvPr/>
            </p:nvSpPr>
            <p:spPr>
              <a:xfrm>
                <a:off x="2403747" y="2844105"/>
                <a:ext cx="171839" cy="127339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3989" extrusionOk="0">
                    <a:moveTo>
                      <a:pt x="3697" y="0"/>
                    </a:moveTo>
                    <a:cubicBezTo>
                      <a:pt x="3248" y="0"/>
                      <a:pt x="2805" y="138"/>
                      <a:pt x="2436" y="402"/>
                    </a:cubicBezTo>
                    <a:lnTo>
                      <a:pt x="2830" y="954"/>
                    </a:lnTo>
                    <a:cubicBezTo>
                      <a:pt x="3084" y="775"/>
                      <a:pt x="3397" y="681"/>
                      <a:pt x="3709" y="681"/>
                    </a:cubicBezTo>
                    <a:cubicBezTo>
                      <a:pt x="3840" y="681"/>
                      <a:pt x="3971" y="697"/>
                      <a:pt x="4096" y="731"/>
                    </a:cubicBezTo>
                    <a:cubicBezTo>
                      <a:pt x="4108" y="731"/>
                      <a:pt x="4113" y="734"/>
                      <a:pt x="4124" y="737"/>
                    </a:cubicBezTo>
                    <a:cubicBezTo>
                      <a:pt x="4361" y="812"/>
                      <a:pt x="4534" y="943"/>
                      <a:pt x="4610" y="1113"/>
                    </a:cubicBezTo>
                    <a:cubicBezTo>
                      <a:pt x="4682" y="1278"/>
                      <a:pt x="4660" y="1481"/>
                      <a:pt x="4557" y="1693"/>
                    </a:cubicBezTo>
                    <a:cubicBezTo>
                      <a:pt x="4423" y="1961"/>
                      <a:pt x="4250" y="2235"/>
                      <a:pt x="4004" y="2544"/>
                    </a:cubicBezTo>
                    <a:cubicBezTo>
                      <a:pt x="3962" y="2597"/>
                      <a:pt x="3923" y="2648"/>
                      <a:pt x="3882" y="2703"/>
                    </a:cubicBezTo>
                    <a:cubicBezTo>
                      <a:pt x="3725" y="2913"/>
                      <a:pt x="3566" y="3130"/>
                      <a:pt x="3393" y="3242"/>
                    </a:cubicBezTo>
                    <a:cubicBezTo>
                      <a:pt x="3318" y="3291"/>
                      <a:pt x="3236" y="3312"/>
                      <a:pt x="3145" y="3312"/>
                    </a:cubicBezTo>
                    <a:cubicBezTo>
                      <a:pt x="2925" y="3312"/>
                      <a:pt x="2656" y="3186"/>
                      <a:pt x="2330" y="3019"/>
                    </a:cubicBezTo>
                    <a:cubicBezTo>
                      <a:pt x="2261" y="2982"/>
                      <a:pt x="2194" y="2949"/>
                      <a:pt x="2130" y="2918"/>
                    </a:cubicBezTo>
                    <a:cubicBezTo>
                      <a:pt x="1697" y="2703"/>
                      <a:pt x="947" y="2193"/>
                      <a:pt x="500" y="1886"/>
                    </a:cubicBezTo>
                    <a:lnTo>
                      <a:pt x="380" y="1805"/>
                    </a:lnTo>
                    <a:lnTo>
                      <a:pt x="1" y="2363"/>
                    </a:lnTo>
                    <a:lnTo>
                      <a:pt x="121" y="2444"/>
                    </a:lnTo>
                    <a:cubicBezTo>
                      <a:pt x="615" y="2781"/>
                      <a:pt x="1357" y="3289"/>
                      <a:pt x="1839" y="3524"/>
                    </a:cubicBezTo>
                    <a:cubicBezTo>
                      <a:pt x="1898" y="3551"/>
                      <a:pt x="1962" y="3582"/>
                      <a:pt x="2029" y="3618"/>
                    </a:cubicBezTo>
                    <a:cubicBezTo>
                      <a:pt x="2244" y="3730"/>
                      <a:pt x="2492" y="3858"/>
                      <a:pt x="2757" y="3931"/>
                    </a:cubicBezTo>
                    <a:cubicBezTo>
                      <a:pt x="2886" y="3966"/>
                      <a:pt x="3019" y="3988"/>
                      <a:pt x="3153" y="3988"/>
                    </a:cubicBezTo>
                    <a:cubicBezTo>
                      <a:pt x="3359" y="3988"/>
                      <a:pt x="3569" y="3936"/>
                      <a:pt x="3770" y="3797"/>
                    </a:cubicBezTo>
                    <a:cubicBezTo>
                      <a:pt x="4041" y="3618"/>
                      <a:pt x="4244" y="3345"/>
                      <a:pt x="4426" y="3105"/>
                    </a:cubicBezTo>
                    <a:cubicBezTo>
                      <a:pt x="4462" y="3052"/>
                      <a:pt x="4501" y="3002"/>
                      <a:pt x="4537" y="2954"/>
                    </a:cubicBezTo>
                    <a:cubicBezTo>
                      <a:pt x="4811" y="2606"/>
                      <a:pt x="5009" y="2299"/>
                      <a:pt x="5162" y="1989"/>
                    </a:cubicBezTo>
                    <a:cubicBezTo>
                      <a:pt x="5357" y="1599"/>
                      <a:pt x="5382" y="1191"/>
                      <a:pt x="5229" y="843"/>
                    </a:cubicBezTo>
                    <a:cubicBezTo>
                      <a:pt x="5073" y="485"/>
                      <a:pt x="4746" y="218"/>
                      <a:pt x="4314" y="89"/>
                    </a:cubicBezTo>
                    <a:cubicBezTo>
                      <a:pt x="4112" y="29"/>
                      <a:pt x="3904" y="0"/>
                      <a:pt x="36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6"/>
              <p:cNvSpPr/>
              <p:nvPr/>
            </p:nvSpPr>
            <p:spPr>
              <a:xfrm>
                <a:off x="2280435" y="2777325"/>
                <a:ext cx="184544" cy="129222"/>
              </a:xfrm>
              <a:custGeom>
                <a:avLst/>
                <a:gdLst/>
                <a:ahLst/>
                <a:cxnLst/>
                <a:rect l="l" t="t" r="r" b="b"/>
                <a:pathLst>
                  <a:path w="5781" h="4048" extrusionOk="0">
                    <a:moveTo>
                      <a:pt x="1122" y="185"/>
                    </a:moveTo>
                    <a:cubicBezTo>
                      <a:pt x="1238" y="185"/>
                      <a:pt x="1352" y="197"/>
                      <a:pt x="1459" y="231"/>
                    </a:cubicBezTo>
                    <a:cubicBezTo>
                      <a:pt x="1601" y="276"/>
                      <a:pt x="1730" y="379"/>
                      <a:pt x="1800" y="496"/>
                    </a:cubicBezTo>
                    <a:cubicBezTo>
                      <a:pt x="1825" y="538"/>
                      <a:pt x="1808" y="574"/>
                      <a:pt x="1800" y="588"/>
                    </a:cubicBezTo>
                    <a:cubicBezTo>
                      <a:pt x="1783" y="616"/>
                      <a:pt x="1755" y="633"/>
                      <a:pt x="1716" y="633"/>
                    </a:cubicBezTo>
                    <a:cubicBezTo>
                      <a:pt x="1289" y="630"/>
                      <a:pt x="857" y="555"/>
                      <a:pt x="441" y="424"/>
                    </a:cubicBezTo>
                    <a:cubicBezTo>
                      <a:pt x="430" y="401"/>
                      <a:pt x="421" y="382"/>
                      <a:pt x="430" y="365"/>
                    </a:cubicBezTo>
                    <a:cubicBezTo>
                      <a:pt x="444" y="268"/>
                      <a:pt x="625" y="231"/>
                      <a:pt x="706" y="220"/>
                    </a:cubicBezTo>
                    <a:cubicBezTo>
                      <a:pt x="838" y="203"/>
                      <a:pt x="981" y="185"/>
                      <a:pt x="1122" y="185"/>
                    </a:cubicBezTo>
                    <a:close/>
                    <a:moveTo>
                      <a:pt x="3072" y="978"/>
                    </a:moveTo>
                    <a:cubicBezTo>
                      <a:pt x="3321" y="978"/>
                      <a:pt x="3576" y="1048"/>
                      <a:pt x="3794" y="1188"/>
                    </a:cubicBezTo>
                    <a:cubicBezTo>
                      <a:pt x="3844" y="1216"/>
                      <a:pt x="3833" y="1266"/>
                      <a:pt x="3830" y="1280"/>
                    </a:cubicBezTo>
                    <a:cubicBezTo>
                      <a:pt x="3822" y="1314"/>
                      <a:pt x="3800" y="1344"/>
                      <a:pt x="3750" y="1350"/>
                    </a:cubicBezTo>
                    <a:cubicBezTo>
                      <a:pt x="3640" y="1356"/>
                      <a:pt x="3531" y="1359"/>
                      <a:pt x="3423" y="1359"/>
                    </a:cubicBezTo>
                    <a:cubicBezTo>
                      <a:pt x="3050" y="1359"/>
                      <a:pt x="2680" y="1322"/>
                      <a:pt x="2316" y="1247"/>
                    </a:cubicBezTo>
                    <a:cubicBezTo>
                      <a:pt x="2391" y="1183"/>
                      <a:pt x="2469" y="1132"/>
                      <a:pt x="2544" y="1093"/>
                    </a:cubicBezTo>
                    <a:cubicBezTo>
                      <a:pt x="2707" y="1016"/>
                      <a:pt x="2888" y="978"/>
                      <a:pt x="3072" y="978"/>
                    </a:cubicBezTo>
                    <a:close/>
                    <a:moveTo>
                      <a:pt x="4183" y="2266"/>
                    </a:moveTo>
                    <a:cubicBezTo>
                      <a:pt x="4234" y="2266"/>
                      <a:pt x="4285" y="2271"/>
                      <a:pt x="4333" y="2279"/>
                    </a:cubicBezTo>
                    <a:cubicBezTo>
                      <a:pt x="4539" y="2318"/>
                      <a:pt x="4729" y="2396"/>
                      <a:pt x="4910" y="2508"/>
                    </a:cubicBezTo>
                    <a:cubicBezTo>
                      <a:pt x="4958" y="2541"/>
                      <a:pt x="4952" y="2586"/>
                      <a:pt x="4952" y="2600"/>
                    </a:cubicBezTo>
                    <a:cubicBezTo>
                      <a:pt x="4949" y="2617"/>
                      <a:pt x="4938" y="2656"/>
                      <a:pt x="4891" y="2672"/>
                    </a:cubicBezTo>
                    <a:cubicBezTo>
                      <a:pt x="4740" y="2717"/>
                      <a:pt x="4576" y="2738"/>
                      <a:pt x="4402" y="2738"/>
                    </a:cubicBezTo>
                    <a:cubicBezTo>
                      <a:pt x="4269" y="2738"/>
                      <a:pt x="4129" y="2726"/>
                      <a:pt x="3987" y="2700"/>
                    </a:cubicBezTo>
                    <a:cubicBezTo>
                      <a:pt x="3959" y="2697"/>
                      <a:pt x="3931" y="2686"/>
                      <a:pt x="3900" y="2683"/>
                    </a:cubicBezTo>
                    <a:cubicBezTo>
                      <a:pt x="3842" y="2589"/>
                      <a:pt x="3828" y="2485"/>
                      <a:pt x="3861" y="2407"/>
                    </a:cubicBezTo>
                    <a:cubicBezTo>
                      <a:pt x="3914" y="2302"/>
                      <a:pt x="4047" y="2266"/>
                      <a:pt x="4183" y="2266"/>
                    </a:cubicBezTo>
                    <a:close/>
                    <a:moveTo>
                      <a:pt x="1121" y="1"/>
                    </a:moveTo>
                    <a:cubicBezTo>
                      <a:pt x="970" y="1"/>
                      <a:pt x="821" y="20"/>
                      <a:pt x="681" y="36"/>
                    </a:cubicBezTo>
                    <a:cubicBezTo>
                      <a:pt x="346" y="78"/>
                      <a:pt x="260" y="226"/>
                      <a:pt x="246" y="340"/>
                    </a:cubicBezTo>
                    <a:cubicBezTo>
                      <a:pt x="246" y="346"/>
                      <a:pt x="240" y="351"/>
                      <a:pt x="240" y="357"/>
                    </a:cubicBezTo>
                    <a:cubicBezTo>
                      <a:pt x="176" y="332"/>
                      <a:pt x="109" y="304"/>
                      <a:pt x="42" y="276"/>
                    </a:cubicBezTo>
                    <a:cubicBezTo>
                      <a:pt x="28" y="334"/>
                      <a:pt x="11" y="399"/>
                      <a:pt x="0" y="463"/>
                    </a:cubicBezTo>
                    <a:cubicBezTo>
                      <a:pt x="109" y="507"/>
                      <a:pt x="218" y="546"/>
                      <a:pt x="329" y="583"/>
                    </a:cubicBezTo>
                    <a:cubicBezTo>
                      <a:pt x="371" y="633"/>
                      <a:pt x="430" y="680"/>
                      <a:pt x="502" y="725"/>
                    </a:cubicBezTo>
                    <a:cubicBezTo>
                      <a:pt x="968" y="1012"/>
                      <a:pt x="1473" y="1224"/>
                      <a:pt x="2003" y="1364"/>
                    </a:cubicBezTo>
                    <a:cubicBezTo>
                      <a:pt x="1964" y="1453"/>
                      <a:pt x="1939" y="1545"/>
                      <a:pt x="1945" y="1648"/>
                    </a:cubicBezTo>
                    <a:cubicBezTo>
                      <a:pt x="1950" y="1835"/>
                      <a:pt x="2056" y="2028"/>
                      <a:pt x="2226" y="2170"/>
                    </a:cubicBezTo>
                    <a:cubicBezTo>
                      <a:pt x="2377" y="2296"/>
                      <a:pt x="2558" y="2377"/>
                      <a:pt x="2715" y="2446"/>
                    </a:cubicBezTo>
                    <a:cubicBezTo>
                      <a:pt x="3038" y="2589"/>
                      <a:pt x="3404" y="2753"/>
                      <a:pt x="3791" y="2842"/>
                    </a:cubicBezTo>
                    <a:cubicBezTo>
                      <a:pt x="3875" y="2940"/>
                      <a:pt x="3981" y="3018"/>
                      <a:pt x="4068" y="3080"/>
                    </a:cubicBezTo>
                    <a:cubicBezTo>
                      <a:pt x="4612" y="3465"/>
                      <a:pt x="5119" y="3785"/>
                      <a:pt x="5613" y="4048"/>
                    </a:cubicBezTo>
                    <a:cubicBezTo>
                      <a:pt x="5672" y="4009"/>
                      <a:pt x="5725" y="3967"/>
                      <a:pt x="5781" y="3928"/>
                    </a:cubicBezTo>
                    <a:cubicBezTo>
                      <a:pt x="5267" y="3663"/>
                      <a:pt x="4737" y="3331"/>
                      <a:pt x="4168" y="2932"/>
                    </a:cubicBezTo>
                    <a:lnTo>
                      <a:pt x="4137" y="2909"/>
                    </a:lnTo>
                    <a:lnTo>
                      <a:pt x="4137" y="2909"/>
                    </a:lnTo>
                    <a:cubicBezTo>
                      <a:pt x="4224" y="2919"/>
                      <a:pt x="4310" y="2924"/>
                      <a:pt x="4395" y="2924"/>
                    </a:cubicBezTo>
                    <a:cubicBezTo>
                      <a:pt x="4586" y="2924"/>
                      <a:pt x="4769" y="2899"/>
                      <a:pt x="4938" y="2851"/>
                    </a:cubicBezTo>
                    <a:cubicBezTo>
                      <a:pt x="5044" y="2820"/>
                      <a:pt x="5117" y="2731"/>
                      <a:pt x="5133" y="2625"/>
                    </a:cubicBezTo>
                    <a:cubicBezTo>
                      <a:pt x="5150" y="2513"/>
                      <a:pt x="5100" y="2407"/>
                      <a:pt x="5005" y="2349"/>
                    </a:cubicBezTo>
                    <a:cubicBezTo>
                      <a:pt x="4807" y="2223"/>
                      <a:pt x="4592" y="2139"/>
                      <a:pt x="4363" y="2095"/>
                    </a:cubicBezTo>
                    <a:cubicBezTo>
                      <a:pt x="4301" y="2082"/>
                      <a:pt x="4236" y="2075"/>
                      <a:pt x="4170" y="2075"/>
                    </a:cubicBezTo>
                    <a:cubicBezTo>
                      <a:pt x="3972" y="2075"/>
                      <a:pt x="3776" y="2141"/>
                      <a:pt x="3685" y="2324"/>
                    </a:cubicBezTo>
                    <a:cubicBezTo>
                      <a:pt x="3646" y="2416"/>
                      <a:pt x="3638" y="2519"/>
                      <a:pt x="3666" y="2625"/>
                    </a:cubicBezTo>
                    <a:cubicBezTo>
                      <a:pt x="3351" y="2533"/>
                      <a:pt x="3052" y="2399"/>
                      <a:pt x="2784" y="2279"/>
                    </a:cubicBezTo>
                    <a:cubicBezTo>
                      <a:pt x="2631" y="2212"/>
                      <a:pt x="2469" y="2139"/>
                      <a:pt x="2341" y="2031"/>
                    </a:cubicBezTo>
                    <a:cubicBezTo>
                      <a:pt x="2207" y="1919"/>
                      <a:pt x="2129" y="1777"/>
                      <a:pt x="2126" y="1640"/>
                    </a:cubicBezTo>
                    <a:cubicBezTo>
                      <a:pt x="2120" y="1556"/>
                      <a:pt x="2145" y="1481"/>
                      <a:pt x="2185" y="1411"/>
                    </a:cubicBezTo>
                    <a:cubicBezTo>
                      <a:pt x="2595" y="1502"/>
                      <a:pt x="3014" y="1549"/>
                      <a:pt x="3434" y="1549"/>
                    </a:cubicBezTo>
                    <a:cubicBezTo>
                      <a:pt x="3543" y="1549"/>
                      <a:pt x="3652" y="1546"/>
                      <a:pt x="3761" y="1540"/>
                    </a:cubicBezTo>
                    <a:cubicBezTo>
                      <a:pt x="3878" y="1531"/>
                      <a:pt x="3976" y="1448"/>
                      <a:pt x="4006" y="1330"/>
                    </a:cubicBezTo>
                    <a:cubicBezTo>
                      <a:pt x="4034" y="1213"/>
                      <a:pt x="3990" y="1093"/>
                      <a:pt x="3889" y="1035"/>
                    </a:cubicBezTo>
                    <a:cubicBezTo>
                      <a:pt x="3641" y="877"/>
                      <a:pt x="3350" y="796"/>
                      <a:pt x="3064" y="796"/>
                    </a:cubicBezTo>
                    <a:cubicBezTo>
                      <a:pt x="2853" y="796"/>
                      <a:pt x="2645" y="840"/>
                      <a:pt x="2458" y="929"/>
                    </a:cubicBezTo>
                    <a:cubicBezTo>
                      <a:pt x="2338" y="987"/>
                      <a:pt x="2204" y="1079"/>
                      <a:pt x="2104" y="1202"/>
                    </a:cubicBezTo>
                    <a:cubicBezTo>
                      <a:pt x="1677" y="1096"/>
                      <a:pt x="1269" y="940"/>
                      <a:pt x="887" y="736"/>
                    </a:cubicBezTo>
                    <a:lnTo>
                      <a:pt x="887" y="736"/>
                    </a:lnTo>
                    <a:cubicBezTo>
                      <a:pt x="1158" y="789"/>
                      <a:pt x="1437" y="820"/>
                      <a:pt x="1716" y="828"/>
                    </a:cubicBezTo>
                    <a:cubicBezTo>
                      <a:pt x="1718" y="828"/>
                      <a:pt x="1721" y="828"/>
                      <a:pt x="1724" y="828"/>
                    </a:cubicBezTo>
                    <a:cubicBezTo>
                      <a:pt x="1826" y="828"/>
                      <a:pt x="1912" y="776"/>
                      <a:pt x="1964" y="689"/>
                    </a:cubicBezTo>
                    <a:cubicBezTo>
                      <a:pt x="2017" y="602"/>
                      <a:pt x="2017" y="496"/>
                      <a:pt x="1964" y="410"/>
                    </a:cubicBezTo>
                    <a:cubicBezTo>
                      <a:pt x="1869" y="248"/>
                      <a:pt x="1702" y="120"/>
                      <a:pt x="1518" y="58"/>
                    </a:cubicBezTo>
                    <a:cubicBezTo>
                      <a:pt x="1387" y="15"/>
                      <a:pt x="1253" y="1"/>
                      <a:pt x="1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6"/>
              <p:cNvSpPr/>
              <p:nvPr/>
            </p:nvSpPr>
            <p:spPr>
              <a:xfrm>
                <a:off x="2266166" y="2774452"/>
                <a:ext cx="282163" cy="150802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4724" extrusionOk="0">
                    <a:moveTo>
                      <a:pt x="606" y="0"/>
                    </a:moveTo>
                    <a:lnTo>
                      <a:pt x="606" y="0"/>
                    </a:lnTo>
                    <a:cubicBezTo>
                      <a:pt x="266" y="893"/>
                      <a:pt x="1" y="2626"/>
                      <a:pt x="2383" y="4110"/>
                    </a:cubicBezTo>
                    <a:cubicBezTo>
                      <a:pt x="3098" y="4556"/>
                      <a:pt x="3737" y="4724"/>
                      <a:pt x="4299" y="4724"/>
                    </a:cubicBezTo>
                    <a:cubicBezTo>
                      <a:pt x="5868" y="4724"/>
                      <a:pt x="6841" y="3410"/>
                      <a:pt x="7215" y="3156"/>
                    </a:cubicBezTo>
                    <a:cubicBezTo>
                      <a:pt x="7726" y="2813"/>
                      <a:pt x="8839" y="1914"/>
                      <a:pt x="8839" y="1914"/>
                    </a:cubicBezTo>
                    <a:lnTo>
                      <a:pt x="8021" y="1270"/>
                    </a:lnTo>
                    <a:cubicBezTo>
                      <a:pt x="6958" y="1487"/>
                      <a:pt x="5843" y="1672"/>
                      <a:pt x="5028" y="1697"/>
                    </a:cubicBezTo>
                    <a:cubicBezTo>
                      <a:pt x="5004" y="1697"/>
                      <a:pt x="4981" y="1698"/>
                      <a:pt x="4957" y="1698"/>
                    </a:cubicBezTo>
                    <a:cubicBezTo>
                      <a:pt x="3668" y="1698"/>
                      <a:pt x="1847" y="751"/>
                      <a:pt x="606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8" name="Google Shape;1178;p26"/>
            <p:cNvGrpSpPr/>
            <p:nvPr/>
          </p:nvGrpSpPr>
          <p:grpSpPr>
            <a:xfrm>
              <a:off x="8235500" y="3602586"/>
              <a:ext cx="908505" cy="1386639"/>
              <a:chOff x="-100675" y="2984623"/>
              <a:chExt cx="908505" cy="1386639"/>
            </a:xfrm>
          </p:grpSpPr>
          <p:sp>
            <p:nvSpPr>
              <p:cNvPr id="1179" name="Google Shape;1179;p26"/>
              <p:cNvSpPr/>
              <p:nvPr/>
            </p:nvSpPr>
            <p:spPr>
              <a:xfrm>
                <a:off x="197663" y="3300773"/>
                <a:ext cx="610167" cy="1070489"/>
              </a:xfrm>
              <a:custGeom>
                <a:avLst/>
                <a:gdLst/>
                <a:ahLst/>
                <a:cxnLst/>
                <a:rect l="l" t="t" r="r" b="b"/>
                <a:pathLst>
                  <a:path w="19114" h="33534" extrusionOk="0">
                    <a:moveTo>
                      <a:pt x="2109" y="0"/>
                    </a:moveTo>
                    <a:cubicBezTo>
                      <a:pt x="23" y="3551"/>
                      <a:pt x="0" y="8394"/>
                      <a:pt x="2051" y="12953"/>
                    </a:cubicBezTo>
                    <a:cubicBezTo>
                      <a:pt x="3926" y="17124"/>
                      <a:pt x="7217" y="20603"/>
                      <a:pt x="10155" y="23535"/>
                    </a:cubicBezTo>
                    <a:cubicBezTo>
                      <a:pt x="10509" y="23886"/>
                      <a:pt x="10867" y="24243"/>
                      <a:pt x="11224" y="24595"/>
                    </a:cubicBezTo>
                    <a:cubicBezTo>
                      <a:pt x="13997" y="27348"/>
                      <a:pt x="16859" y="30188"/>
                      <a:pt x="18951" y="33533"/>
                    </a:cubicBezTo>
                    <a:lnTo>
                      <a:pt x="19113" y="33433"/>
                    </a:lnTo>
                    <a:cubicBezTo>
                      <a:pt x="17010" y="30071"/>
                      <a:pt x="14136" y="27217"/>
                      <a:pt x="11358" y="24464"/>
                    </a:cubicBezTo>
                    <a:cubicBezTo>
                      <a:pt x="10998" y="24112"/>
                      <a:pt x="10638" y="23755"/>
                      <a:pt x="10286" y="23404"/>
                    </a:cubicBezTo>
                    <a:cubicBezTo>
                      <a:pt x="7360" y="20480"/>
                      <a:pt x="4082" y="17015"/>
                      <a:pt x="2221" y="12875"/>
                    </a:cubicBezTo>
                    <a:cubicBezTo>
                      <a:pt x="196" y="8372"/>
                      <a:pt x="212" y="3596"/>
                      <a:pt x="2268" y="95"/>
                    </a:cubicBezTo>
                    <a:lnTo>
                      <a:pt x="21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6"/>
              <p:cNvSpPr/>
              <p:nvPr/>
            </p:nvSpPr>
            <p:spPr>
              <a:xfrm>
                <a:off x="-100675" y="3375565"/>
                <a:ext cx="344859" cy="274119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8587" extrusionOk="0">
                    <a:moveTo>
                      <a:pt x="527" y="1"/>
                    </a:moveTo>
                    <a:cubicBezTo>
                      <a:pt x="351" y="1"/>
                      <a:pt x="176" y="5"/>
                      <a:pt x="1" y="14"/>
                    </a:cubicBezTo>
                    <a:cubicBezTo>
                      <a:pt x="676" y="2416"/>
                      <a:pt x="1708" y="4807"/>
                      <a:pt x="3524" y="6515"/>
                    </a:cubicBezTo>
                    <a:cubicBezTo>
                      <a:pt x="4840" y="7750"/>
                      <a:pt x="6642" y="8586"/>
                      <a:pt x="8466" y="8586"/>
                    </a:cubicBezTo>
                    <a:cubicBezTo>
                      <a:pt x="8719" y="8586"/>
                      <a:pt x="8971" y="8570"/>
                      <a:pt x="9224" y="8537"/>
                    </a:cubicBezTo>
                    <a:cubicBezTo>
                      <a:pt x="10150" y="8414"/>
                      <a:pt x="10803" y="8163"/>
                      <a:pt x="10448" y="7153"/>
                    </a:cubicBezTo>
                    <a:cubicBezTo>
                      <a:pt x="10116" y="6219"/>
                      <a:pt x="9556" y="5242"/>
                      <a:pt x="8992" y="4431"/>
                    </a:cubicBezTo>
                    <a:cubicBezTo>
                      <a:pt x="8286" y="3404"/>
                      <a:pt x="7393" y="2508"/>
                      <a:pt x="6364" y="1803"/>
                    </a:cubicBezTo>
                    <a:cubicBezTo>
                      <a:pt x="4657" y="633"/>
                      <a:pt x="2594" y="1"/>
                      <a:pt x="5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6"/>
              <p:cNvSpPr/>
              <p:nvPr/>
            </p:nvSpPr>
            <p:spPr>
              <a:xfrm>
                <a:off x="-51261" y="3407455"/>
                <a:ext cx="286888" cy="219531"/>
              </a:xfrm>
              <a:custGeom>
                <a:avLst/>
                <a:gdLst/>
                <a:ahLst/>
                <a:cxnLst/>
                <a:rect l="l" t="t" r="r" b="b"/>
                <a:pathLst>
                  <a:path w="8987" h="6877" extrusionOk="0">
                    <a:moveTo>
                      <a:pt x="146" y="0"/>
                    </a:moveTo>
                    <a:lnTo>
                      <a:pt x="1" y="115"/>
                    </a:lnTo>
                    <a:cubicBezTo>
                      <a:pt x="37" y="162"/>
                      <a:pt x="3678" y="4827"/>
                      <a:pt x="8920" y="6877"/>
                    </a:cubicBezTo>
                    <a:lnTo>
                      <a:pt x="8987" y="6701"/>
                    </a:lnTo>
                    <a:cubicBezTo>
                      <a:pt x="3795" y="4673"/>
                      <a:pt x="179" y="45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6"/>
              <p:cNvSpPr/>
              <p:nvPr/>
            </p:nvSpPr>
            <p:spPr>
              <a:xfrm>
                <a:off x="-45004" y="3806569"/>
                <a:ext cx="431943" cy="175861"/>
              </a:xfrm>
              <a:custGeom>
                <a:avLst/>
                <a:gdLst/>
                <a:ahLst/>
                <a:cxnLst/>
                <a:rect l="l" t="t" r="r" b="b"/>
                <a:pathLst>
                  <a:path w="13531" h="5509" extrusionOk="0">
                    <a:moveTo>
                      <a:pt x="6781" y="1"/>
                    </a:moveTo>
                    <a:cubicBezTo>
                      <a:pt x="6554" y="1"/>
                      <a:pt x="6328" y="8"/>
                      <a:pt x="6101" y="23"/>
                    </a:cubicBezTo>
                    <a:cubicBezTo>
                      <a:pt x="3864" y="171"/>
                      <a:pt x="1682" y="1083"/>
                      <a:pt x="0" y="2568"/>
                    </a:cubicBezTo>
                    <a:cubicBezTo>
                      <a:pt x="2017" y="4032"/>
                      <a:pt x="4310" y="5268"/>
                      <a:pt x="6796" y="5480"/>
                    </a:cubicBezTo>
                    <a:cubicBezTo>
                      <a:pt x="7017" y="5499"/>
                      <a:pt x="7240" y="5508"/>
                      <a:pt x="7464" y="5508"/>
                    </a:cubicBezTo>
                    <a:cubicBezTo>
                      <a:pt x="9311" y="5508"/>
                      <a:pt x="11222" y="4869"/>
                      <a:pt x="12518" y="3533"/>
                    </a:cubicBezTo>
                    <a:cubicBezTo>
                      <a:pt x="13174" y="2861"/>
                      <a:pt x="13531" y="2261"/>
                      <a:pt x="12618" y="1686"/>
                    </a:cubicBezTo>
                    <a:cubicBezTo>
                      <a:pt x="11779" y="1156"/>
                      <a:pt x="10735" y="737"/>
                      <a:pt x="9792" y="450"/>
                    </a:cubicBezTo>
                    <a:cubicBezTo>
                      <a:pt x="8818" y="153"/>
                      <a:pt x="7800" y="1"/>
                      <a:pt x="6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6"/>
              <p:cNvSpPr/>
              <p:nvPr/>
            </p:nvSpPr>
            <p:spPr>
              <a:xfrm>
                <a:off x="15551" y="3872391"/>
                <a:ext cx="357149" cy="31220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978" extrusionOk="0">
                    <a:moveTo>
                      <a:pt x="11134" y="1"/>
                    </a:moveTo>
                    <a:cubicBezTo>
                      <a:pt x="9169" y="599"/>
                      <a:pt x="7154" y="789"/>
                      <a:pt x="5389" y="789"/>
                    </a:cubicBezTo>
                    <a:cubicBezTo>
                      <a:pt x="2366" y="789"/>
                      <a:pt x="80" y="233"/>
                      <a:pt x="45" y="224"/>
                    </a:cubicBezTo>
                    <a:lnTo>
                      <a:pt x="0" y="405"/>
                    </a:lnTo>
                    <a:cubicBezTo>
                      <a:pt x="36" y="416"/>
                      <a:pt x="2344" y="977"/>
                      <a:pt x="5390" y="977"/>
                    </a:cubicBezTo>
                    <a:cubicBezTo>
                      <a:pt x="7173" y="977"/>
                      <a:pt x="9206" y="785"/>
                      <a:pt x="11187" y="179"/>
                    </a:cubicBezTo>
                    <a:lnTo>
                      <a:pt x="11134" y="1"/>
                    </a:lnTo>
                    <a:close/>
                  </a:path>
                </a:pathLst>
              </a:custGeom>
              <a:solidFill>
                <a:srgbClr val="243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6"/>
              <p:cNvSpPr/>
              <p:nvPr/>
            </p:nvSpPr>
            <p:spPr>
              <a:xfrm>
                <a:off x="197312" y="4085052"/>
                <a:ext cx="424282" cy="177936"/>
              </a:xfrm>
              <a:custGeom>
                <a:avLst/>
                <a:gdLst/>
                <a:ahLst/>
                <a:cxnLst/>
                <a:rect l="l" t="t" r="r" b="b"/>
                <a:pathLst>
                  <a:path w="13291" h="5574" extrusionOk="0">
                    <a:moveTo>
                      <a:pt x="7961" y="1"/>
                    </a:moveTo>
                    <a:cubicBezTo>
                      <a:pt x="7167" y="1"/>
                      <a:pt x="6372" y="93"/>
                      <a:pt x="5596" y="277"/>
                    </a:cubicBezTo>
                    <a:cubicBezTo>
                      <a:pt x="3415" y="799"/>
                      <a:pt x="1415" y="2057"/>
                      <a:pt x="0" y="3798"/>
                    </a:cubicBezTo>
                    <a:cubicBezTo>
                      <a:pt x="2012" y="4797"/>
                      <a:pt x="4208" y="5573"/>
                      <a:pt x="6441" y="5573"/>
                    </a:cubicBezTo>
                    <a:cubicBezTo>
                      <a:pt x="6689" y="5573"/>
                      <a:pt x="6936" y="5564"/>
                      <a:pt x="7184" y="5544"/>
                    </a:cubicBezTo>
                    <a:cubicBezTo>
                      <a:pt x="9226" y="5379"/>
                      <a:pt x="11318" y="4392"/>
                      <a:pt x="12504" y="2676"/>
                    </a:cubicBezTo>
                    <a:cubicBezTo>
                      <a:pt x="13040" y="1906"/>
                      <a:pt x="13291" y="1250"/>
                      <a:pt x="12298" y="840"/>
                    </a:cubicBezTo>
                    <a:cubicBezTo>
                      <a:pt x="11382" y="455"/>
                      <a:pt x="10283" y="218"/>
                      <a:pt x="9304" y="90"/>
                    </a:cubicBezTo>
                    <a:cubicBezTo>
                      <a:pt x="8860" y="30"/>
                      <a:pt x="8411" y="1"/>
                      <a:pt x="79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6"/>
              <p:cNvSpPr/>
              <p:nvPr/>
            </p:nvSpPr>
            <p:spPr>
              <a:xfrm>
                <a:off x="256526" y="4121378"/>
                <a:ext cx="351084" cy="72624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2275" extrusionOk="0">
                    <a:moveTo>
                      <a:pt x="10914" y="1"/>
                    </a:moveTo>
                    <a:cubicBezTo>
                      <a:pt x="7219" y="1842"/>
                      <a:pt x="3049" y="2085"/>
                      <a:pt x="1112" y="2085"/>
                    </a:cubicBezTo>
                    <a:cubicBezTo>
                      <a:pt x="434" y="2085"/>
                      <a:pt x="29" y="2056"/>
                      <a:pt x="14" y="2054"/>
                    </a:cubicBezTo>
                    <a:lnTo>
                      <a:pt x="0" y="2244"/>
                    </a:lnTo>
                    <a:cubicBezTo>
                      <a:pt x="14" y="2244"/>
                      <a:pt x="422" y="2275"/>
                      <a:pt x="1102" y="2275"/>
                    </a:cubicBezTo>
                    <a:cubicBezTo>
                      <a:pt x="3055" y="2275"/>
                      <a:pt x="7265" y="2032"/>
                      <a:pt x="10998" y="168"/>
                    </a:cubicBezTo>
                    <a:lnTo>
                      <a:pt x="109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6"/>
              <p:cNvSpPr/>
              <p:nvPr/>
            </p:nvSpPr>
            <p:spPr>
              <a:xfrm>
                <a:off x="249982" y="3391686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6"/>
              <p:cNvSpPr/>
              <p:nvPr/>
            </p:nvSpPr>
            <p:spPr>
              <a:xfrm>
                <a:off x="265528" y="3435322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6"/>
              <p:cNvSpPr/>
              <p:nvPr/>
            </p:nvSpPr>
            <p:spPr>
              <a:xfrm>
                <a:off x="112177" y="2984623"/>
                <a:ext cx="181862" cy="420387"/>
              </a:xfrm>
              <a:custGeom>
                <a:avLst/>
                <a:gdLst/>
                <a:ahLst/>
                <a:cxnLst/>
                <a:rect l="l" t="t" r="r" b="b"/>
                <a:pathLst>
                  <a:path w="5697" h="13169" extrusionOk="0">
                    <a:moveTo>
                      <a:pt x="2974" y="0"/>
                    </a:moveTo>
                    <a:cubicBezTo>
                      <a:pt x="1534" y="2040"/>
                      <a:pt x="329" y="4347"/>
                      <a:pt x="148" y="6835"/>
                    </a:cubicBezTo>
                    <a:cubicBezTo>
                      <a:pt x="0" y="8883"/>
                      <a:pt x="653" y="11098"/>
                      <a:pt x="2168" y="12535"/>
                    </a:cubicBezTo>
                    <a:cubicBezTo>
                      <a:pt x="2553" y="12899"/>
                      <a:pt x="2914" y="13168"/>
                      <a:pt x="3256" y="13168"/>
                    </a:cubicBezTo>
                    <a:cubicBezTo>
                      <a:pt x="3519" y="13168"/>
                      <a:pt x="3771" y="13009"/>
                      <a:pt x="4015" y="12613"/>
                    </a:cubicBezTo>
                    <a:cubicBezTo>
                      <a:pt x="4536" y="11768"/>
                      <a:pt x="4935" y="10716"/>
                      <a:pt x="5214" y="9767"/>
                    </a:cubicBezTo>
                    <a:cubicBezTo>
                      <a:pt x="5560" y="8568"/>
                      <a:pt x="5697" y="7310"/>
                      <a:pt x="5596" y="6068"/>
                    </a:cubicBezTo>
                    <a:cubicBezTo>
                      <a:pt x="5415" y="3833"/>
                      <a:pt x="4481" y="1663"/>
                      <a:pt x="2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6"/>
              <p:cNvSpPr/>
              <p:nvPr/>
            </p:nvSpPr>
            <p:spPr>
              <a:xfrm>
                <a:off x="168263" y="3044987"/>
                <a:ext cx="60238" cy="357149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1188" extrusionOk="0">
                    <a:moveTo>
                      <a:pt x="1340" y="1"/>
                    </a:moveTo>
                    <a:lnTo>
                      <a:pt x="1340" y="1"/>
                    </a:lnTo>
                    <a:cubicBezTo>
                      <a:pt x="1326" y="59"/>
                      <a:pt x="1" y="5826"/>
                      <a:pt x="1708" y="11188"/>
                    </a:cubicBezTo>
                    <a:lnTo>
                      <a:pt x="1887" y="11126"/>
                    </a:lnTo>
                    <a:cubicBezTo>
                      <a:pt x="190" y="5817"/>
                      <a:pt x="1507" y="98"/>
                      <a:pt x="1521" y="43"/>
                    </a:cubicBezTo>
                    <a:lnTo>
                      <a:pt x="13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6"/>
              <p:cNvSpPr/>
              <p:nvPr/>
            </p:nvSpPr>
            <p:spPr>
              <a:xfrm>
                <a:off x="446074" y="3670669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6"/>
              <p:cNvSpPr/>
              <p:nvPr/>
            </p:nvSpPr>
            <p:spPr>
              <a:xfrm>
                <a:off x="461620" y="3714306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2" name="Google Shape;1192;p26"/>
            <p:cNvGrpSpPr/>
            <p:nvPr/>
          </p:nvGrpSpPr>
          <p:grpSpPr>
            <a:xfrm>
              <a:off x="4314749" y="4675737"/>
              <a:ext cx="347532" cy="183043"/>
              <a:chOff x="2139087" y="3177237"/>
              <a:chExt cx="347532" cy="183043"/>
            </a:xfrm>
          </p:grpSpPr>
          <p:sp>
            <p:nvSpPr>
              <p:cNvPr id="1193" name="Google Shape;1193;p26"/>
              <p:cNvSpPr/>
              <p:nvPr/>
            </p:nvSpPr>
            <p:spPr>
              <a:xfrm>
                <a:off x="2139087" y="3181770"/>
                <a:ext cx="324301" cy="178511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5592" extrusionOk="0">
                    <a:moveTo>
                      <a:pt x="3965" y="1686"/>
                    </a:moveTo>
                    <a:cubicBezTo>
                      <a:pt x="4152" y="1686"/>
                      <a:pt x="4328" y="1722"/>
                      <a:pt x="4448" y="1761"/>
                    </a:cubicBezTo>
                    <a:cubicBezTo>
                      <a:pt x="4872" y="1887"/>
                      <a:pt x="5181" y="2127"/>
                      <a:pt x="5299" y="2422"/>
                    </a:cubicBezTo>
                    <a:cubicBezTo>
                      <a:pt x="5405" y="2696"/>
                      <a:pt x="5368" y="3033"/>
                      <a:pt x="5181" y="3432"/>
                    </a:cubicBezTo>
                    <a:cubicBezTo>
                      <a:pt x="5056" y="3709"/>
                      <a:pt x="4886" y="3962"/>
                      <a:pt x="4688" y="4191"/>
                    </a:cubicBezTo>
                    <a:cubicBezTo>
                      <a:pt x="4618" y="4174"/>
                      <a:pt x="4551" y="4155"/>
                      <a:pt x="4484" y="4133"/>
                    </a:cubicBezTo>
                    <a:cubicBezTo>
                      <a:pt x="4051" y="3990"/>
                      <a:pt x="3477" y="3717"/>
                      <a:pt x="3192" y="3209"/>
                    </a:cubicBezTo>
                    <a:cubicBezTo>
                      <a:pt x="2950" y="2780"/>
                      <a:pt x="2983" y="2127"/>
                      <a:pt x="3410" y="1839"/>
                    </a:cubicBezTo>
                    <a:cubicBezTo>
                      <a:pt x="3583" y="1722"/>
                      <a:pt x="3781" y="1686"/>
                      <a:pt x="3965" y="1686"/>
                    </a:cubicBezTo>
                    <a:close/>
                    <a:moveTo>
                      <a:pt x="9846" y="1"/>
                    </a:moveTo>
                    <a:lnTo>
                      <a:pt x="9572" y="62"/>
                    </a:lnTo>
                    <a:cubicBezTo>
                      <a:pt x="9854" y="1301"/>
                      <a:pt x="9310" y="2735"/>
                      <a:pt x="8250" y="3544"/>
                    </a:cubicBezTo>
                    <a:cubicBezTo>
                      <a:pt x="7568" y="4064"/>
                      <a:pt x="6700" y="4337"/>
                      <a:pt x="5814" y="4337"/>
                    </a:cubicBezTo>
                    <a:cubicBezTo>
                      <a:pt x="5541" y="4337"/>
                      <a:pt x="5266" y="4311"/>
                      <a:pt x="4994" y="4258"/>
                    </a:cubicBezTo>
                    <a:cubicBezTo>
                      <a:pt x="5167" y="4038"/>
                      <a:pt x="5321" y="3798"/>
                      <a:pt x="5435" y="3544"/>
                    </a:cubicBezTo>
                    <a:cubicBezTo>
                      <a:pt x="5653" y="3075"/>
                      <a:pt x="5695" y="2665"/>
                      <a:pt x="5561" y="2319"/>
                    </a:cubicBezTo>
                    <a:cubicBezTo>
                      <a:pt x="5416" y="1940"/>
                      <a:pt x="5039" y="1638"/>
                      <a:pt x="4526" y="1491"/>
                    </a:cubicBezTo>
                    <a:cubicBezTo>
                      <a:pt x="4384" y="1450"/>
                      <a:pt x="4183" y="1406"/>
                      <a:pt x="3963" y="1406"/>
                    </a:cubicBezTo>
                    <a:cubicBezTo>
                      <a:pt x="3731" y="1406"/>
                      <a:pt x="3478" y="1455"/>
                      <a:pt x="3254" y="1605"/>
                    </a:cubicBezTo>
                    <a:cubicBezTo>
                      <a:pt x="2693" y="1982"/>
                      <a:pt x="2640" y="2807"/>
                      <a:pt x="2944" y="3346"/>
                    </a:cubicBezTo>
                    <a:cubicBezTo>
                      <a:pt x="3206" y="3809"/>
                      <a:pt x="3706" y="4172"/>
                      <a:pt x="4397" y="4395"/>
                    </a:cubicBezTo>
                    <a:cubicBezTo>
                      <a:pt x="4423" y="4400"/>
                      <a:pt x="4448" y="4409"/>
                      <a:pt x="4467" y="4414"/>
                    </a:cubicBezTo>
                    <a:cubicBezTo>
                      <a:pt x="4046" y="4813"/>
                      <a:pt x="3521" y="5103"/>
                      <a:pt x="2961" y="5232"/>
                    </a:cubicBezTo>
                    <a:cubicBezTo>
                      <a:pt x="2731" y="5285"/>
                      <a:pt x="2495" y="5310"/>
                      <a:pt x="2259" y="5310"/>
                    </a:cubicBezTo>
                    <a:cubicBezTo>
                      <a:pt x="1508" y="5310"/>
                      <a:pt x="754" y="5051"/>
                      <a:pt x="176" y="4573"/>
                    </a:cubicBezTo>
                    <a:lnTo>
                      <a:pt x="1" y="4788"/>
                    </a:lnTo>
                    <a:cubicBezTo>
                      <a:pt x="628" y="5307"/>
                      <a:pt x="1451" y="5592"/>
                      <a:pt x="2266" y="5592"/>
                    </a:cubicBezTo>
                    <a:cubicBezTo>
                      <a:pt x="2523" y="5592"/>
                      <a:pt x="2777" y="5564"/>
                      <a:pt x="3030" y="5508"/>
                    </a:cubicBezTo>
                    <a:cubicBezTo>
                      <a:pt x="3692" y="5352"/>
                      <a:pt x="4311" y="4989"/>
                      <a:pt x="4785" y="4498"/>
                    </a:cubicBezTo>
                    <a:cubicBezTo>
                      <a:pt x="5127" y="4577"/>
                      <a:pt x="5475" y="4616"/>
                      <a:pt x="5820" y="4616"/>
                    </a:cubicBezTo>
                    <a:cubicBezTo>
                      <a:pt x="6767" y="4616"/>
                      <a:pt x="7693" y="4323"/>
                      <a:pt x="8423" y="3767"/>
                    </a:cubicBezTo>
                    <a:cubicBezTo>
                      <a:pt x="9584" y="2877"/>
                      <a:pt x="10158" y="1362"/>
                      <a:pt x="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6"/>
              <p:cNvSpPr/>
              <p:nvPr/>
            </p:nvSpPr>
            <p:spPr>
              <a:xfrm>
                <a:off x="2400747" y="3177237"/>
                <a:ext cx="85872" cy="49448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549" extrusionOk="0">
                    <a:moveTo>
                      <a:pt x="1551" y="1"/>
                    </a:moveTo>
                    <a:lnTo>
                      <a:pt x="0" y="868"/>
                    </a:lnTo>
                    <a:lnTo>
                      <a:pt x="137" y="1111"/>
                    </a:lnTo>
                    <a:lnTo>
                      <a:pt x="1484" y="358"/>
                    </a:lnTo>
                    <a:lnTo>
                      <a:pt x="2477" y="1549"/>
                    </a:lnTo>
                    <a:lnTo>
                      <a:pt x="2689" y="1368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26"/>
            <p:cNvGrpSpPr/>
            <p:nvPr/>
          </p:nvGrpSpPr>
          <p:grpSpPr>
            <a:xfrm>
              <a:off x="8601029" y="3274140"/>
              <a:ext cx="229108" cy="253017"/>
              <a:chOff x="1468417" y="2737328"/>
              <a:chExt cx="229108" cy="253017"/>
            </a:xfrm>
          </p:grpSpPr>
          <p:sp>
            <p:nvSpPr>
              <p:cNvPr id="1196" name="Google Shape;1196;p26"/>
              <p:cNvSpPr/>
              <p:nvPr/>
            </p:nvSpPr>
            <p:spPr>
              <a:xfrm>
                <a:off x="1471641" y="2760726"/>
                <a:ext cx="225884" cy="229619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7193" extrusionOk="0">
                    <a:moveTo>
                      <a:pt x="1665" y="0"/>
                    </a:moveTo>
                    <a:cubicBezTo>
                      <a:pt x="1647" y="0"/>
                      <a:pt x="1628" y="1"/>
                      <a:pt x="1610" y="1"/>
                    </a:cubicBezTo>
                    <a:lnTo>
                      <a:pt x="1618" y="280"/>
                    </a:lnTo>
                    <a:cubicBezTo>
                      <a:pt x="1635" y="279"/>
                      <a:pt x="1652" y="279"/>
                      <a:pt x="1669" y="279"/>
                    </a:cubicBezTo>
                    <a:cubicBezTo>
                      <a:pt x="1817" y="279"/>
                      <a:pt x="1967" y="290"/>
                      <a:pt x="2112" y="308"/>
                    </a:cubicBezTo>
                    <a:lnTo>
                      <a:pt x="2151" y="29"/>
                    </a:lnTo>
                    <a:cubicBezTo>
                      <a:pt x="1991" y="11"/>
                      <a:pt x="1828" y="0"/>
                      <a:pt x="1665" y="0"/>
                    </a:cubicBezTo>
                    <a:close/>
                    <a:moveTo>
                      <a:pt x="1074" y="62"/>
                    </a:moveTo>
                    <a:cubicBezTo>
                      <a:pt x="893" y="96"/>
                      <a:pt x="717" y="146"/>
                      <a:pt x="550" y="207"/>
                    </a:cubicBezTo>
                    <a:lnTo>
                      <a:pt x="647" y="469"/>
                    </a:lnTo>
                    <a:cubicBezTo>
                      <a:pt x="801" y="414"/>
                      <a:pt x="963" y="369"/>
                      <a:pt x="1127" y="336"/>
                    </a:cubicBezTo>
                    <a:lnTo>
                      <a:pt x="1074" y="62"/>
                    </a:lnTo>
                    <a:close/>
                    <a:moveTo>
                      <a:pt x="2681" y="149"/>
                    </a:moveTo>
                    <a:lnTo>
                      <a:pt x="2600" y="416"/>
                    </a:lnTo>
                    <a:cubicBezTo>
                      <a:pt x="2762" y="461"/>
                      <a:pt x="2918" y="522"/>
                      <a:pt x="3066" y="592"/>
                    </a:cubicBezTo>
                    <a:lnTo>
                      <a:pt x="3186" y="341"/>
                    </a:lnTo>
                    <a:cubicBezTo>
                      <a:pt x="3024" y="263"/>
                      <a:pt x="2857" y="196"/>
                      <a:pt x="2681" y="149"/>
                    </a:cubicBezTo>
                    <a:close/>
                    <a:moveTo>
                      <a:pt x="62" y="447"/>
                    </a:moveTo>
                    <a:cubicBezTo>
                      <a:pt x="42" y="458"/>
                      <a:pt x="20" y="472"/>
                      <a:pt x="0" y="486"/>
                    </a:cubicBezTo>
                    <a:lnTo>
                      <a:pt x="151" y="721"/>
                    </a:lnTo>
                    <a:lnTo>
                      <a:pt x="209" y="690"/>
                    </a:lnTo>
                    <a:lnTo>
                      <a:pt x="62" y="447"/>
                    </a:lnTo>
                    <a:close/>
                    <a:moveTo>
                      <a:pt x="3649" y="612"/>
                    </a:moveTo>
                    <a:lnTo>
                      <a:pt x="3490" y="843"/>
                    </a:lnTo>
                    <a:cubicBezTo>
                      <a:pt x="3624" y="935"/>
                      <a:pt x="3752" y="1041"/>
                      <a:pt x="3875" y="1156"/>
                    </a:cubicBezTo>
                    <a:lnTo>
                      <a:pt x="4068" y="955"/>
                    </a:lnTo>
                    <a:cubicBezTo>
                      <a:pt x="3937" y="829"/>
                      <a:pt x="3797" y="712"/>
                      <a:pt x="3649" y="612"/>
                    </a:cubicBezTo>
                    <a:close/>
                    <a:moveTo>
                      <a:pt x="4428" y="1354"/>
                    </a:moveTo>
                    <a:lnTo>
                      <a:pt x="4210" y="1527"/>
                    </a:lnTo>
                    <a:cubicBezTo>
                      <a:pt x="4310" y="1658"/>
                      <a:pt x="4405" y="1795"/>
                      <a:pt x="4489" y="1940"/>
                    </a:cubicBezTo>
                    <a:lnTo>
                      <a:pt x="4729" y="1800"/>
                    </a:lnTo>
                    <a:cubicBezTo>
                      <a:pt x="4637" y="1644"/>
                      <a:pt x="4536" y="1493"/>
                      <a:pt x="4428" y="1354"/>
                    </a:cubicBezTo>
                    <a:close/>
                    <a:moveTo>
                      <a:pt x="4966" y="2283"/>
                    </a:moveTo>
                    <a:lnTo>
                      <a:pt x="4707" y="2386"/>
                    </a:lnTo>
                    <a:cubicBezTo>
                      <a:pt x="4771" y="2539"/>
                      <a:pt x="4824" y="2701"/>
                      <a:pt x="4866" y="2860"/>
                    </a:cubicBezTo>
                    <a:lnTo>
                      <a:pt x="5136" y="2791"/>
                    </a:lnTo>
                    <a:cubicBezTo>
                      <a:pt x="5092" y="2618"/>
                      <a:pt x="5036" y="2447"/>
                      <a:pt x="4966" y="2283"/>
                    </a:cubicBezTo>
                    <a:close/>
                    <a:moveTo>
                      <a:pt x="4036" y="3046"/>
                    </a:moveTo>
                    <a:cubicBezTo>
                      <a:pt x="3999" y="3046"/>
                      <a:pt x="3962" y="3047"/>
                      <a:pt x="3925" y="3050"/>
                    </a:cubicBezTo>
                    <a:lnTo>
                      <a:pt x="3945" y="3329"/>
                    </a:lnTo>
                    <a:cubicBezTo>
                      <a:pt x="3971" y="3327"/>
                      <a:pt x="3998" y="3327"/>
                      <a:pt x="4025" y="3327"/>
                    </a:cubicBezTo>
                    <a:cubicBezTo>
                      <a:pt x="4089" y="3327"/>
                      <a:pt x="4155" y="3331"/>
                      <a:pt x="4218" y="3335"/>
                    </a:cubicBezTo>
                    <a:cubicBezTo>
                      <a:pt x="4288" y="3343"/>
                      <a:pt x="4358" y="3354"/>
                      <a:pt x="4428" y="3362"/>
                    </a:cubicBezTo>
                    <a:lnTo>
                      <a:pt x="4472" y="3084"/>
                    </a:lnTo>
                    <a:cubicBezTo>
                      <a:pt x="4397" y="3075"/>
                      <a:pt x="4322" y="3064"/>
                      <a:pt x="4243" y="3056"/>
                    </a:cubicBezTo>
                    <a:cubicBezTo>
                      <a:pt x="4174" y="3050"/>
                      <a:pt x="4105" y="3046"/>
                      <a:pt x="4036" y="3046"/>
                    </a:cubicBezTo>
                    <a:close/>
                    <a:moveTo>
                      <a:pt x="3367" y="3192"/>
                    </a:moveTo>
                    <a:cubicBezTo>
                      <a:pt x="3303" y="3231"/>
                      <a:pt x="3236" y="3273"/>
                      <a:pt x="3181" y="3321"/>
                    </a:cubicBezTo>
                    <a:cubicBezTo>
                      <a:pt x="3089" y="3402"/>
                      <a:pt x="3013" y="3499"/>
                      <a:pt x="2949" y="3614"/>
                    </a:cubicBezTo>
                    <a:lnTo>
                      <a:pt x="3197" y="3747"/>
                    </a:lnTo>
                    <a:cubicBezTo>
                      <a:pt x="3242" y="3667"/>
                      <a:pt x="3298" y="3594"/>
                      <a:pt x="3365" y="3530"/>
                    </a:cubicBezTo>
                    <a:cubicBezTo>
                      <a:pt x="3407" y="3496"/>
                      <a:pt x="3451" y="3468"/>
                      <a:pt x="3501" y="3441"/>
                    </a:cubicBezTo>
                    <a:lnTo>
                      <a:pt x="3367" y="3192"/>
                    </a:lnTo>
                    <a:close/>
                    <a:moveTo>
                      <a:pt x="4997" y="3220"/>
                    </a:moveTo>
                    <a:lnTo>
                      <a:pt x="4902" y="3485"/>
                    </a:lnTo>
                    <a:cubicBezTo>
                      <a:pt x="4930" y="3496"/>
                      <a:pt x="4952" y="3502"/>
                      <a:pt x="4977" y="3513"/>
                    </a:cubicBezTo>
                    <a:cubicBezTo>
                      <a:pt x="4980" y="3569"/>
                      <a:pt x="4983" y="3628"/>
                      <a:pt x="4986" y="3683"/>
                    </a:cubicBezTo>
                    <a:cubicBezTo>
                      <a:pt x="4991" y="3720"/>
                      <a:pt x="4991" y="3759"/>
                      <a:pt x="4991" y="3792"/>
                    </a:cubicBezTo>
                    <a:lnTo>
                      <a:pt x="4991" y="3848"/>
                    </a:lnTo>
                    <a:lnTo>
                      <a:pt x="5270" y="3856"/>
                    </a:lnTo>
                    <a:lnTo>
                      <a:pt x="5273" y="3792"/>
                    </a:lnTo>
                    <a:cubicBezTo>
                      <a:pt x="5273" y="3753"/>
                      <a:pt x="5273" y="3714"/>
                      <a:pt x="5270" y="3678"/>
                    </a:cubicBezTo>
                    <a:cubicBezTo>
                      <a:pt x="5270" y="3664"/>
                      <a:pt x="5265" y="3653"/>
                      <a:pt x="5265" y="3641"/>
                    </a:cubicBezTo>
                    <a:lnTo>
                      <a:pt x="5265" y="3641"/>
                    </a:lnTo>
                    <a:cubicBezTo>
                      <a:pt x="5298" y="3658"/>
                      <a:pt x="5323" y="3672"/>
                      <a:pt x="5357" y="3692"/>
                    </a:cubicBezTo>
                    <a:lnTo>
                      <a:pt x="5493" y="3446"/>
                    </a:lnTo>
                    <a:cubicBezTo>
                      <a:pt x="5410" y="3402"/>
                      <a:pt x="5326" y="3357"/>
                      <a:pt x="5237" y="3318"/>
                    </a:cubicBezTo>
                    <a:lnTo>
                      <a:pt x="5237" y="3315"/>
                    </a:lnTo>
                    <a:lnTo>
                      <a:pt x="5234" y="3315"/>
                    </a:lnTo>
                    <a:cubicBezTo>
                      <a:pt x="5153" y="3279"/>
                      <a:pt x="5078" y="3248"/>
                      <a:pt x="4997" y="3220"/>
                    </a:cubicBezTo>
                    <a:close/>
                    <a:moveTo>
                      <a:pt x="5940" y="3759"/>
                    </a:moveTo>
                    <a:lnTo>
                      <a:pt x="5764" y="3973"/>
                    </a:lnTo>
                    <a:cubicBezTo>
                      <a:pt x="5892" y="4074"/>
                      <a:pt x="6012" y="4191"/>
                      <a:pt x="6121" y="4317"/>
                    </a:cubicBezTo>
                    <a:lnTo>
                      <a:pt x="6330" y="4135"/>
                    </a:lnTo>
                    <a:cubicBezTo>
                      <a:pt x="6210" y="3999"/>
                      <a:pt x="6082" y="3873"/>
                      <a:pt x="5940" y="3759"/>
                    </a:cubicBezTo>
                    <a:close/>
                    <a:moveTo>
                      <a:pt x="2804" y="4169"/>
                    </a:moveTo>
                    <a:cubicBezTo>
                      <a:pt x="2801" y="4219"/>
                      <a:pt x="2796" y="4266"/>
                      <a:pt x="2796" y="4317"/>
                    </a:cubicBezTo>
                    <a:cubicBezTo>
                      <a:pt x="2796" y="4358"/>
                      <a:pt x="2796" y="4400"/>
                      <a:pt x="2801" y="4442"/>
                    </a:cubicBezTo>
                    <a:cubicBezTo>
                      <a:pt x="2804" y="4540"/>
                      <a:pt x="2818" y="4637"/>
                      <a:pt x="2837" y="4727"/>
                    </a:cubicBezTo>
                    <a:lnTo>
                      <a:pt x="3114" y="4668"/>
                    </a:lnTo>
                    <a:cubicBezTo>
                      <a:pt x="3097" y="4587"/>
                      <a:pt x="3086" y="4504"/>
                      <a:pt x="3080" y="4420"/>
                    </a:cubicBezTo>
                    <a:cubicBezTo>
                      <a:pt x="3080" y="4389"/>
                      <a:pt x="3075" y="4350"/>
                      <a:pt x="3075" y="4317"/>
                    </a:cubicBezTo>
                    <a:cubicBezTo>
                      <a:pt x="3075" y="4275"/>
                      <a:pt x="3080" y="4233"/>
                      <a:pt x="3083" y="4191"/>
                    </a:cubicBezTo>
                    <a:lnTo>
                      <a:pt x="2804" y="4169"/>
                    </a:lnTo>
                    <a:close/>
                    <a:moveTo>
                      <a:pt x="4930" y="4339"/>
                    </a:moveTo>
                    <a:cubicBezTo>
                      <a:pt x="4896" y="4506"/>
                      <a:pt x="4843" y="4657"/>
                      <a:pt x="4771" y="4791"/>
                    </a:cubicBezTo>
                    <a:lnTo>
                      <a:pt x="5019" y="4922"/>
                    </a:lnTo>
                    <a:cubicBezTo>
                      <a:pt x="5103" y="4769"/>
                      <a:pt x="5164" y="4590"/>
                      <a:pt x="5203" y="4400"/>
                    </a:cubicBezTo>
                    <a:lnTo>
                      <a:pt x="4930" y="4339"/>
                    </a:lnTo>
                    <a:close/>
                    <a:moveTo>
                      <a:pt x="6651" y="4570"/>
                    </a:moveTo>
                    <a:lnTo>
                      <a:pt x="6408" y="4713"/>
                    </a:lnTo>
                    <a:cubicBezTo>
                      <a:pt x="6489" y="4852"/>
                      <a:pt x="6562" y="5003"/>
                      <a:pt x="6618" y="5159"/>
                    </a:cubicBezTo>
                    <a:lnTo>
                      <a:pt x="6880" y="5061"/>
                    </a:lnTo>
                    <a:cubicBezTo>
                      <a:pt x="6818" y="4891"/>
                      <a:pt x="6740" y="4724"/>
                      <a:pt x="6651" y="4570"/>
                    </a:cubicBezTo>
                    <a:close/>
                    <a:moveTo>
                      <a:pt x="3289" y="5087"/>
                    </a:moveTo>
                    <a:lnTo>
                      <a:pt x="3066" y="5254"/>
                    </a:lnTo>
                    <a:cubicBezTo>
                      <a:pt x="3128" y="5338"/>
                      <a:pt x="3197" y="5410"/>
                      <a:pt x="3278" y="5466"/>
                    </a:cubicBezTo>
                    <a:cubicBezTo>
                      <a:pt x="3359" y="5525"/>
                      <a:pt x="3451" y="5572"/>
                      <a:pt x="3549" y="5603"/>
                    </a:cubicBezTo>
                    <a:lnTo>
                      <a:pt x="3633" y="5335"/>
                    </a:lnTo>
                    <a:cubicBezTo>
                      <a:pt x="3563" y="5313"/>
                      <a:pt x="3499" y="5282"/>
                      <a:pt x="3443" y="5240"/>
                    </a:cubicBezTo>
                    <a:cubicBezTo>
                      <a:pt x="3381" y="5198"/>
                      <a:pt x="3334" y="5145"/>
                      <a:pt x="3289" y="5087"/>
                    </a:cubicBezTo>
                    <a:close/>
                    <a:moveTo>
                      <a:pt x="4481" y="5145"/>
                    </a:moveTo>
                    <a:cubicBezTo>
                      <a:pt x="4363" y="5240"/>
                      <a:pt x="4218" y="5310"/>
                      <a:pt x="4073" y="5343"/>
                    </a:cubicBezTo>
                    <a:lnTo>
                      <a:pt x="4140" y="5617"/>
                    </a:lnTo>
                    <a:cubicBezTo>
                      <a:pt x="4324" y="5572"/>
                      <a:pt x="4506" y="5483"/>
                      <a:pt x="4656" y="5366"/>
                    </a:cubicBezTo>
                    <a:lnTo>
                      <a:pt x="4481" y="5145"/>
                    </a:lnTo>
                    <a:close/>
                    <a:moveTo>
                      <a:pt x="7022" y="5589"/>
                    </a:moveTo>
                    <a:lnTo>
                      <a:pt x="6749" y="5636"/>
                    </a:lnTo>
                    <a:cubicBezTo>
                      <a:pt x="6777" y="5798"/>
                      <a:pt x="6791" y="5965"/>
                      <a:pt x="6793" y="6130"/>
                    </a:cubicBezTo>
                    <a:lnTo>
                      <a:pt x="7075" y="6130"/>
                    </a:lnTo>
                    <a:cubicBezTo>
                      <a:pt x="7072" y="5949"/>
                      <a:pt x="7056" y="5767"/>
                      <a:pt x="7022" y="5589"/>
                    </a:cubicBezTo>
                    <a:close/>
                    <a:moveTo>
                      <a:pt x="6757" y="6621"/>
                    </a:moveTo>
                    <a:cubicBezTo>
                      <a:pt x="6729" y="6786"/>
                      <a:pt x="6687" y="6945"/>
                      <a:pt x="6632" y="7098"/>
                    </a:cubicBezTo>
                    <a:lnTo>
                      <a:pt x="6897" y="7193"/>
                    </a:lnTo>
                    <a:cubicBezTo>
                      <a:pt x="6958" y="7025"/>
                      <a:pt x="7003" y="6847"/>
                      <a:pt x="7033" y="6666"/>
                    </a:cubicBezTo>
                    <a:lnTo>
                      <a:pt x="6757" y="66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6"/>
              <p:cNvSpPr/>
              <p:nvPr/>
            </p:nvSpPr>
            <p:spPr>
              <a:xfrm>
                <a:off x="1468417" y="2737328"/>
                <a:ext cx="43670" cy="76167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386" extrusionOk="0">
                    <a:moveTo>
                      <a:pt x="796" y="0"/>
                    </a:moveTo>
                    <a:lnTo>
                      <a:pt x="1" y="1359"/>
                    </a:lnTo>
                    <a:lnTo>
                      <a:pt x="1186" y="2385"/>
                    </a:lnTo>
                    <a:lnTo>
                      <a:pt x="1368" y="2171"/>
                    </a:lnTo>
                    <a:lnTo>
                      <a:pt x="358" y="1300"/>
                    </a:lnTo>
                    <a:lnTo>
                      <a:pt x="1039" y="140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8" name="Google Shape;1198;p26"/>
            <p:cNvSpPr/>
            <p:nvPr/>
          </p:nvSpPr>
          <p:spPr>
            <a:xfrm>
              <a:off x="8721898" y="1362470"/>
              <a:ext cx="161304" cy="161304"/>
            </a:xfrm>
            <a:custGeom>
              <a:avLst/>
              <a:gdLst/>
              <a:ahLst/>
              <a:cxnLst/>
              <a:rect l="l" t="t" r="r" b="b"/>
              <a:pathLst>
                <a:path w="5053" h="5053" extrusionOk="0">
                  <a:moveTo>
                    <a:pt x="2795" y="1"/>
                  </a:moveTo>
                  <a:cubicBezTo>
                    <a:pt x="2642" y="1"/>
                    <a:pt x="2478" y="24"/>
                    <a:pt x="2302" y="73"/>
                  </a:cubicBezTo>
                  <a:cubicBezTo>
                    <a:pt x="1208" y="374"/>
                    <a:pt x="2784" y="2893"/>
                    <a:pt x="2784" y="2893"/>
                  </a:cubicBezTo>
                  <a:cubicBezTo>
                    <a:pt x="2784" y="2893"/>
                    <a:pt x="1860" y="2505"/>
                    <a:pt x="1091" y="2505"/>
                  </a:cubicBezTo>
                  <a:cubicBezTo>
                    <a:pt x="562" y="2505"/>
                    <a:pt x="106" y="2689"/>
                    <a:pt x="76" y="3309"/>
                  </a:cubicBezTo>
                  <a:cubicBezTo>
                    <a:pt x="0" y="4829"/>
                    <a:pt x="4709" y="5052"/>
                    <a:pt x="4709" y="5052"/>
                  </a:cubicBezTo>
                  <a:cubicBezTo>
                    <a:pt x="4709" y="5052"/>
                    <a:pt x="5052" y="1"/>
                    <a:pt x="2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6"/>
            <p:cNvSpPr/>
            <p:nvPr/>
          </p:nvSpPr>
          <p:spPr>
            <a:xfrm>
              <a:off x="376681" y="1675830"/>
              <a:ext cx="162741" cy="124498"/>
            </a:xfrm>
            <a:custGeom>
              <a:avLst/>
              <a:gdLst/>
              <a:ahLst/>
              <a:cxnLst/>
              <a:rect l="l" t="t" r="r" b="b"/>
              <a:pathLst>
                <a:path w="5098" h="3900" extrusionOk="0">
                  <a:moveTo>
                    <a:pt x="2977" y="0"/>
                  </a:moveTo>
                  <a:cubicBezTo>
                    <a:pt x="2270" y="0"/>
                    <a:pt x="2413" y="1944"/>
                    <a:pt x="2413" y="1944"/>
                  </a:cubicBezTo>
                  <a:cubicBezTo>
                    <a:pt x="2413" y="1944"/>
                    <a:pt x="1659" y="1065"/>
                    <a:pt x="1054" y="1065"/>
                  </a:cubicBezTo>
                  <a:cubicBezTo>
                    <a:pt x="865" y="1065"/>
                    <a:pt x="691" y="1151"/>
                    <a:pt x="558" y="1375"/>
                  </a:cubicBezTo>
                  <a:cubicBezTo>
                    <a:pt x="0" y="2315"/>
                    <a:pt x="2913" y="3900"/>
                    <a:pt x="2913" y="3900"/>
                  </a:cubicBezTo>
                  <a:cubicBezTo>
                    <a:pt x="2913" y="3900"/>
                    <a:pt x="5097" y="371"/>
                    <a:pt x="3055" y="8"/>
                  </a:cubicBezTo>
                  <a:cubicBezTo>
                    <a:pt x="3028" y="3"/>
                    <a:pt x="3002" y="0"/>
                    <a:pt x="2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6"/>
            <p:cNvSpPr/>
            <p:nvPr/>
          </p:nvSpPr>
          <p:spPr>
            <a:xfrm>
              <a:off x="8667858" y="503037"/>
              <a:ext cx="215349" cy="144226"/>
            </a:xfrm>
            <a:custGeom>
              <a:avLst/>
              <a:gdLst/>
              <a:ahLst/>
              <a:cxnLst/>
              <a:rect l="l" t="t" r="r" b="b"/>
              <a:pathLst>
                <a:path w="6746" h="4518" extrusionOk="0">
                  <a:moveTo>
                    <a:pt x="1736" y="0"/>
                  </a:moveTo>
                  <a:cubicBezTo>
                    <a:pt x="1637" y="0"/>
                    <a:pt x="1529" y="19"/>
                    <a:pt x="1409" y="59"/>
                  </a:cubicBezTo>
                  <a:cubicBezTo>
                    <a:pt x="0" y="542"/>
                    <a:pt x="1381" y="4517"/>
                    <a:pt x="1381" y="4517"/>
                  </a:cubicBezTo>
                  <a:cubicBezTo>
                    <a:pt x="1381" y="4517"/>
                    <a:pt x="6746" y="2796"/>
                    <a:pt x="5097" y="756"/>
                  </a:cubicBezTo>
                  <a:cubicBezTo>
                    <a:pt x="4998" y="633"/>
                    <a:pt x="4871" y="581"/>
                    <a:pt x="4730" y="581"/>
                  </a:cubicBezTo>
                  <a:cubicBezTo>
                    <a:pt x="3950" y="581"/>
                    <a:pt x="2692" y="2154"/>
                    <a:pt x="2692" y="2154"/>
                  </a:cubicBezTo>
                  <a:cubicBezTo>
                    <a:pt x="2692" y="2154"/>
                    <a:pt x="2798" y="0"/>
                    <a:pt x="1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1" name="Google Shape;1201;p26"/>
            <p:cNvGrpSpPr/>
            <p:nvPr/>
          </p:nvGrpSpPr>
          <p:grpSpPr>
            <a:xfrm>
              <a:off x="310427" y="2076120"/>
              <a:ext cx="144479" cy="265652"/>
              <a:chOff x="1192264" y="2259208"/>
              <a:chExt cx="144479" cy="265652"/>
            </a:xfrm>
          </p:grpSpPr>
          <p:sp>
            <p:nvSpPr>
              <p:cNvPr id="1202" name="Google Shape;1202;p26"/>
              <p:cNvSpPr/>
              <p:nvPr/>
            </p:nvSpPr>
            <p:spPr>
              <a:xfrm>
                <a:off x="1192264" y="2259208"/>
                <a:ext cx="118496" cy="194951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6107" extrusionOk="0">
                    <a:moveTo>
                      <a:pt x="2121" y="0"/>
                    </a:moveTo>
                    <a:cubicBezTo>
                      <a:pt x="1547" y="0"/>
                      <a:pt x="243" y="620"/>
                      <a:pt x="135" y="636"/>
                    </a:cubicBezTo>
                    <a:cubicBezTo>
                      <a:pt x="1" y="658"/>
                      <a:pt x="2391" y="6107"/>
                      <a:pt x="2391" y="6107"/>
                    </a:cubicBezTo>
                    <a:lnTo>
                      <a:pt x="3711" y="5646"/>
                    </a:lnTo>
                    <a:cubicBezTo>
                      <a:pt x="3711" y="5646"/>
                      <a:pt x="2601" y="463"/>
                      <a:pt x="2366" y="89"/>
                    </a:cubicBezTo>
                    <a:cubicBezTo>
                      <a:pt x="2326" y="26"/>
                      <a:pt x="2239" y="0"/>
                      <a:pt x="2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6"/>
              <p:cNvSpPr/>
              <p:nvPr/>
            </p:nvSpPr>
            <p:spPr>
              <a:xfrm>
                <a:off x="1274302" y="2466570"/>
                <a:ext cx="62440" cy="5829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826" extrusionOk="0">
                    <a:moveTo>
                      <a:pt x="1019" y="1"/>
                    </a:moveTo>
                    <a:cubicBezTo>
                      <a:pt x="609" y="1"/>
                      <a:pt x="164" y="225"/>
                      <a:pt x="56" y="579"/>
                    </a:cubicBezTo>
                    <a:cubicBezTo>
                      <a:pt x="0" y="763"/>
                      <a:pt x="56" y="966"/>
                      <a:pt x="159" y="1131"/>
                    </a:cubicBezTo>
                    <a:cubicBezTo>
                      <a:pt x="265" y="1290"/>
                      <a:pt x="419" y="1416"/>
                      <a:pt x="564" y="1541"/>
                    </a:cubicBezTo>
                    <a:cubicBezTo>
                      <a:pt x="731" y="1679"/>
                      <a:pt x="927" y="1825"/>
                      <a:pt x="1135" y="1825"/>
                    </a:cubicBezTo>
                    <a:cubicBezTo>
                      <a:pt x="1163" y="1825"/>
                      <a:pt x="1191" y="1823"/>
                      <a:pt x="1219" y="1817"/>
                    </a:cubicBezTo>
                    <a:cubicBezTo>
                      <a:pt x="1797" y="1703"/>
                      <a:pt x="1956" y="676"/>
                      <a:pt x="1635" y="261"/>
                    </a:cubicBezTo>
                    <a:cubicBezTo>
                      <a:pt x="1494" y="80"/>
                      <a:pt x="1263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26"/>
            <p:cNvGrpSpPr/>
            <p:nvPr/>
          </p:nvGrpSpPr>
          <p:grpSpPr>
            <a:xfrm>
              <a:off x="310421" y="4146940"/>
              <a:ext cx="241202" cy="228463"/>
              <a:chOff x="2228946" y="2261027"/>
              <a:chExt cx="241202" cy="228463"/>
            </a:xfrm>
          </p:grpSpPr>
          <p:sp>
            <p:nvSpPr>
              <p:cNvPr id="1205" name="Google Shape;1205;p26"/>
              <p:cNvSpPr/>
              <p:nvPr/>
            </p:nvSpPr>
            <p:spPr>
              <a:xfrm>
                <a:off x="2360558" y="2315709"/>
                <a:ext cx="109590" cy="132478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4150" extrusionOk="0">
                    <a:moveTo>
                      <a:pt x="2058" y="0"/>
                    </a:moveTo>
                    <a:cubicBezTo>
                      <a:pt x="1956" y="0"/>
                      <a:pt x="1" y="3617"/>
                      <a:pt x="1" y="3617"/>
                    </a:cubicBezTo>
                    <a:lnTo>
                      <a:pt x="829" y="4150"/>
                    </a:lnTo>
                    <a:cubicBezTo>
                      <a:pt x="829" y="4150"/>
                      <a:pt x="3223" y="1290"/>
                      <a:pt x="3329" y="1003"/>
                    </a:cubicBezTo>
                    <a:cubicBezTo>
                      <a:pt x="3432" y="715"/>
                      <a:pt x="2130" y="68"/>
                      <a:pt x="2060" y="1"/>
                    </a:cubicBezTo>
                    <a:cubicBezTo>
                      <a:pt x="2059" y="1"/>
                      <a:pt x="2058" y="0"/>
                      <a:pt x="2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6"/>
              <p:cNvSpPr/>
              <p:nvPr/>
            </p:nvSpPr>
            <p:spPr>
              <a:xfrm>
                <a:off x="2336521" y="2447736"/>
                <a:ext cx="40573" cy="4175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308" extrusionOk="0">
                    <a:moveTo>
                      <a:pt x="474" y="1"/>
                    </a:moveTo>
                    <a:cubicBezTo>
                      <a:pt x="420" y="1"/>
                      <a:pt x="368" y="9"/>
                      <a:pt x="319" y="28"/>
                    </a:cubicBezTo>
                    <a:cubicBezTo>
                      <a:pt x="190" y="78"/>
                      <a:pt x="104" y="195"/>
                      <a:pt x="59" y="326"/>
                    </a:cubicBezTo>
                    <a:cubicBezTo>
                      <a:pt x="20" y="454"/>
                      <a:pt x="12" y="591"/>
                      <a:pt x="9" y="725"/>
                    </a:cubicBezTo>
                    <a:cubicBezTo>
                      <a:pt x="1" y="898"/>
                      <a:pt x="6" y="1096"/>
                      <a:pt x="137" y="1210"/>
                    </a:cubicBezTo>
                    <a:cubicBezTo>
                      <a:pt x="215" y="1278"/>
                      <a:pt x="312" y="1307"/>
                      <a:pt x="416" y="1307"/>
                    </a:cubicBezTo>
                    <a:cubicBezTo>
                      <a:pt x="732" y="1307"/>
                      <a:pt x="1111" y="1038"/>
                      <a:pt x="1181" y="767"/>
                    </a:cubicBezTo>
                    <a:cubicBezTo>
                      <a:pt x="1271" y="406"/>
                      <a:pt x="844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6"/>
              <p:cNvSpPr/>
              <p:nvPr/>
            </p:nvSpPr>
            <p:spPr>
              <a:xfrm>
                <a:off x="2228946" y="2261027"/>
                <a:ext cx="144322" cy="15597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886" extrusionOk="0">
                    <a:moveTo>
                      <a:pt x="2306" y="0"/>
                    </a:moveTo>
                    <a:cubicBezTo>
                      <a:pt x="1668" y="0"/>
                      <a:pt x="1056" y="392"/>
                      <a:pt x="623" y="838"/>
                    </a:cubicBezTo>
                    <a:cubicBezTo>
                      <a:pt x="1" y="1491"/>
                      <a:pt x="768" y="1728"/>
                      <a:pt x="1370" y="1921"/>
                    </a:cubicBezTo>
                    <a:cubicBezTo>
                      <a:pt x="1474" y="1522"/>
                      <a:pt x="1826" y="1180"/>
                      <a:pt x="2239" y="1180"/>
                    </a:cubicBezTo>
                    <a:cubicBezTo>
                      <a:pt x="2337" y="1180"/>
                      <a:pt x="2439" y="1200"/>
                      <a:pt x="2542" y="1243"/>
                    </a:cubicBezTo>
                    <a:cubicBezTo>
                      <a:pt x="2958" y="1419"/>
                      <a:pt x="3161" y="1901"/>
                      <a:pt x="3000" y="2320"/>
                    </a:cubicBezTo>
                    <a:cubicBezTo>
                      <a:pt x="2737" y="2975"/>
                      <a:pt x="1850" y="2972"/>
                      <a:pt x="1460" y="3500"/>
                    </a:cubicBezTo>
                    <a:cubicBezTo>
                      <a:pt x="1256" y="3770"/>
                      <a:pt x="1231" y="4166"/>
                      <a:pt x="1398" y="4465"/>
                    </a:cubicBezTo>
                    <a:cubicBezTo>
                      <a:pt x="1507" y="4660"/>
                      <a:pt x="1694" y="4803"/>
                      <a:pt x="1903" y="4872"/>
                    </a:cubicBezTo>
                    <a:cubicBezTo>
                      <a:pt x="1931" y="4881"/>
                      <a:pt x="1958" y="4885"/>
                      <a:pt x="1985" y="4885"/>
                    </a:cubicBezTo>
                    <a:cubicBezTo>
                      <a:pt x="2118" y="4885"/>
                      <a:pt x="2235" y="4783"/>
                      <a:pt x="2260" y="4644"/>
                    </a:cubicBezTo>
                    <a:cubicBezTo>
                      <a:pt x="2336" y="4194"/>
                      <a:pt x="2760" y="3821"/>
                      <a:pt x="3173" y="3569"/>
                    </a:cubicBezTo>
                    <a:cubicBezTo>
                      <a:pt x="3784" y="3198"/>
                      <a:pt x="4520" y="2836"/>
                      <a:pt x="4473" y="1990"/>
                    </a:cubicBezTo>
                    <a:cubicBezTo>
                      <a:pt x="4459" y="1773"/>
                      <a:pt x="4395" y="1564"/>
                      <a:pt x="4291" y="1371"/>
                    </a:cubicBezTo>
                    <a:cubicBezTo>
                      <a:pt x="3934" y="685"/>
                      <a:pt x="3259" y="96"/>
                      <a:pt x="2475" y="10"/>
                    </a:cubicBezTo>
                    <a:cubicBezTo>
                      <a:pt x="2419" y="3"/>
                      <a:pt x="2362" y="0"/>
                      <a:pt x="23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6"/>
              <p:cNvSpPr/>
              <p:nvPr/>
            </p:nvSpPr>
            <p:spPr>
              <a:xfrm>
                <a:off x="2257834" y="2428519"/>
                <a:ext cx="38914" cy="36168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33" extrusionOk="0">
                    <a:moveTo>
                      <a:pt x="628" y="0"/>
                    </a:moveTo>
                    <a:cubicBezTo>
                      <a:pt x="416" y="0"/>
                      <a:pt x="210" y="143"/>
                      <a:pt x="136" y="345"/>
                    </a:cubicBezTo>
                    <a:cubicBezTo>
                      <a:pt x="1" y="708"/>
                      <a:pt x="343" y="1132"/>
                      <a:pt x="680" y="1132"/>
                    </a:cubicBezTo>
                    <a:cubicBezTo>
                      <a:pt x="794" y="1132"/>
                      <a:pt x="907" y="1084"/>
                      <a:pt x="1001" y="970"/>
                    </a:cubicBezTo>
                    <a:cubicBezTo>
                      <a:pt x="1219" y="708"/>
                      <a:pt x="1146" y="206"/>
                      <a:pt x="834" y="49"/>
                    </a:cubicBezTo>
                    <a:cubicBezTo>
                      <a:pt x="768" y="16"/>
                      <a:pt x="697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9" name="Google Shape;1209;p26"/>
            <p:cNvSpPr/>
            <p:nvPr/>
          </p:nvSpPr>
          <p:spPr>
            <a:xfrm>
              <a:off x="8615899" y="2406231"/>
              <a:ext cx="199356" cy="218222"/>
            </a:xfrm>
            <a:custGeom>
              <a:avLst/>
              <a:gdLst/>
              <a:ahLst/>
              <a:cxnLst/>
              <a:rect l="l" t="t" r="r" b="b"/>
              <a:pathLst>
                <a:path w="6245" h="6836" extrusionOk="0">
                  <a:moveTo>
                    <a:pt x="3176" y="0"/>
                  </a:moveTo>
                  <a:lnTo>
                    <a:pt x="2609" y="2486"/>
                  </a:lnTo>
                  <a:lnTo>
                    <a:pt x="916" y="1208"/>
                  </a:lnTo>
                  <a:lnTo>
                    <a:pt x="916" y="1208"/>
                  </a:lnTo>
                  <a:lnTo>
                    <a:pt x="2004" y="3133"/>
                  </a:lnTo>
                  <a:lnTo>
                    <a:pt x="1" y="3418"/>
                  </a:lnTo>
                  <a:lnTo>
                    <a:pt x="1666" y="3878"/>
                  </a:lnTo>
                  <a:lnTo>
                    <a:pt x="553" y="5678"/>
                  </a:lnTo>
                  <a:lnTo>
                    <a:pt x="2414" y="4765"/>
                  </a:lnTo>
                  <a:lnTo>
                    <a:pt x="2902" y="6835"/>
                  </a:lnTo>
                  <a:lnTo>
                    <a:pt x="3608" y="4788"/>
                  </a:lnTo>
                  <a:lnTo>
                    <a:pt x="5466" y="5485"/>
                  </a:lnTo>
                  <a:lnTo>
                    <a:pt x="5466" y="5485"/>
                  </a:lnTo>
                  <a:lnTo>
                    <a:pt x="4152" y="4171"/>
                  </a:lnTo>
                  <a:lnTo>
                    <a:pt x="6244" y="3223"/>
                  </a:lnTo>
                  <a:lnTo>
                    <a:pt x="4096" y="3223"/>
                  </a:lnTo>
                  <a:lnTo>
                    <a:pt x="5575" y="1038"/>
                  </a:lnTo>
                  <a:lnTo>
                    <a:pt x="3614" y="227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6"/>
            <p:cNvSpPr/>
            <p:nvPr/>
          </p:nvSpPr>
          <p:spPr>
            <a:xfrm>
              <a:off x="252223" y="3207376"/>
              <a:ext cx="96374" cy="121274"/>
            </a:xfrm>
            <a:custGeom>
              <a:avLst/>
              <a:gdLst/>
              <a:ahLst/>
              <a:cxnLst/>
              <a:rect l="l" t="t" r="r" b="b"/>
              <a:pathLst>
                <a:path w="3019" h="3799" extrusionOk="0">
                  <a:moveTo>
                    <a:pt x="1529" y="1"/>
                  </a:moveTo>
                  <a:cubicBezTo>
                    <a:pt x="1509" y="1"/>
                    <a:pt x="1489" y="17"/>
                    <a:pt x="1482" y="49"/>
                  </a:cubicBezTo>
                  <a:cubicBezTo>
                    <a:pt x="1239" y="1234"/>
                    <a:pt x="996" y="1486"/>
                    <a:pt x="0" y="1784"/>
                  </a:cubicBezTo>
                  <a:cubicBezTo>
                    <a:pt x="1058" y="2124"/>
                    <a:pt x="1258" y="2395"/>
                    <a:pt x="1493" y="3798"/>
                  </a:cubicBezTo>
                  <a:cubicBezTo>
                    <a:pt x="1755" y="2398"/>
                    <a:pt x="1959" y="2133"/>
                    <a:pt x="3019" y="1812"/>
                  </a:cubicBezTo>
                  <a:cubicBezTo>
                    <a:pt x="2028" y="1497"/>
                    <a:pt x="1791" y="1240"/>
                    <a:pt x="1574" y="49"/>
                  </a:cubicBezTo>
                  <a:cubicBezTo>
                    <a:pt x="1568" y="17"/>
                    <a:pt x="1549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6"/>
            <p:cNvSpPr/>
            <p:nvPr/>
          </p:nvSpPr>
          <p:spPr>
            <a:xfrm>
              <a:off x="238072" y="1489869"/>
              <a:ext cx="124689" cy="156899"/>
            </a:xfrm>
            <a:custGeom>
              <a:avLst/>
              <a:gdLst/>
              <a:ahLst/>
              <a:cxnLst/>
              <a:rect l="l" t="t" r="r" b="b"/>
              <a:pathLst>
                <a:path w="3906" h="4915" extrusionOk="0">
                  <a:moveTo>
                    <a:pt x="1973" y="0"/>
                  </a:moveTo>
                  <a:cubicBezTo>
                    <a:pt x="1948" y="0"/>
                    <a:pt x="1922" y="20"/>
                    <a:pt x="1914" y="61"/>
                  </a:cubicBezTo>
                  <a:cubicBezTo>
                    <a:pt x="1604" y="1595"/>
                    <a:pt x="1289" y="1921"/>
                    <a:pt x="0" y="2309"/>
                  </a:cubicBezTo>
                  <a:cubicBezTo>
                    <a:pt x="1361" y="2747"/>
                    <a:pt x="1621" y="3096"/>
                    <a:pt x="1928" y="4915"/>
                  </a:cubicBezTo>
                  <a:cubicBezTo>
                    <a:pt x="2265" y="3104"/>
                    <a:pt x="2530" y="2758"/>
                    <a:pt x="3906" y="2348"/>
                  </a:cubicBezTo>
                  <a:cubicBezTo>
                    <a:pt x="2625" y="1935"/>
                    <a:pt x="2318" y="1603"/>
                    <a:pt x="2031" y="63"/>
                  </a:cubicBezTo>
                  <a:cubicBezTo>
                    <a:pt x="2024" y="21"/>
                    <a:pt x="1999" y="0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6"/>
            <p:cNvSpPr/>
            <p:nvPr/>
          </p:nvSpPr>
          <p:spPr>
            <a:xfrm>
              <a:off x="3970493" y="4851588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6"/>
            <p:cNvSpPr/>
            <p:nvPr/>
          </p:nvSpPr>
          <p:spPr>
            <a:xfrm>
              <a:off x="4026794" y="4791506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4" name="Google Shape;1214;p26"/>
            <p:cNvGrpSpPr/>
            <p:nvPr/>
          </p:nvGrpSpPr>
          <p:grpSpPr>
            <a:xfrm>
              <a:off x="4817890" y="4789494"/>
              <a:ext cx="97555" cy="96949"/>
              <a:chOff x="6707303" y="2342619"/>
              <a:chExt cx="97555" cy="96949"/>
            </a:xfrm>
          </p:grpSpPr>
          <p:sp>
            <p:nvSpPr>
              <p:cNvPr id="1215" name="Google Shape;1215;p26"/>
              <p:cNvSpPr/>
              <p:nvPr/>
            </p:nvSpPr>
            <p:spPr>
              <a:xfrm>
                <a:off x="6748545" y="2342619"/>
                <a:ext cx="14365" cy="9694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037" extrusionOk="0">
                    <a:moveTo>
                      <a:pt x="258" y="0"/>
                    </a:moveTo>
                    <a:cubicBezTo>
                      <a:pt x="161" y="0"/>
                      <a:pt x="75" y="74"/>
                      <a:pt x="70" y="174"/>
                    </a:cubicBezTo>
                    <a:cubicBezTo>
                      <a:pt x="0" y="1136"/>
                      <a:pt x="0" y="2015"/>
                      <a:pt x="70" y="2866"/>
                    </a:cubicBezTo>
                    <a:cubicBezTo>
                      <a:pt x="81" y="2964"/>
                      <a:pt x="159" y="3036"/>
                      <a:pt x="257" y="3036"/>
                    </a:cubicBezTo>
                    <a:lnTo>
                      <a:pt x="268" y="3036"/>
                    </a:lnTo>
                    <a:cubicBezTo>
                      <a:pt x="369" y="3025"/>
                      <a:pt x="449" y="2936"/>
                      <a:pt x="438" y="2832"/>
                    </a:cubicBezTo>
                    <a:cubicBezTo>
                      <a:pt x="369" y="2004"/>
                      <a:pt x="369" y="1142"/>
                      <a:pt x="438" y="202"/>
                    </a:cubicBezTo>
                    <a:cubicBezTo>
                      <a:pt x="449" y="98"/>
                      <a:pt x="369" y="9"/>
                      <a:pt x="268" y="1"/>
                    </a:cubicBezTo>
                    <a:cubicBezTo>
                      <a:pt x="265" y="1"/>
                      <a:pt x="261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6"/>
              <p:cNvSpPr/>
              <p:nvPr/>
            </p:nvSpPr>
            <p:spPr>
              <a:xfrm>
                <a:off x="6707303" y="2384276"/>
                <a:ext cx="97555" cy="13503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423" extrusionOk="0">
                    <a:moveTo>
                      <a:pt x="191" y="0"/>
                    </a:moveTo>
                    <a:cubicBezTo>
                      <a:pt x="99" y="0"/>
                      <a:pt x="20" y="77"/>
                      <a:pt x="12" y="172"/>
                    </a:cubicBezTo>
                    <a:cubicBezTo>
                      <a:pt x="1" y="272"/>
                      <a:pt x="82" y="364"/>
                      <a:pt x="182" y="370"/>
                    </a:cubicBezTo>
                    <a:cubicBezTo>
                      <a:pt x="662" y="406"/>
                      <a:pt x="1122" y="423"/>
                      <a:pt x="1569" y="423"/>
                    </a:cubicBezTo>
                    <a:cubicBezTo>
                      <a:pt x="2015" y="423"/>
                      <a:pt x="2447" y="406"/>
                      <a:pt x="2874" y="375"/>
                    </a:cubicBezTo>
                    <a:cubicBezTo>
                      <a:pt x="2977" y="364"/>
                      <a:pt x="3055" y="272"/>
                      <a:pt x="3047" y="172"/>
                    </a:cubicBezTo>
                    <a:cubicBezTo>
                      <a:pt x="3037" y="77"/>
                      <a:pt x="2955" y="0"/>
                      <a:pt x="2862" y="0"/>
                    </a:cubicBezTo>
                    <a:cubicBezTo>
                      <a:pt x="2856" y="0"/>
                      <a:pt x="2850" y="1"/>
                      <a:pt x="2843" y="1"/>
                    </a:cubicBezTo>
                    <a:cubicBezTo>
                      <a:pt x="2429" y="36"/>
                      <a:pt x="2007" y="54"/>
                      <a:pt x="1570" y="54"/>
                    </a:cubicBezTo>
                    <a:cubicBezTo>
                      <a:pt x="1133" y="54"/>
                      <a:pt x="681" y="36"/>
                      <a:pt x="210" y="1"/>
                    </a:cubicBezTo>
                    <a:cubicBezTo>
                      <a:pt x="204" y="1"/>
                      <a:pt x="197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6"/>
              <p:cNvSpPr/>
              <p:nvPr/>
            </p:nvSpPr>
            <p:spPr>
              <a:xfrm>
                <a:off x="6719784" y="2355547"/>
                <a:ext cx="73677" cy="72081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2258" extrusionOk="0">
                    <a:moveTo>
                      <a:pt x="2094" y="0"/>
                    </a:moveTo>
                    <a:cubicBezTo>
                      <a:pt x="2050" y="0"/>
                      <a:pt x="2007" y="16"/>
                      <a:pt x="1973" y="48"/>
                    </a:cubicBezTo>
                    <a:cubicBezTo>
                      <a:pt x="1239" y="678"/>
                      <a:pt x="620" y="1303"/>
                      <a:pt x="67" y="1950"/>
                    </a:cubicBezTo>
                    <a:cubicBezTo>
                      <a:pt x="0" y="2028"/>
                      <a:pt x="9" y="2146"/>
                      <a:pt x="89" y="2213"/>
                    </a:cubicBezTo>
                    <a:cubicBezTo>
                      <a:pt x="123" y="2243"/>
                      <a:pt x="168" y="2257"/>
                      <a:pt x="209" y="2257"/>
                    </a:cubicBezTo>
                    <a:cubicBezTo>
                      <a:pt x="265" y="2257"/>
                      <a:pt x="315" y="2238"/>
                      <a:pt x="355" y="2196"/>
                    </a:cubicBezTo>
                    <a:cubicBezTo>
                      <a:pt x="890" y="1560"/>
                      <a:pt x="1501" y="949"/>
                      <a:pt x="2215" y="332"/>
                    </a:cubicBezTo>
                    <a:cubicBezTo>
                      <a:pt x="2296" y="263"/>
                      <a:pt x="2307" y="145"/>
                      <a:pt x="2238" y="67"/>
                    </a:cubicBezTo>
                    <a:cubicBezTo>
                      <a:pt x="2200" y="23"/>
                      <a:pt x="2146" y="0"/>
                      <a:pt x="20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6"/>
              <p:cNvSpPr/>
              <p:nvPr/>
            </p:nvSpPr>
            <p:spPr>
              <a:xfrm>
                <a:off x="6719688" y="2354334"/>
                <a:ext cx="73581" cy="72209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262" extrusionOk="0">
                    <a:moveTo>
                      <a:pt x="212" y="0"/>
                    </a:moveTo>
                    <a:cubicBezTo>
                      <a:pt x="169" y="0"/>
                      <a:pt x="126" y="15"/>
                      <a:pt x="92" y="47"/>
                    </a:cubicBezTo>
                    <a:cubicBezTo>
                      <a:pt x="12" y="116"/>
                      <a:pt x="0" y="234"/>
                      <a:pt x="70" y="312"/>
                    </a:cubicBezTo>
                    <a:cubicBezTo>
                      <a:pt x="701" y="1043"/>
                      <a:pt x="1323" y="1665"/>
                      <a:pt x="1976" y="2214"/>
                    </a:cubicBezTo>
                    <a:cubicBezTo>
                      <a:pt x="2009" y="2248"/>
                      <a:pt x="2054" y="2262"/>
                      <a:pt x="2096" y="2262"/>
                    </a:cubicBezTo>
                    <a:cubicBezTo>
                      <a:pt x="2149" y="2262"/>
                      <a:pt x="2202" y="2237"/>
                      <a:pt x="2241" y="2192"/>
                    </a:cubicBezTo>
                    <a:cubicBezTo>
                      <a:pt x="2305" y="2114"/>
                      <a:pt x="2299" y="1997"/>
                      <a:pt x="2218" y="1930"/>
                    </a:cubicBezTo>
                    <a:cubicBezTo>
                      <a:pt x="1585" y="1389"/>
                      <a:pt x="974" y="783"/>
                      <a:pt x="358" y="66"/>
                    </a:cubicBezTo>
                    <a:cubicBezTo>
                      <a:pt x="319" y="23"/>
                      <a:pt x="265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9" name="Google Shape;1219;p26"/>
            <p:cNvSpPr/>
            <p:nvPr/>
          </p:nvSpPr>
          <p:spPr>
            <a:xfrm>
              <a:off x="-29962" y="4665096"/>
              <a:ext cx="825225" cy="482250"/>
            </a:xfrm>
            <a:custGeom>
              <a:avLst/>
              <a:gdLst/>
              <a:ahLst/>
              <a:cxnLst/>
              <a:rect l="l" t="t" r="r" b="b"/>
              <a:pathLst>
                <a:path w="33009" h="19290" extrusionOk="0">
                  <a:moveTo>
                    <a:pt x="0" y="1"/>
                  </a:moveTo>
                  <a:lnTo>
                    <a:pt x="0" y="19289"/>
                  </a:lnTo>
                  <a:lnTo>
                    <a:pt x="33009" y="19289"/>
                  </a:lnTo>
                  <a:cubicBezTo>
                    <a:pt x="32342" y="17183"/>
                    <a:pt x="29681" y="15077"/>
                    <a:pt x="27878" y="14257"/>
                  </a:cubicBezTo>
                  <a:cubicBezTo>
                    <a:pt x="26438" y="13602"/>
                    <a:pt x="24819" y="13274"/>
                    <a:pt x="23201" y="13274"/>
                  </a:cubicBezTo>
                  <a:cubicBezTo>
                    <a:pt x="21497" y="13274"/>
                    <a:pt x="19792" y="13637"/>
                    <a:pt x="18295" y="14363"/>
                  </a:cubicBezTo>
                  <a:cubicBezTo>
                    <a:pt x="17838" y="12541"/>
                    <a:pt x="16471" y="10920"/>
                    <a:pt x="14638" y="10016"/>
                  </a:cubicBezTo>
                  <a:cubicBezTo>
                    <a:pt x="13533" y="9476"/>
                    <a:pt x="12269" y="9198"/>
                    <a:pt x="11006" y="9198"/>
                  </a:cubicBezTo>
                  <a:cubicBezTo>
                    <a:pt x="10170" y="9198"/>
                    <a:pt x="9336" y="9319"/>
                    <a:pt x="8548" y="9567"/>
                  </a:cubicBezTo>
                  <a:cubicBezTo>
                    <a:pt x="8216" y="7171"/>
                    <a:pt x="6693" y="5006"/>
                    <a:pt x="4771" y="3301"/>
                  </a:cubicBezTo>
                  <a:cubicBezTo>
                    <a:pt x="3342" y="2035"/>
                    <a:pt x="1696" y="98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6"/>
            <p:cNvSpPr/>
            <p:nvPr/>
          </p:nvSpPr>
          <p:spPr>
            <a:xfrm>
              <a:off x="3153700" y="261350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6"/>
            <p:cNvSpPr/>
            <p:nvPr/>
          </p:nvSpPr>
          <p:spPr>
            <a:xfrm>
              <a:off x="4962375" y="111825"/>
              <a:ext cx="1027925" cy="232625"/>
            </a:xfrm>
            <a:custGeom>
              <a:avLst/>
              <a:gdLst/>
              <a:ahLst/>
              <a:cxnLst/>
              <a:rect l="l" t="t" r="r" b="b"/>
              <a:pathLst>
                <a:path w="41117" h="9305" extrusionOk="0">
                  <a:moveTo>
                    <a:pt x="31815" y="1"/>
                  </a:moveTo>
                  <a:cubicBezTo>
                    <a:pt x="27421" y="1"/>
                    <a:pt x="23739" y="3047"/>
                    <a:pt x="22765" y="7148"/>
                  </a:cubicBezTo>
                  <a:cubicBezTo>
                    <a:pt x="21867" y="4479"/>
                    <a:pt x="19345" y="2554"/>
                    <a:pt x="16371" y="2554"/>
                  </a:cubicBezTo>
                  <a:cubicBezTo>
                    <a:pt x="13040" y="2554"/>
                    <a:pt x="10275" y="4964"/>
                    <a:pt x="9723" y="8136"/>
                  </a:cubicBezTo>
                  <a:cubicBezTo>
                    <a:pt x="9201" y="5977"/>
                    <a:pt x="7254" y="4373"/>
                    <a:pt x="4933" y="4373"/>
                  </a:cubicBezTo>
                  <a:cubicBezTo>
                    <a:pt x="2207" y="4373"/>
                    <a:pt x="0" y="6582"/>
                    <a:pt x="0" y="9305"/>
                  </a:cubicBezTo>
                  <a:lnTo>
                    <a:pt x="41116" y="9305"/>
                  </a:lnTo>
                  <a:cubicBezTo>
                    <a:pt x="41116" y="4163"/>
                    <a:pt x="36951" y="1"/>
                    <a:pt x="3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6"/>
            <p:cNvSpPr/>
            <p:nvPr/>
          </p:nvSpPr>
          <p:spPr>
            <a:xfrm>
              <a:off x="6938325" y="4603500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6"/>
            <p:cNvSpPr/>
            <p:nvPr/>
          </p:nvSpPr>
          <p:spPr>
            <a:xfrm>
              <a:off x="981350" y="4608025"/>
              <a:ext cx="1027925" cy="232625"/>
            </a:xfrm>
            <a:custGeom>
              <a:avLst/>
              <a:gdLst/>
              <a:ahLst/>
              <a:cxnLst/>
              <a:rect l="l" t="t" r="r" b="b"/>
              <a:pathLst>
                <a:path w="41117" h="9305" extrusionOk="0">
                  <a:moveTo>
                    <a:pt x="31815" y="1"/>
                  </a:moveTo>
                  <a:cubicBezTo>
                    <a:pt x="27421" y="1"/>
                    <a:pt x="23739" y="3047"/>
                    <a:pt x="22765" y="7148"/>
                  </a:cubicBezTo>
                  <a:cubicBezTo>
                    <a:pt x="21867" y="4479"/>
                    <a:pt x="19345" y="2554"/>
                    <a:pt x="16371" y="2554"/>
                  </a:cubicBezTo>
                  <a:cubicBezTo>
                    <a:pt x="13040" y="2554"/>
                    <a:pt x="10275" y="4964"/>
                    <a:pt x="9723" y="8136"/>
                  </a:cubicBezTo>
                  <a:cubicBezTo>
                    <a:pt x="9201" y="5977"/>
                    <a:pt x="7254" y="4373"/>
                    <a:pt x="4933" y="4373"/>
                  </a:cubicBezTo>
                  <a:cubicBezTo>
                    <a:pt x="2207" y="4373"/>
                    <a:pt x="0" y="6582"/>
                    <a:pt x="0" y="9305"/>
                  </a:cubicBezTo>
                  <a:lnTo>
                    <a:pt x="41116" y="9305"/>
                  </a:lnTo>
                  <a:cubicBezTo>
                    <a:pt x="41116" y="4163"/>
                    <a:pt x="36951" y="1"/>
                    <a:pt x="3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5" name="Google Shape;1225;p27"/>
          <p:cNvGrpSpPr/>
          <p:nvPr/>
        </p:nvGrpSpPr>
        <p:grpSpPr>
          <a:xfrm>
            <a:off x="0" y="0"/>
            <a:ext cx="8866544" cy="5143500"/>
            <a:chOff x="0" y="0"/>
            <a:chExt cx="8866544" cy="5143500"/>
          </a:xfrm>
        </p:grpSpPr>
        <p:sp>
          <p:nvSpPr>
            <p:cNvPr id="1226" name="Google Shape;1226;p27"/>
            <p:cNvSpPr/>
            <p:nvPr/>
          </p:nvSpPr>
          <p:spPr>
            <a:xfrm>
              <a:off x="0" y="0"/>
              <a:ext cx="1033450" cy="741050"/>
            </a:xfrm>
            <a:custGeom>
              <a:avLst/>
              <a:gdLst/>
              <a:ahLst/>
              <a:cxnLst/>
              <a:rect l="l" t="t" r="r" b="b"/>
              <a:pathLst>
                <a:path w="41338" h="29642" extrusionOk="0">
                  <a:moveTo>
                    <a:pt x="41337" y="0"/>
                  </a:moveTo>
                  <a:cubicBezTo>
                    <a:pt x="41336" y="1"/>
                    <a:pt x="41335" y="2"/>
                    <a:pt x="41334" y="3"/>
                  </a:cubicBezTo>
                  <a:lnTo>
                    <a:pt x="41337" y="3"/>
                  </a:lnTo>
                  <a:lnTo>
                    <a:pt x="41337" y="0"/>
                  </a:lnTo>
                  <a:close/>
                  <a:moveTo>
                    <a:pt x="1" y="3"/>
                  </a:moveTo>
                  <a:lnTo>
                    <a:pt x="1" y="29642"/>
                  </a:lnTo>
                  <a:cubicBezTo>
                    <a:pt x="1792" y="28992"/>
                    <a:pt x="3502" y="26559"/>
                    <a:pt x="4590" y="24467"/>
                  </a:cubicBezTo>
                  <a:cubicBezTo>
                    <a:pt x="5915" y="21917"/>
                    <a:pt x="6866" y="19166"/>
                    <a:pt x="8038" y="16535"/>
                  </a:cubicBezTo>
                  <a:cubicBezTo>
                    <a:pt x="8585" y="15305"/>
                    <a:pt x="9274" y="14008"/>
                    <a:pt x="10437" y="13494"/>
                  </a:cubicBezTo>
                  <a:cubicBezTo>
                    <a:pt x="10829" y="13323"/>
                    <a:pt x="11229" y="13255"/>
                    <a:pt x="11635" y="13255"/>
                  </a:cubicBezTo>
                  <a:cubicBezTo>
                    <a:pt x="12997" y="13255"/>
                    <a:pt x="14428" y="14012"/>
                    <a:pt x="15844" y="14119"/>
                  </a:cubicBezTo>
                  <a:cubicBezTo>
                    <a:pt x="15962" y="14128"/>
                    <a:pt x="16079" y="14132"/>
                    <a:pt x="16196" y="14132"/>
                  </a:cubicBezTo>
                  <a:cubicBezTo>
                    <a:pt x="18691" y="14132"/>
                    <a:pt x="20874" y="12151"/>
                    <a:pt x="22542" y="10082"/>
                  </a:cubicBezTo>
                  <a:cubicBezTo>
                    <a:pt x="24289" y="7920"/>
                    <a:pt x="25921" y="5437"/>
                    <a:pt x="28365" y="4327"/>
                  </a:cubicBezTo>
                  <a:cubicBezTo>
                    <a:pt x="30535" y="3340"/>
                    <a:pt x="32996" y="3610"/>
                    <a:pt x="35311" y="3169"/>
                  </a:cubicBezTo>
                  <a:cubicBezTo>
                    <a:pt x="37542" y="2748"/>
                    <a:pt x="39633" y="1617"/>
                    <a:pt x="41334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7"/>
            <p:cNvSpPr/>
            <p:nvPr/>
          </p:nvSpPr>
          <p:spPr>
            <a:xfrm>
              <a:off x="0" y="4402450"/>
              <a:ext cx="1033450" cy="741050"/>
            </a:xfrm>
            <a:custGeom>
              <a:avLst/>
              <a:gdLst/>
              <a:ahLst/>
              <a:cxnLst/>
              <a:rect l="l" t="t" r="r" b="b"/>
              <a:pathLst>
                <a:path w="41338" h="29642" extrusionOk="0">
                  <a:moveTo>
                    <a:pt x="1" y="0"/>
                  </a:moveTo>
                  <a:lnTo>
                    <a:pt x="1" y="29639"/>
                  </a:lnTo>
                  <a:lnTo>
                    <a:pt x="41337" y="29642"/>
                  </a:lnTo>
                  <a:cubicBezTo>
                    <a:pt x="39635" y="28029"/>
                    <a:pt x="37543" y="26894"/>
                    <a:pt x="35311" y="26473"/>
                  </a:cubicBezTo>
                  <a:cubicBezTo>
                    <a:pt x="32996" y="26035"/>
                    <a:pt x="30535" y="26302"/>
                    <a:pt x="28365" y="25315"/>
                  </a:cubicBezTo>
                  <a:cubicBezTo>
                    <a:pt x="25921" y="24207"/>
                    <a:pt x="24289" y="21724"/>
                    <a:pt x="22542" y="19562"/>
                  </a:cubicBezTo>
                  <a:cubicBezTo>
                    <a:pt x="20874" y="17491"/>
                    <a:pt x="18691" y="15510"/>
                    <a:pt x="16196" y="15510"/>
                  </a:cubicBezTo>
                  <a:cubicBezTo>
                    <a:pt x="16079" y="15510"/>
                    <a:pt x="15962" y="15514"/>
                    <a:pt x="15844" y="15523"/>
                  </a:cubicBezTo>
                  <a:cubicBezTo>
                    <a:pt x="14428" y="15630"/>
                    <a:pt x="12998" y="16388"/>
                    <a:pt x="11636" y="16388"/>
                  </a:cubicBezTo>
                  <a:cubicBezTo>
                    <a:pt x="11230" y="16388"/>
                    <a:pt x="10829" y="16320"/>
                    <a:pt x="10437" y="16148"/>
                  </a:cubicBezTo>
                  <a:cubicBezTo>
                    <a:pt x="9274" y="15634"/>
                    <a:pt x="8585" y="14337"/>
                    <a:pt x="8038" y="13107"/>
                  </a:cubicBezTo>
                  <a:cubicBezTo>
                    <a:pt x="6866" y="10476"/>
                    <a:pt x="5915" y="7725"/>
                    <a:pt x="4590" y="5175"/>
                  </a:cubicBezTo>
                  <a:cubicBezTo>
                    <a:pt x="3502" y="3083"/>
                    <a:pt x="1792" y="65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7"/>
            <p:cNvSpPr/>
            <p:nvPr/>
          </p:nvSpPr>
          <p:spPr>
            <a:xfrm>
              <a:off x="3779000" y="4010050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7"/>
            <p:cNvSpPr/>
            <p:nvPr/>
          </p:nvSpPr>
          <p:spPr>
            <a:xfrm>
              <a:off x="2087950" y="589550"/>
              <a:ext cx="1027925" cy="232625"/>
            </a:xfrm>
            <a:custGeom>
              <a:avLst/>
              <a:gdLst/>
              <a:ahLst/>
              <a:cxnLst/>
              <a:rect l="l" t="t" r="r" b="b"/>
              <a:pathLst>
                <a:path w="41117" h="9305" extrusionOk="0">
                  <a:moveTo>
                    <a:pt x="31815" y="1"/>
                  </a:moveTo>
                  <a:cubicBezTo>
                    <a:pt x="27421" y="1"/>
                    <a:pt x="23739" y="3047"/>
                    <a:pt x="22765" y="7148"/>
                  </a:cubicBezTo>
                  <a:cubicBezTo>
                    <a:pt x="21867" y="4479"/>
                    <a:pt x="19345" y="2554"/>
                    <a:pt x="16371" y="2554"/>
                  </a:cubicBezTo>
                  <a:cubicBezTo>
                    <a:pt x="13040" y="2554"/>
                    <a:pt x="10275" y="4964"/>
                    <a:pt x="9723" y="8136"/>
                  </a:cubicBezTo>
                  <a:cubicBezTo>
                    <a:pt x="9201" y="5977"/>
                    <a:pt x="7254" y="4373"/>
                    <a:pt x="4933" y="4373"/>
                  </a:cubicBezTo>
                  <a:cubicBezTo>
                    <a:pt x="2207" y="4373"/>
                    <a:pt x="0" y="6582"/>
                    <a:pt x="0" y="9305"/>
                  </a:cubicBezTo>
                  <a:lnTo>
                    <a:pt x="41116" y="9305"/>
                  </a:lnTo>
                  <a:cubicBezTo>
                    <a:pt x="41116" y="4163"/>
                    <a:pt x="36951" y="1"/>
                    <a:pt x="3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0" name="Google Shape;1230;p27"/>
            <p:cNvGrpSpPr/>
            <p:nvPr/>
          </p:nvGrpSpPr>
          <p:grpSpPr>
            <a:xfrm>
              <a:off x="1722880" y="4104422"/>
              <a:ext cx="423085" cy="222837"/>
              <a:chOff x="2139087" y="3177237"/>
              <a:chExt cx="347532" cy="183043"/>
            </a:xfrm>
          </p:grpSpPr>
          <p:sp>
            <p:nvSpPr>
              <p:cNvPr id="1231" name="Google Shape;1231;p27"/>
              <p:cNvSpPr/>
              <p:nvPr/>
            </p:nvSpPr>
            <p:spPr>
              <a:xfrm>
                <a:off x="2139087" y="3181770"/>
                <a:ext cx="324301" cy="178511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5592" extrusionOk="0">
                    <a:moveTo>
                      <a:pt x="3965" y="1686"/>
                    </a:moveTo>
                    <a:cubicBezTo>
                      <a:pt x="4152" y="1686"/>
                      <a:pt x="4328" y="1722"/>
                      <a:pt x="4448" y="1761"/>
                    </a:cubicBezTo>
                    <a:cubicBezTo>
                      <a:pt x="4872" y="1887"/>
                      <a:pt x="5181" y="2127"/>
                      <a:pt x="5299" y="2422"/>
                    </a:cubicBezTo>
                    <a:cubicBezTo>
                      <a:pt x="5405" y="2696"/>
                      <a:pt x="5368" y="3033"/>
                      <a:pt x="5181" y="3432"/>
                    </a:cubicBezTo>
                    <a:cubicBezTo>
                      <a:pt x="5056" y="3709"/>
                      <a:pt x="4886" y="3962"/>
                      <a:pt x="4688" y="4191"/>
                    </a:cubicBezTo>
                    <a:cubicBezTo>
                      <a:pt x="4618" y="4174"/>
                      <a:pt x="4551" y="4155"/>
                      <a:pt x="4484" y="4133"/>
                    </a:cubicBezTo>
                    <a:cubicBezTo>
                      <a:pt x="4051" y="3990"/>
                      <a:pt x="3477" y="3717"/>
                      <a:pt x="3192" y="3209"/>
                    </a:cubicBezTo>
                    <a:cubicBezTo>
                      <a:pt x="2950" y="2780"/>
                      <a:pt x="2983" y="2127"/>
                      <a:pt x="3410" y="1839"/>
                    </a:cubicBezTo>
                    <a:cubicBezTo>
                      <a:pt x="3583" y="1722"/>
                      <a:pt x="3781" y="1686"/>
                      <a:pt x="3965" y="1686"/>
                    </a:cubicBezTo>
                    <a:close/>
                    <a:moveTo>
                      <a:pt x="9846" y="1"/>
                    </a:moveTo>
                    <a:lnTo>
                      <a:pt x="9572" y="62"/>
                    </a:lnTo>
                    <a:cubicBezTo>
                      <a:pt x="9854" y="1301"/>
                      <a:pt x="9310" y="2735"/>
                      <a:pt x="8250" y="3544"/>
                    </a:cubicBezTo>
                    <a:cubicBezTo>
                      <a:pt x="7568" y="4064"/>
                      <a:pt x="6700" y="4337"/>
                      <a:pt x="5814" y="4337"/>
                    </a:cubicBezTo>
                    <a:cubicBezTo>
                      <a:pt x="5541" y="4337"/>
                      <a:pt x="5266" y="4311"/>
                      <a:pt x="4994" y="4258"/>
                    </a:cubicBezTo>
                    <a:cubicBezTo>
                      <a:pt x="5167" y="4038"/>
                      <a:pt x="5321" y="3798"/>
                      <a:pt x="5435" y="3544"/>
                    </a:cubicBezTo>
                    <a:cubicBezTo>
                      <a:pt x="5653" y="3075"/>
                      <a:pt x="5695" y="2665"/>
                      <a:pt x="5561" y="2319"/>
                    </a:cubicBezTo>
                    <a:cubicBezTo>
                      <a:pt x="5416" y="1940"/>
                      <a:pt x="5039" y="1638"/>
                      <a:pt x="4526" y="1491"/>
                    </a:cubicBezTo>
                    <a:cubicBezTo>
                      <a:pt x="4384" y="1450"/>
                      <a:pt x="4183" y="1406"/>
                      <a:pt x="3963" y="1406"/>
                    </a:cubicBezTo>
                    <a:cubicBezTo>
                      <a:pt x="3731" y="1406"/>
                      <a:pt x="3478" y="1455"/>
                      <a:pt x="3254" y="1605"/>
                    </a:cubicBezTo>
                    <a:cubicBezTo>
                      <a:pt x="2693" y="1982"/>
                      <a:pt x="2640" y="2807"/>
                      <a:pt x="2944" y="3346"/>
                    </a:cubicBezTo>
                    <a:cubicBezTo>
                      <a:pt x="3206" y="3809"/>
                      <a:pt x="3706" y="4172"/>
                      <a:pt x="4397" y="4395"/>
                    </a:cubicBezTo>
                    <a:cubicBezTo>
                      <a:pt x="4423" y="4400"/>
                      <a:pt x="4448" y="4409"/>
                      <a:pt x="4467" y="4414"/>
                    </a:cubicBezTo>
                    <a:cubicBezTo>
                      <a:pt x="4046" y="4813"/>
                      <a:pt x="3521" y="5103"/>
                      <a:pt x="2961" y="5232"/>
                    </a:cubicBezTo>
                    <a:cubicBezTo>
                      <a:pt x="2731" y="5285"/>
                      <a:pt x="2495" y="5310"/>
                      <a:pt x="2259" y="5310"/>
                    </a:cubicBezTo>
                    <a:cubicBezTo>
                      <a:pt x="1508" y="5310"/>
                      <a:pt x="754" y="5051"/>
                      <a:pt x="176" y="4573"/>
                    </a:cubicBezTo>
                    <a:lnTo>
                      <a:pt x="1" y="4788"/>
                    </a:lnTo>
                    <a:cubicBezTo>
                      <a:pt x="628" y="5307"/>
                      <a:pt x="1451" y="5592"/>
                      <a:pt x="2266" y="5592"/>
                    </a:cubicBezTo>
                    <a:cubicBezTo>
                      <a:pt x="2523" y="5592"/>
                      <a:pt x="2777" y="5564"/>
                      <a:pt x="3030" y="5508"/>
                    </a:cubicBezTo>
                    <a:cubicBezTo>
                      <a:pt x="3692" y="5352"/>
                      <a:pt x="4311" y="4989"/>
                      <a:pt x="4785" y="4498"/>
                    </a:cubicBezTo>
                    <a:cubicBezTo>
                      <a:pt x="5127" y="4577"/>
                      <a:pt x="5475" y="4616"/>
                      <a:pt x="5820" y="4616"/>
                    </a:cubicBezTo>
                    <a:cubicBezTo>
                      <a:pt x="6767" y="4616"/>
                      <a:pt x="7693" y="4323"/>
                      <a:pt x="8423" y="3767"/>
                    </a:cubicBezTo>
                    <a:cubicBezTo>
                      <a:pt x="9584" y="2877"/>
                      <a:pt x="10158" y="1362"/>
                      <a:pt x="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7"/>
              <p:cNvSpPr/>
              <p:nvPr/>
            </p:nvSpPr>
            <p:spPr>
              <a:xfrm>
                <a:off x="2400747" y="3177237"/>
                <a:ext cx="85872" cy="49448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549" extrusionOk="0">
                    <a:moveTo>
                      <a:pt x="1551" y="1"/>
                    </a:moveTo>
                    <a:lnTo>
                      <a:pt x="0" y="868"/>
                    </a:lnTo>
                    <a:lnTo>
                      <a:pt x="137" y="1111"/>
                    </a:lnTo>
                    <a:lnTo>
                      <a:pt x="1484" y="358"/>
                    </a:lnTo>
                    <a:lnTo>
                      <a:pt x="2477" y="1549"/>
                    </a:lnTo>
                    <a:lnTo>
                      <a:pt x="2689" y="1368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3" name="Google Shape;1233;p27"/>
            <p:cNvGrpSpPr/>
            <p:nvPr/>
          </p:nvGrpSpPr>
          <p:grpSpPr>
            <a:xfrm>
              <a:off x="8482177" y="935429"/>
              <a:ext cx="278916" cy="308023"/>
              <a:chOff x="1468417" y="2737328"/>
              <a:chExt cx="229108" cy="253017"/>
            </a:xfrm>
          </p:grpSpPr>
          <p:sp>
            <p:nvSpPr>
              <p:cNvPr id="1234" name="Google Shape;1234;p27"/>
              <p:cNvSpPr/>
              <p:nvPr/>
            </p:nvSpPr>
            <p:spPr>
              <a:xfrm>
                <a:off x="1471641" y="2760726"/>
                <a:ext cx="225884" cy="229619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7193" extrusionOk="0">
                    <a:moveTo>
                      <a:pt x="1665" y="0"/>
                    </a:moveTo>
                    <a:cubicBezTo>
                      <a:pt x="1647" y="0"/>
                      <a:pt x="1628" y="1"/>
                      <a:pt x="1610" y="1"/>
                    </a:cubicBezTo>
                    <a:lnTo>
                      <a:pt x="1618" y="280"/>
                    </a:lnTo>
                    <a:cubicBezTo>
                      <a:pt x="1635" y="279"/>
                      <a:pt x="1652" y="279"/>
                      <a:pt x="1669" y="279"/>
                    </a:cubicBezTo>
                    <a:cubicBezTo>
                      <a:pt x="1817" y="279"/>
                      <a:pt x="1967" y="290"/>
                      <a:pt x="2112" y="308"/>
                    </a:cubicBezTo>
                    <a:lnTo>
                      <a:pt x="2151" y="29"/>
                    </a:lnTo>
                    <a:cubicBezTo>
                      <a:pt x="1991" y="11"/>
                      <a:pt x="1828" y="0"/>
                      <a:pt x="1665" y="0"/>
                    </a:cubicBezTo>
                    <a:close/>
                    <a:moveTo>
                      <a:pt x="1074" y="62"/>
                    </a:moveTo>
                    <a:cubicBezTo>
                      <a:pt x="893" y="96"/>
                      <a:pt x="717" y="146"/>
                      <a:pt x="550" y="207"/>
                    </a:cubicBezTo>
                    <a:lnTo>
                      <a:pt x="647" y="469"/>
                    </a:lnTo>
                    <a:cubicBezTo>
                      <a:pt x="801" y="414"/>
                      <a:pt x="963" y="369"/>
                      <a:pt x="1127" y="336"/>
                    </a:cubicBezTo>
                    <a:lnTo>
                      <a:pt x="1074" y="62"/>
                    </a:lnTo>
                    <a:close/>
                    <a:moveTo>
                      <a:pt x="2681" y="149"/>
                    </a:moveTo>
                    <a:lnTo>
                      <a:pt x="2600" y="416"/>
                    </a:lnTo>
                    <a:cubicBezTo>
                      <a:pt x="2762" y="461"/>
                      <a:pt x="2918" y="522"/>
                      <a:pt x="3066" y="592"/>
                    </a:cubicBezTo>
                    <a:lnTo>
                      <a:pt x="3186" y="341"/>
                    </a:lnTo>
                    <a:cubicBezTo>
                      <a:pt x="3024" y="263"/>
                      <a:pt x="2857" y="196"/>
                      <a:pt x="2681" y="149"/>
                    </a:cubicBezTo>
                    <a:close/>
                    <a:moveTo>
                      <a:pt x="62" y="447"/>
                    </a:moveTo>
                    <a:cubicBezTo>
                      <a:pt x="42" y="458"/>
                      <a:pt x="20" y="472"/>
                      <a:pt x="0" y="486"/>
                    </a:cubicBezTo>
                    <a:lnTo>
                      <a:pt x="151" y="721"/>
                    </a:lnTo>
                    <a:lnTo>
                      <a:pt x="209" y="690"/>
                    </a:lnTo>
                    <a:lnTo>
                      <a:pt x="62" y="447"/>
                    </a:lnTo>
                    <a:close/>
                    <a:moveTo>
                      <a:pt x="3649" y="612"/>
                    </a:moveTo>
                    <a:lnTo>
                      <a:pt x="3490" y="843"/>
                    </a:lnTo>
                    <a:cubicBezTo>
                      <a:pt x="3624" y="935"/>
                      <a:pt x="3752" y="1041"/>
                      <a:pt x="3875" y="1156"/>
                    </a:cubicBezTo>
                    <a:lnTo>
                      <a:pt x="4068" y="955"/>
                    </a:lnTo>
                    <a:cubicBezTo>
                      <a:pt x="3937" y="829"/>
                      <a:pt x="3797" y="712"/>
                      <a:pt x="3649" y="612"/>
                    </a:cubicBezTo>
                    <a:close/>
                    <a:moveTo>
                      <a:pt x="4428" y="1354"/>
                    </a:moveTo>
                    <a:lnTo>
                      <a:pt x="4210" y="1527"/>
                    </a:lnTo>
                    <a:cubicBezTo>
                      <a:pt x="4310" y="1658"/>
                      <a:pt x="4405" y="1795"/>
                      <a:pt x="4489" y="1940"/>
                    </a:cubicBezTo>
                    <a:lnTo>
                      <a:pt x="4729" y="1800"/>
                    </a:lnTo>
                    <a:cubicBezTo>
                      <a:pt x="4637" y="1644"/>
                      <a:pt x="4536" y="1493"/>
                      <a:pt x="4428" y="1354"/>
                    </a:cubicBezTo>
                    <a:close/>
                    <a:moveTo>
                      <a:pt x="4966" y="2283"/>
                    </a:moveTo>
                    <a:lnTo>
                      <a:pt x="4707" y="2386"/>
                    </a:lnTo>
                    <a:cubicBezTo>
                      <a:pt x="4771" y="2539"/>
                      <a:pt x="4824" y="2701"/>
                      <a:pt x="4866" y="2860"/>
                    </a:cubicBezTo>
                    <a:lnTo>
                      <a:pt x="5136" y="2791"/>
                    </a:lnTo>
                    <a:cubicBezTo>
                      <a:pt x="5092" y="2618"/>
                      <a:pt x="5036" y="2447"/>
                      <a:pt x="4966" y="2283"/>
                    </a:cubicBezTo>
                    <a:close/>
                    <a:moveTo>
                      <a:pt x="4036" y="3046"/>
                    </a:moveTo>
                    <a:cubicBezTo>
                      <a:pt x="3999" y="3046"/>
                      <a:pt x="3962" y="3047"/>
                      <a:pt x="3925" y="3050"/>
                    </a:cubicBezTo>
                    <a:lnTo>
                      <a:pt x="3945" y="3329"/>
                    </a:lnTo>
                    <a:cubicBezTo>
                      <a:pt x="3971" y="3327"/>
                      <a:pt x="3998" y="3327"/>
                      <a:pt x="4025" y="3327"/>
                    </a:cubicBezTo>
                    <a:cubicBezTo>
                      <a:pt x="4089" y="3327"/>
                      <a:pt x="4155" y="3331"/>
                      <a:pt x="4218" y="3335"/>
                    </a:cubicBezTo>
                    <a:cubicBezTo>
                      <a:pt x="4288" y="3343"/>
                      <a:pt x="4358" y="3354"/>
                      <a:pt x="4428" y="3362"/>
                    </a:cubicBezTo>
                    <a:lnTo>
                      <a:pt x="4472" y="3084"/>
                    </a:lnTo>
                    <a:cubicBezTo>
                      <a:pt x="4397" y="3075"/>
                      <a:pt x="4322" y="3064"/>
                      <a:pt x="4243" y="3056"/>
                    </a:cubicBezTo>
                    <a:cubicBezTo>
                      <a:pt x="4174" y="3050"/>
                      <a:pt x="4105" y="3046"/>
                      <a:pt x="4036" y="3046"/>
                    </a:cubicBezTo>
                    <a:close/>
                    <a:moveTo>
                      <a:pt x="3367" y="3192"/>
                    </a:moveTo>
                    <a:cubicBezTo>
                      <a:pt x="3303" y="3231"/>
                      <a:pt x="3236" y="3273"/>
                      <a:pt x="3181" y="3321"/>
                    </a:cubicBezTo>
                    <a:cubicBezTo>
                      <a:pt x="3089" y="3402"/>
                      <a:pt x="3013" y="3499"/>
                      <a:pt x="2949" y="3614"/>
                    </a:cubicBezTo>
                    <a:lnTo>
                      <a:pt x="3197" y="3747"/>
                    </a:lnTo>
                    <a:cubicBezTo>
                      <a:pt x="3242" y="3667"/>
                      <a:pt x="3298" y="3594"/>
                      <a:pt x="3365" y="3530"/>
                    </a:cubicBezTo>
                    <a:cubicBezTo>
                      <a:pt x="3407" y="3496"/>
                      <a:pt x="3451" y="3468"/>
                      <a:pt x="3501" y="3441"/>
                    </a:cubicBezTo>
                    <a:lnTo>
                      <a:pt x="3367" y="3192"/>
                    </a:lnTo>
                    <a:close/>
                    <a:moveTo>
                      <a:pt x="4997" y="3220"/>
                    </a:moveTo>
                    <a:lnTo>
                      <a:pt x="4902" y="3485"/>
                    </a:lnTo>
                    <a:cubicBezTo>
                      <a:pt x="4930" y="3496"/>
                      <a:pt x="4952" y="3502"/>
                      <a:pt x="4977" y="3513"/>
                    </a:cubicBezTo>
                    <a:cubicBezTo>
                      <a:pt x="4980" y="3569"/>
                      <a:pt x="4983" y="3628"/>
                      <a:pt x="4986" y="3683"/>
                    </a:cubicBezTo>
                    <a:cubicBezTo>
                      <a:pt x="4991" y="3720"/>
                      <a:pt x="4991" y="3759"/>
                      <a:pt x="4991" y="3792"/>
                    </a:cubicBezTo>
                    <a:lnTo>
                      <a:pt x="4991" y="3848"/>
                    </a:lnTo>
                    <a:lnTo>
                      <a:pt x="5270" y="3856"/>
                    </a:lnTo>
                    <a:lnTo>
                      <a:pt x="5273" y="3792"/>
                    </a:lnTo>
                    <a:cubicBezTo>
                      <a:pt x="5273" y="3753"/>
                      <a:pt x="5273" y="3714"/>
                      <a:pt x="5270" y="3678"/>
                    </a:cubicBezTo>
                    <a:cubicBezTo>
                      <a:pt x="5270" y="3664"/>
                      <a:pt x="5265" y="3653"/>
                      <a:pt x="5265" y="3641"/>
                    </a:cubicBezTo>
                    <a:lnTo>
                      <a:pt x="5265" y="3641"/>
                    </a:lnTo>
                    <a:cubicBezTo>
                      <a:pt x="5298" y="3658"/>
                      <a:pt x="5323" y="3672"/>
                      <a:pt x="5357" y="3692"/>
                    </a:cubicBezTo>
                    <a:lnTo>
                      <a:pt x="5493" y="3446"/>
                    </a:lnTo>
                    <a:cubicBezTo>
                      <a:pt x="5410" y="3402"/>
                      <a:pt x="5326" y="3357"/>
                      <a:pt x="5237" y="3318"/>
                    </a:cubicBezTo>
                    <a:lnTo>
                      <a:pt x="5237" y="3315"/>
                    </a:lnTo>
                    <a:lnTo>
                      <a:pt x="5234" y="3315"/>
                    </a:lnTo>
                    <a:cubicBezTo>
                      <a:pt x="5153" y="3279"/>
                      <a:pt x="5078" y="3248"/>
                      <a:pt x="4997" y="3220"/>
                    </a:cubicBezTo>
                    <a:close/>
                    <a:moveTo>
                      <a:pt x="5940" y="3759"/>
                    </a:moveTo>
                    <a:lnTo>
                      <a:pt x="5764" y="3973"/>
                    </a:lnTo>
                    <a:cubicBezTo>
                      <a:pt x="5892" y="4074"/>
                      <a:pt x="6012" y="4191"/>
                      <a:pt x="6121" y="4317"/>
                    </a:cubicBezTo>
                    <a:lnTo>
                      <a:pt x="6330" y="4135"/>
                    </a:lnTo>
                    <a:cubicBezTo>
                      <a:pt x="6210" y="3999"/>
                      <a:pt x="6082" y="3873"/>
                      <a:pt x="5940" y="3759"/>
                    </a:cubicBezTo>
                    <a:close/>
                    <a:moveTo>
                      <a:pt x="2804" y="4169"/>
                    </a:moveTo>
                    <a:cubicBezTo>
                      <a:pt x="2801" y="4219"/>
                      <a:pt x="2796" y="4266"/>
                      <a:pt x="2796" y="4317"/>
                    </a:cubicBezTo>
                    <a:cubicBezTo>
                      <a:pt x="2796" y="4358"/>
                      <a:pt x="2796" y="4400"/>
                      <a:pt x="2801" y="4442"/>
                    </a:cubicBezTo>
                    <a:cubicBezTo>
                      <a:pt x="2804" y="4540"/>
                      <a:pt x="2818" y="4637"/>
                      <a:pt x="2837" y="4727"/>
                    </a:cubicBezTo>
                    <a:lnTo>
                      <a:pt x="3114" y="4668"/>
                    </a:lnTo>
                    <a:cubicBezTo>
                      <a:pt x="3097" y="4587"/>
                      <a:pt x="3086" y="4504"/>
                      <a:pt x="3080" y="4420"/>
                    </a:cubicBezTo>
                    <a:cubicBezTo>
                      <a:pt x="3080" y="4389"/>
                      <a:pt x="3075" y="4350"/>
                      <a:pt x="3075" y="4317"/>
                    </a:cubicBezTo>
                    <a:cubicBezTo>
                      <a:pt x="3075" y="4275"/>
                      <a:pt x="3080" y="4233"/>
                      <a:pt x="3083" y="4191"/>
                    </a:cubicBezTo>
                    <a:lnTo>
                      <a:pt x="2804" y="4169"/>
                    </a:lnTo>
                    <a:close/>
                    <a:moveTo>
                      <a:pt x="4930" y="4339"/>
                    </a:moveTo>
                    <a:cubicBezTo>
                      <a:pt x="4896" y="4506"/>
                      <a:pt x="4843" y="4657"/>
                      <a:pt x="4771" y="4791"/>
                    </a:cubicBezTo>
                    <a:lnTo>
                      <a:pt x="5019" y="4922"/>
                    </a:lnTo>
                    <a:cubicBezTo>
                      <a:pt x="5103" y="4769"/>
                      <a:pt x="5164" y="4590"/>
                      <a:pt x="5203" y="4400"/>
                    </a:cubicBezTo>
                    <a:lnTo>
                      <a:pt x="4930" y="4339"/>
                    </a:lnTo>
                    <a:close/>
                    <a:moveTo>
                      <a:pt x="6651" y="4570"/>
                    </a:moveTo>
                    <a:lnTo>
                      <a:pt x="6408" y="4713"/>
                    </a:lnTo>
                    <a:cubicBezTo>
                      <a:pt x="6489" y="4852"/>
                      <a:pt x="6562" y="5003"/>
                      <a:pt x="6618" y="5159"/>
                    </a:cubicBezTo>
                    <a:lnTo>
                      <a:pt x="6880" y="5061"/>
                    </a:lnTo>
                    <a:cubicBezTo>
                      <a:pt x="6818" y="4891"/>
                      <a:pt x="6740" y="4724"/>
                      <a:pt x="6651" y="4570"/>
                    </a:cubicBezTo>
                    <a:close/>
                    <a:moveTo>
                      <a:pt x="3289" y="5087"/>
                    </a:moveTo>
                    <a:lnTo>
                      <a:pt x="3066" y="5254"/>
                    </a:lnTo>
                    <a:cubicBezTo>
                      <a:pt x="3128" y="5338"/>
                      <a:pt x="3197" y="5410"/>
                      <a:pt x="3278" y="5466"/>
                    </a:cubicBezTo>
                    <a:cubicBezTo>
                      <a:pt x="3359" y="5525"/>
                      <a:pt x="3451" y="5572"/>
                      <a:pt x="3549" y="5603"/>
                    </a:cubicBezTo>
                    <a:lnTo>
                      <a:pt x="3633" y="5335"/>
                    </a:lnTo>
                    <a:cubicBezTo>
                      <a:pt x="3563" y="5313"/>
                      <a:pt x="3499" y="5282"/>
                      <a:pt x="3443" y="5240"/>
                    </a:cubicBezTo>
                    <a:cubicBezTo>
                      <a:pt x="3381" y="5198"/>
                      <a:pt x="3334" y="5145"/>
                      <a:pt x="3289" y="5087"/>
                    </a:cubicBezTo>
                    <a:close/>
                    <a:moveTo>
                      <a:pt x="4481" y="5145"/>
                    </a:moveTo>
                    <a:cubicBezTo>
                      <a:pt x="4363" y="5240"/>
                      <a:pt x="4218" y="5310"/>
                      <a:pt x="4073" y="5343"/>
                    </a:cubicBezTo>
                    <a:lnTo>
                      <a:pt x="4140" y="5617"/>
                    </a:lnTo>
                    <a:cubicBezTo>
                      <a:pt x="4324" y="5572"/>
                      <a:pt x="4506" y="5483"/>
                      <a:pt x="4656" y="5366"/>
                    </a:cubicBezTo>
                    <a:lnTo>
                      <a:pt x="4481" y="5145"/>
                    </a:lnTo>
                    <a:close/>
                    <a:moveTo>
                      <a:pt x="7022" y="5589"/>
                    </a:moveTo>
                    <a:lnTo>
                      <a:pt x="6749" y="5636"/>
                    </a:lnTo>
                    <a:cubicBezTo>
                      <a:pt x="6777" y="5798"/>
                      <a:pt x="6791" y="5965"/>
                      <a:pt x="6793" y="6130"/>
                    </a:cubicBezTo>
                    <a:lnTo>
                      <a:pt x="7075" y="6130"/>
                    </a:lnTo>
                    <a:cubicBezTo>
                      <a:pt x="7072" y="5949"/>
                      <a:pt x="7056" y="5767"/>
                      <a:pt x="7022" y="5589"/>
                    </a:cubicBezTo>
                    <a:close/>
                    <a:moveTo>
                      <a:pt x="6757" y="6621"/>
                    </a:moveTo>
                    <a:cubicBezTo>
                      <a:pt x="6729" y="6786"/>
                      <a:pt x="6687" y="6945"/>
                      <a:pt x="6632" y="7098"/>
                    </a:cubicBezTo>
                    <a:lnTo>
                      <a:pt x="6897" y="7193"/>
                    </a:lnTo>
                    <a:cubicBezTo>
                      <a:pt x="6958" y="7025"/>
                      <a:pt x="7003" y="6847"/>
                      <a:pt x="7033" y="6666"/>
                    </a:cubicBezTo>
                    <a:lnTo>
                      <a:pt x="6757" y="66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7"/>
              <p:cNvSpPr/>
              <p:nvPr/>
            </p:nvSpPr>
            <p:spPr>
              <a:xfrm>
                <a:off x="1468417" y="2737328"/>
                <a:ext cx="43670" cy="76167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386" extrusionOk="0">
                    <a:moveTo>
                      <a:pt x="796" y="0"/>
                    </a:moveTo>
                    <a:lnTo>
                      <a:pt x="1" y="1359"/>
                    </a:lnTo>
                    <a:lnTo>
                      <a:pt x="1186" y="2385"/>
                    </a:lnTo>
                    <a:lnTo>
                      <a:pt x="1368" y="2171"/>
                    </a:lnTo>
                    <a:lnTo>
                      <a:pt x="358" y="1300"/>
                    </a:lnTo>
                    <a:lnTo>
                      <a:pt x="1039" y="140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6" name="Google Shape;1236;p27"/>
            <p:cNvSpPr/>
            <p:nvPr/>
          </p:nvSpPr>
          <p:spPr>
            <a:xfrm>
              <a:off x="2188571" y="4505321"/>
              <a:ext cx="196372" cy="196372"/>
            </a:xfrm>
            <a:custGeom>
              <a:avLst/>
              <a:gdLst/>
              <a:ahLst/>
              <a:cxnLst/>
              <a:rect l="l" t="t" r="r" b="b"/>
              <a:pathLst>
                <a:path w="5053" h="5053" extrusionOk="0">
                  <a:moveTo>
                    <a:pt x="2795" y="1"/>
                  </a:moveTo>
                  <a:cubicBezTo>
                    <a:pt x="2642" y="1"/>
                    <a:pt x="2478" y="24"/>
                    <a:pt x="2302" y="73"/>
                  </a:cubicBezTo>
                  <a:cubicBezTo>
                    <a:pt x="1208" y="374"/>
                    <a:pt x="2784" y="2893"/>
                    <a:pt x="2784" y="2893"/>
                  </a:cubicBezTo>
                  <a:cubicBezTo>
                    <a:pt x="2784" y="2893"/>
                    <a:pt x="1860" y="2505"/>
                    <a:pt x="1091" y="2505"/>
                  </a:cubicBezTo>
                  <a:cubicBezTo>
                    <a:pt x="562" y="2505"/>
                    <a:pt x="106" y="2689"/>
                    <a:pt x="76" y="3309"/>
                  </a:cubicBezTo>
                  <a:cubicBezTo>
                    <a:pt x="0" y="4829"/>
                    <a:pt x="4709" y="5052"/>
                    <a:pt x="4709" y="5052"/>
                  </a:cubicBezTo>
                  <a:cubicBezTo>
                    <a:pt x="4709" y="5052"/>
                    <a:pt x="5052" y="1"/>
                    <a:pt x="2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7"/>
            <p:cNvSpPr/>
            <p:nvPr/>
          </p:nvSpPr>
          <p:spPr>
            <a:xfrm>
              <a:off x="455958" y="1283453"/>
              <a:ext cx="198121" cy="151564"/>
            </a:xfrm>
            <a:custGeom>
              <a:avLst/>
              <a:gdLst/>
              <a:ahLst/>
              <a:cxnLst/>
              <a:rect l="l" t="t" r="r" b="b"/>
              <a:pathLst>
                <a:path w="5098" h="3900" extrusionOk="0">
                  <a:moveTo>
                    <a:pt x="2977" y="0"/>
                  </a:moveTo>
                  <a:cubicBezTo>
                    <a:pt x="2270" y="0"/>
                    <a:pt x="2413" y="1944"/>
                    <a:pt x="2413" y="1944"/>
                  </a:cubicBezTo>
                  <a:cubicBezTo>
                    <a:pt x="2413" y="1944"/>
                    <a:pt x="1659" y="1065"/>
                    <a:pt x="1054" y="1065"/>
                  </a:cubicBezTo>
                  <a:cubicBezTo>
                    <a:pt x="865" y="1065"/>
                    <a:pt x="691" y="1151"/>
                    <a:pt x="558" y="1375"/>
                  </a:cubicBezTo>
                  <a:cubicBezTo>
                    <a:pt x="0" y="2315"/>
                    <a:pt x="2913" y="3900"/>
                    <a:pt x="2913" y="3900"/>
                  </a:cubicBezTo>
                  <a:cubicBezTo>
                    <a:pt x="2913" y="3900"/>
                    <a:pt x="5097" y="371"/>
                    <a:pt x="3055" y="8"/>
                  </a:cubicBezTo>
                  <a:cubicBezTo>
                    <a:pt x="3028" y="3"/>
                    <a:pt x="3002" y="0"/>
                    <a:pt x="2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7"/>
            <p:cNvSpPr/>
            <p:nvPr/>
          </p:nvSpPr>
          <p:spPr>
            <a:xfrm>
              <a:off x="293233" y="1891005"/>
              <a:ext cx="262166" cy="175581"/>
            </a:xfrm>
            <a:custGeom>
              <a:avLst/>
              <a:gdLst/>
              <a:ahLst/>
              <a:cxnLst/>
              <a:rect l="l" t="t" r="r" b="b"/>
              <a:pathLst>
                <a:path w="6746" h="4518" extrusionOk="0">
                  <a:moveTo>
                    <a:pt x="1736" y="0"/>
                  </a:moveTo>
                  <a:cubicBezTo>
                    <a:pt x="1637" y="0"/>
                    <a:pt x="1529" y="19"/>
                    <a:pt x="1409" y="59"/>
                  </a:cubicBezTo>
                  <a:cubicBezTo>
                    <a:pt x="0" y="542"/>
                    <a:pt x="1381" y="4517"/>
                    <a:pt x="1381" y="4517"/>
                  </a:cubicBezTo>
                  <a:cubicBezTo>
                    <a:pt x="1381" y="4517"/>
                    <a:pt x="6746" y="2796"/>
                    <a:pt x="5097" y="756"/>
                  </a:cubicBezTo>
                  <a:cubicBezTo>
                    <a:pt x="4998" y="633"/>
                    <a:pt x="4871" y="581"/>
                    <a:pt x="4730" y="581"/>
                  </a:cubicBezTo>
                  <a:cubicBezTo>
                    <a:pt x="3950" y="581"/>
                    <a:pt x="2692" y="2154"/>
                    <a:pt x="2692" y="2154"/>
                  </a:cubicBezTo>
                  <a:cubicBezTo>
                    <a:pt x="2692" y="2154"/>
                    <a:pt x="2798" y="0"/>
                    <a:pt x="1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9" name="Google Shape;1239;p27"/>
            <p:cNvGrpSpPr/>
            <p:nvPr/>
          </p:nvGrpSpPr>
          <p:grpSpPr>
            <a:xfrm>
              <a:off x="4164345" y="4506061"/>
              <a:ext cx="175888" cy="323405"/>
              <a:chOff x="1192264" y="2259208"/>
              <a:chExt cx="144479" cy="265652"/>
            </a:xfrm>
          </p:grpSpPr>
          <p:sp>
            <p:nvSpPr>
              <p:cNvPr id="1240" name="Google Shape;1240;p27"/>
              <p:cNvSpPr/>
              <p:nvPr/>
            </p:nvSpPr>
            <p:spPr>
              <a:xfrm>
                <a:off x="1192264" y="2259208"/>
                <a:ext cx="118496" cy="194951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6107" extrusionOk="0">
                    <a:moveTo>
                      <a:pt x="2121" y="0"/>
                    </a:moveTo>
                    <a:cubicBezTo>
                      <a:pt x="1547" y="0"/>
                      <a:pt x="243" y="620"/>
                      <a:pt x="135" y="636"/>
                    </a:cubicBezTo>
                    <a:cubicBezTo>
                      <a:pt x="1" y="658"/>
                      <a:pt x="2391" y="6107"/>
                      <a:pt x="2391" y="6107"/>
                    </a:cubicBezTo>
                    <a:lnTo>
                      <a:pt x="3711" y="5646"/>
                    </a:lnTo>
                    <a:cubicBezTo>
                      <a:pt x="3711" y="5646"/>
                      <a:pt x="2601" y="463"/>
                      <a:pt x="2366" y="89"/>
                    </a:cubicBezTo>
                    <a:cubicBezTo>
                      <a:pt x="2326" y="26"/>
                      <a:pt x="2239" y="0"/>
                      <a:pt x="2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7"/>
              <p:cNvSpPr/>
              <p:nvPr/>
            </p:nvSpPr>
            <p:spPr>
              <a:xfrm>
                <a:off x="1274302" y="2466570"/>
                <a:ext cx="62440" cy="5829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826" extrusionOk="0">
                    <a:moveTo>
                      <a:pt x="1019" y="1"/>
                    </a:moveTo>
                    <a:cubicBezTo>
                      <a:pt x="609" y="1"/>
                      <a:pt x="164" y="225"/>
                      <a:pt x="56" y="579"/>
                    </a:cubicBezTo>
                    <a:cubicBezTo>
                      <a:pt x="0" y="763"/>
                      <a:pt x="56" y="966"/>
                      <a:pt x="159" y="1131"/>
                    </a:cubicBezTo>
                    <a:cubicBezTo>
                      <a:pt x="265" y="1290"/>
                      <a:pt x="419" y="1416"/>
                      <a:pt x="564" y="1541"/>
                    </a:cubicBezTo>
                    <a:cubicBezTo>
                      <a:pt x="731" y="1679"/>
                      <a:pt x="927" y="1825"/>
                      <a:pt x="1135" y="1825"/>
                    </a:cubicBezTo>
                    <a:cubicBezTo>
                      <a:pt x="1163" y="1825"/>
                      <a:pt x="1191" y="1823"/>
                      <a:pt x="1219" y="1817"/>
                    </a:cubicBezTo>
                    <a:cubicBezTo>
                      <a:pt x="1797" y="1703"/>
                      <a:pt x="1956" y="676"/>
                      <a:pt x="1635" y="261"/>
                    </a:cubicBezTo>
                    <a:cubicBezTo>
                      <a:pt x="1494" y="80"/>
                      <a:pt x="1263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2" name="Google Shape;1242;p27"/>
            <p:cNvGrpSpPr/>
            <p:nvPr/>
          </p:nvGrpSpPr>
          <p:grpSpPr>
            <a:xfrm>
              <a:off x="3136333" y="204474"/>
              <a:ext cx="293639" cy="278131"/>
              <a:chOff x="2228946" y="2261027"/>
              <a:chExt cx="241202" cy="228463"/>
            </a:xfrm>
          </p:grpSpPr>
          <p:sp>
            <p:nvSpPr>
              <p:cNvPr id="1243" name="Google Shape;1243;p27"/>
              <p:cNvSpPr/>
              <p:nvPr/>
            </p:nvSpPr>
            <p:spPr>
              <a:xfrm>
                <a:off x="2360558" y="2315709"/>
                <a:ext cx="109590" cy="132478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4150" extrusionOk="0">
                    <a:moveTo>
                      <a:pt x="2058" y="0"/>
                    </a:moveTo>
                    <a:cubicBezTo>
                      <a:pt x="1956" y="0"/>
                      <a:pt x="1" y="3617"/>
                      <a:pt x="1" y="3617"/>
                    </a:cubicBezTo>
                    <a:lnTo>
                      <a:pt x="829" y="4150"/>
                    </a:lnTo>
                    <a:cubicBezTo>
                      <a:pt x="829" y="4150"/>
                      <a:pt x="3223" y="1290"/>
                      <a:pt x="3329" y="1003"/>
                    </a:cubicBezTo>
                    <a:cubicBezTo>
                      <a:pt x="3432" y="715"/>
                      <a:pt x="2130" y="68"/>
                      <a:pt x="2060" y="1"/>
                    </a:cubicBezTo>
                    <a:cubicBezTo>
                      <a:pt x="2059" y="1"/>
                      <a:pt x="2058" y="0"/>
                      <a:pt x="2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7"/>
              <p:cNvSpPr/>
              <p:nvPr/>
            </p:nvSpPr>
            <p:spPr>
              <a:xfrm>
                <a:off x="2336521" y="2447736"/>
                <a:ext cx="40573" cy="4175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308" extrusionOk="0">
                    <a:moveTo>
                      <a:pt x="474" y="1"/>
                    </a:moveTo>
                    <a:cubicBezTo>
                      <a:pt x="420" y="1"/>
                      <a:pt x="368" y="9"/>
                      <a:pt x="319" y="28"/>
                    </a:cubicBezTo>
                    <a:cubicBezTo>
                      <a:pt x="190" y="78"/>
                      <a:pt x="104" y="195"/>
                      <a:pt x="59" y="326"/>
                    </a:cubicBezTo>
                    <a:cubicBezTo>
                      <a:pt x="20" y="454"/>
                      <a:pt x="12" y="591"/>
                      <a:pt x="9" y="725"/>
                    </a:cubicBezTo>
                    <a:cubicBezTo>
                      <a:pt x="1" y="898"/>
                      <a:pt x="6" y="1096"/>
                      <a:pt x="137" y="1210"/>
                    </a:cubicBezTo>
                    <a:cubicBezTo>
                      <a:pt x="215" y="1278"/>
                      <a:pt x="312" y="1307"/>
                      <a:pt x="416" y="1307"/>
                    </a:cubicBezTo>
                    <a:cubicBezTo>
                      <a:pt x="732" y="1307"/>
                      <a:pt x="1111" y="1038"/>
                      <a:pt x="1181" y="767"/>
                    </a:cubicBezTo>
                    <a:cubicBezTo>
                      <a:pt x="1271" y="406"/>
                      <a:pt x="844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7"/>
              <p:cNvSpPr/>
              <p:nvPr/>
            </p:nvSpPr>
            <p:spPr>
              <a:xfrm>
                <a:off x="2228946" y="2261027"/>
                <a:ext cx="144322" cy="15597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886" extrusionOk="0">
                    <a:moveTo>
                      <a:pt x="2306" y="0"/>
                    </a:moveTo>
                    <a:cubicBezTo>
                      <a:pt x="1668" y="0"/>
                      <a:pt x="1056" y="392"/>
                      <a:pt x="623" y="838"/>
                    </a:cubicBezTo>
                    <a:cubicBezTo>
                      <a:pt x="1" y="1491"/>
                      <a:pt x="768" y="1728"/>
                      <a:pt x="1370" y="1921"/>
                    </a:cubicBezTo>
                    <a:cubicBezTo>
                      <a:pt x="1474" y="1522"/>
                      <a:pt x="1826" y="1180"/>
                      <a:pt x="2239" y="1180"/>
                    </a:cubicBezTo>
                    <a:cubicBezTo>
                      <a:pt x="2337" y="1180"/>
                      <a:pt x="2439" y="1200"/>
                      <a:pt x="2542" y="1243"/>
                    </a:cubicBezTo>
                    <a:cubicBezTo>
                      <a:pt x="2958" y="1419"/>
                      <a:pt x="3161" y="1901"/>
                      <a:pt x="3000" y="2320"/>
                    </a:cubicBezTo>
                    <a:cubicBezTo>
                      <a:pt x="2737" y="2975"/>
                      <a:pt x="1850" y="2972"/>
                      <a:pt x="1460" y="3500"/>
                    </a:cubicBezTo>
                    <a:cubicBezTo>
                      <a:pt x="1256" y="3770"/>
                      <a:pt x="1231" y="4166"/>
                      <a:pt x="1398" y="4465"/>
                    </a:cubicBezTo>
                    <a:cubicBezTo>
                      <a:pt x="1507" y="4660"/>
                      <a:pt x="1694" y="4803"/>
                      <a:pt x="1903" y="4872"/>
                    </a:cubicBezTo>
                    <a:cubicBezTo>
                      <a:pt x="1931" y="4881"/>
                      <a:pt x="1958" y="4885"/>
                      <a:pt x="1985" y="4885"/>
                    </a:cubicBezTo>
                    <a:cubicBezTo>
                      <a:pt x="2118" y="4885"/>
                      <a:pt x="2235" y="4783"/>
                      <a:pt x="2260" y="4644"/>
                    </a:cubicBezTo>
                    <a:cubicBezTo>
                      <a:pt x="2336" y="4194"/>
                      <a:pt x="2760" y="3821"/>
                      <a:pt x="3173" y="3569"/>
                    </a:cubicBezTo>
                    <a:cubicBezTo>
                      <a:pt x="3784" y="3198"/>
                      <a:pt x="4520" y="2836"/>
                      <a:pt x="4473" y="1990"/>
                    </a:cubicBezTo>
                    <a:cubicBezTo>
                      <a:pt x="4459" y="1773"/>
                      <a:pt x="4395" y="1564"/>
                      <a:pt x="4291" y="1371"/>
                    </a:cubicBezTo>
                    <a:cubicBezTo>
                      <a:pt x="3934" y="685"/>
                      <a:pt x="3259" y="96"/>
                      <a:pt x="2475" y="10"/>
                    </a:cubicBezTo>
                    <a:cubicBezTo>
                      <a:pt x="2419" y="3"/>
                      <a:pt x="2362" y="0"/>
                      <a:pt x="23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7"/>
              <p:cNvSpPr/>
              <p:nvPr/>
            </p:nvSpPr>
            <p:spPr>
              <a:xfrm>
                <a:off x="2257834" y="2428519"/>
                <a:ext cx="38914" cy="36168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33" extrusionOk="0">
                    <a:moveTo>
                      <a:pt x="628" y="0"/>
                    </a:moveTo>
                    <a:cubicBezTo>
                      <a:pt x="416" y="0"/>
                      <a:pt x="210" y="143"/>
                      <a:pt x="136" y="345"/>
                    </a:cubicBezTo>
                    <a:cubicBezTo>
                      <a:pt x="1" y="708"/>
                      <a:pt x="343" y="1132"/>
                      <a:pt x="680" y="1132"/>
                    </a:cubicBezTo>
                    <a:cubicBezTo>
                      <a:pt x="794" y="1132"/>
                      <a:pt x="907" y="1084"/>
                      <a:pt x="1001" y="970"/>
                    </a:cubicBezTo>
                    <a:cubicBezTo>
                      <a:pt x="1219" y="708"/>
                      <a:pt x="1146" y="206"/>
                      <a:pt x="834" y="49"/>
                    </a:cubicBezTo>
                    <a:cubicBezTo>
                      <a:pt x="768" y="16"/>
                      <a:pt x="697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7" name="Google Shape;1247;p27"/>
            <p:cNvSpPr/>
            <p:nvPr/>
          </p:nvSpPr>
          <p:spPr>
            <a:xfrm>
              <a:off x="3610811" y="619355"/>
              <a:ext cx="242696" cy="265664"/>
            </a:xfrm>
            <a:custGeom>
              <a:avLst/>
              <a:gdLst/>
              <a:ahLst/>
              <a:cxnLst/>
              <a:rect l="l" t="t" r="r" b="b"/>
              <a:pathLst>
                <a:path w="6245" h="6836" extrusionOk="0">
                  <a:moveTo>
                    <a:pt x="3176" y="0"/>
                  </a:moveTo>
                  <a:lnTo>
                    <a:pt x="2609" y="2486"/>
                  </a:lnTo>
                  <a:lnTo>
                    <a:pt x="916" y="1208"/>
                  </a:lnTo>
                  <a:lnTo>
                    <a:pt x="916" y="1208"/>
                  </a:lnTo>
                  <a:lnTo>
                    <a:pt x="2004" y="3133"/>
                  </a:lnTo>
                  <a:lnTo>
                    <a:pt x="1" y="3418"/>
                  </a:lnTo>
                  <a:lnTo>
                    <a:pt x="1666" y="3878"/>
                  </a:lnTo>
                  <a:lnTo>
                    <a:pt x="553" y="5678"/>
                  </a:lnTo>
                  <a:lnTo>
                    <a:pt x="2414" y="4765"/>
                  </a:lnTo>
                  <a:lnTo>
                    <a:pt x="2902" y="6835"/>
                  </a:lnTo>
                  <a:lnTo>
                    <a:pt x="3608" y="4788"/>
                  </a:lnTo>
                  <a:lnTo>
                    <a:pt x="5466" y="5485"/>
                  </a:lnTo>
                  <a:lnTo>
                    <a:pt x="5466" y="5485"/>
                  </a:lnTo>
                  <a:lnTo>
                    <a:pt x="4152" y="4171"/>
                  </a:lnTo>
                  <a:lnTo>
                    <a:pt x="6244" y="3223"/>
                  </a:lnTo>
                  <a:lnTo>
                    <a:pt x="4096" y="3223"/>
                  </a:lnTo>
                  <a:lnTo>
                    <a:pt x="5575" y="1038"/>
                  </a:lnTo>
                  <a:lnTo>
                    <a:pt x="3614" y="227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7"/>
            <p:cNvSpPr/>
            <p:nvPr/>
          </p:nvSpPr>
          <p:spPr>
            <a:xfrm>
              <a:off x="7882389" y="4622073"/>
              <a:ext cx="117326" cy="147639"/>
            </a:xfrm>
            <a:custGeom>
              <a:avLst/>
              <a:gdLst/>
              <a:ahLst/>
              <a:cxnLst/>
              <a:rect l="l" t="t" r="r" b="b"/>
              <a:pathLst>
                <a:path w="3019" h="3799" extrusionOk="0">
                  <a:moveTo>
                    <a:pt x="1529" y="1"/>
                  </a:moveTo>
                  <a:cubicBezTo>
                    <a:pt x="1509" y="1"/>
                    <a:pt x="1489" y="17"/>
                    <a:pt x="1482" y="49"/>
                  </a:cubicBezTo>
                  <a:cubicBezTo>
                    <a:pt x="1239" y="1234"/>
                    <a:pt x="996" y="1486"/>
                    <a:pt x="0" y="1784"/>
                  </a:cubicBezTo>
                  <a:cubicBezTo>
                    <a:pt x="1058" y="2124"/>
                    <a:pt x="1258" y="2395"/>
                    <a:pt x="1493" y="3798"/>
                  </a:cubicBezTo>
                  <a:cubicBezTo>
                    <a:pt x="1755" y="2398"/>
                    <a:pt x="1959" y="2133"/>
                    <a:pt x="3019" y="1812"/>
                  </a:cubicBezTo>
                  <a:cubicBezTo>
                    <a:pt x="2028" y="1497"/>
                    <a:pt x="1791" y="1240"/>
                    <a:pt x="1574" y="49"/>
                  </a:cubicBezTo>
                  <a:cubicBezTo>
                    <a:pt x="1568" y="17"/>
                    <a:pt x="1549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7"/>
            <p:cNvSpPr/>
            <p:nvPr/>
          </p:nvSpPr>
          <p:spPr>
            <a:xfrm>
              <a:off x="8155425" y="4506055"/>
              <a:ext cx="169285" cy="121173"/>
            </a:xfrm>
            <a:custGeom>
              <a:avLst/>
              <a:gdLst/>
              <a:ahLst/>
              <a:cxnLst/>
              <a:rect l="l" t="t" r="r" b="b"/>
              <a:pathLst>
                <a:path w="4356" h="3118" extrusionOk="0">
                  <a:moveTo>
                    <a:pt x="1152" y="0"/>
                  </a:moveTo>
                  <a:cubicBezTo>
                    <a:pt x="1125" y="0"/>
                    <a:pt x="1096" y="2"/>
                    <a:pt x="1066" y="4"/>
                  </a:cubicBezTo>
                  <a:cubicBezTo>
                    <a:pt x="0" y="105"/>
                    <a:pt x="310" y="3118"/>
                    <a:pt x="310" y="3118"/>
                  </a:cubicBezTo>
                  <a:cubicBezTo>
                    <a:pt x="310" y="3118"/>
                    <a:pt x="4355" y="2800"/>
                    <a:pt x="3538" y="1101"/>
                  </a:cubicBezTo>
                  <a:cubicBezTo>
                    <a:pt x="3471" y="960"/>
                    <a:pt x="3347" y="904"/>
                    <a:pt x="3193" y="904"/>
                  </a:cubicBezTo>
                  <a:cubicBezTo>
                    <a:pt x="2616" y="904"/>
                    <a:pt x="1621" y="1684"/>
                    <a:pt x="1621" y="1684"/>
                  </a:cubicBezTo>
                  <a:cubicBezTo>
                    <a:pt x="1621" y="1684"/>
                    <a:pt x="2106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7"/>
            <p:cNvSpPr/>
            <p:nvPr/>
          </p:nvSpPr>
          <p:spPr>
            <a:xfrm>
              <a:off x="217326" y="1489757"/>
              <a:ext cx="151797" cy="191009"/>
            </a:xfrm>
            <a:custGeom>
              <a:avLst/>
              <a:gdLst/>
              <a:ahLst/>
              <a:cxnLst/>
              <a:rect l="l" t="t" r="r" b="b"/>
              <a:pathLst>
                <a:path w="3906" h="4915" extrusionOk="0">
                  <a:moveTo>
                    <a:pt x="1973" y="0"/>
                  </a:moveTo>
                  <a:cubicBezTo>
                    <a:pt x="1948" y="0"/>
                    <a:pt x="1922" y="20"/>
                    <a:pt x="1914" y="61"/>
                  </a:cubicBezTo>
                  <a:cubicBezTo>
                    <a:pt x="1604" y="1595"/>
                    <a:pt x="1289" y="1921"/>
                    <a:pt x="0" y="2309"/>
                  </a:cubicBezTo>
                  <a:cubicBezTo>
                    <a:pt x="1361" y="2747"/>
                    <a:pt x="1621" y="3096"/>
                    <a:pt x="1928" y="4915"/>
                  </a:cubicBezTo>
                  <a:cubicBezTo>
                    <a:pt x="2265" y="3104"/>
                    <a:pt x="2530" y="2758"/>
                    <a:pt x="3906" y="2348"/>
                  </a:cubicBezTo>
                  <a:cubicBezTo>
                    <a:pt x="2625" y="1935"/>
                    <a:pt x="2318" y="1603"/>
                    <a:pt x="2031" y="63"/>
                  </a:cubicBezTo>
                  <a:cubicBezTo>
                    <a:pt x="2024" y="21"/>
                    <a:pt x="1999" y="0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7"/>
            <p:cNvSpPr/>
            <p:nvPr/>
          </p:nvSpPr>
          <p:spPr>
            <a:xfrm>
              <a:off x="4559918" y="4536778"/>
              <a:ext cx="69020" cy="59732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7"/>
            <p:cNvSpPr/>
            <p:nvPr/>
          </p:nvSpPr>
          <p:spPr>
            <a:xfrm>
              <a:off x="3853489" y="350525"/>
              <a:ext cx="46169" cy="39990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7"/>
            <p:cNvSpPr/>
            <p:nvPr/>
          </p:nvSpPr>
          <p:spPr>
            <a:xfrm>
              <a:off x="8830130" y="482604"/>
              <a:ext cx="36414" cy="31517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4" name="Google Shape;1254;p27"/>
            <p:cNvGrpSpPr/>
            <p:nvPr/>
          </p:nvGrpSpPr>
          <p:grpSpPr>
            <a:xfrm>
              <a:off x="8006410" y="4437299"/>
              <a:ext cx="118764" cy="118025"/>
              <a:chOff x="6707303" y="2342619"/>
              <a:chExt cx="97555" cy="96949"/>
            </a:xfrm>
          </p:grpSpPr>
          <p:sp>
            <p:nvSpPr>
              <p:cNvPr id="1255" name="Google Shape;1255;p27"/>
              <p:cNvSpPr/>
              <p:nvPr/>
            </p:nvSpPr>
            <p:spPr>
              <a:xfrm>
                <a:off x="6748545" y="2342619"/>
                <a:ext cx="14365" cy="9694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037" extrusionOk="0">
                    <a:moveTo>
                      <a:pt x="258" y="0"/>
                    </a:moveTo>
                    <a:cubicBezTo>
                      <a:pt x="161" y="0"/>
                      <a:pt x="75" y="74"/>
                      <a:pt x="70" y="174"/>
                    </a:cubicBezTo>
                    <a:cubicBezTo>
                      <a:pt x="0" y="1136"/>
                      <a:pt x="0" y="2015"/>
                      <a:pt x="70" y="2866"/>
                    </a:cubicBezTo>
                    <a:cubicBezTo>
                      <a:pt x="81" y="2964"/>
                      <a:pt x="159" y="3036"/>
                      <a:pt x="257" y="3036"/>
                    </a:cubicBezTo>
                    <a:lnTo>
                      <a:pt x="268" y="3036"/>
                    </a:lnTo>
                    <a:cubicBezTo>
                      <a:pt x="369" y="3025"/>
                      <a:pt x="449" y="2936"/>
                      <a:pt x="438" y="2832"/>
                    </a:cubicBezTo>
                    <a:cubicBezTo>
                      <a:pt x="369" y="2004"/>
                      <a:pt x="369" y="1142"/>
                      <a:pt x="438" y="202"/>
                    </a:cubicBezTo>
                    <a:cubicBezTo>
                      <a:pt x="449" y="98"/>
                      <a:pt x="369" y="9"/>
                      <a:pt x="268" y="1"/>
                    </a:cubicBezTo>
                    <a:cubicBezTo>
                      <a:pt x="265" y="1"/>
                      <a:pt x="261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7"/>
              <p:cNvSpPr/>
              <p:nvPr/>
            </p:nvSpPr>
            <p:spPr>
              <a:xfrm>
                <a:off x="6707303" y="2384276"/>
                <a:ext cx="97555" cy="13503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423" extrusionOk="0">
                    <a:moveTo>
                      <a:pt x="191" y="0"/>
                    </a:moveTo>
                    <a:cubicBezTo>
                      <a:pt x="99" y="0"/>
                      <a:pt x="20" y="77"/>
                      <a:pt x="12" y="172"/>
                    </a:cubicBezTo>
                    <a:cubicBezTo>
                      <a:pt x="1" y="272"/>
                      <a:pt x="82" y="364"/>
                      <a:pt x="182" y="370"/>
                    </a:cubicBezTo>
                    <a:cubicBezTo>
                      <a:pt x="662" y="406"/>
                      <a:pt x="1122" y="423"/>
                      <a:pt x="1569" y="423"/>
                    </a:cubicBezTo>
                    <a:cubicBezTo>
                      <a:pt x="2015" y="423"/>
                      <a:pt x="2447" y="406"/>
                      <a:pt x="2874" y="375"/>
                    </a:cubicBezTo>
                    <a:cubicBezTo>
                      <a:pt x="2977" y="364"/>
                      <a:pt x="3055" y="272"/>
                      <a:pt x="3047" y="172"/>
                    </a:cubicBezTo>
                    <a:cubicBezTo>
                      <a:pt x="3037" y="77"/>
                      <a:pt x="2955" y="0"/>
                      <a:pt x="2862" y="0"/>
                    </a:cubicBezTo>
                    <a:cubicBezTo>
                      <a:pt x="2856" y="0"/>
                      <a:pt x="2850" y="1"/>
                      <a:pt x="2843" y="1"/>
                    </a:cubicBezTo>
                    <a:cubicBezTo>
                      <a:pt x="2429" y="36"/>
                      <a:pt x="2007" y="54"/>
                      <a:pt x="1570" y="54"/>
                    </a:cubicBezTo>
                    <a:cubicBezTo>
                      <a:pt x="1133" y="54"/>
                      <a:pt x="681" y="36"/>
                      <a:pt x="210" y="1"/>
                    </a:cubicBezTo>
                    <a:cubicBezTo>
                      <a:pt x="204" y="1"/>
                      <a:pt x="197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7"/>
              <p:cNvSpPr/>
              <p:nvPr/>
            </p:nvSpPr>
            <p:spPr>
              <a:xfrm>
                <a:off x="6719784" y="2355547"/>
                <a:ext cx="73677" cy="72081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2258" extrusionOk="0">
                    <a:moveTo>
                      <a:pt x="2094" y="0"/>
                    </a:moveTo>
                    <a:cubicBezTo>
                      <a:pt x="2050" y="0"/>
                      <a:pt x="2007" y="16"/>
                      <a:pt x="1973" y="48"/>
                    </a:cubicBezTo>
                    <a:cubicBezTo>
                      <a:pt x="1239" y="678"/>
                      <a:pt x="620" y="1303"/>
                      <a:pt x="67" y="1950"/>
                    </a:cubicBezTo>
                    <a:cubicBezTo>
                      <a:pt x="0" y="2028"/>
                      <a:pt x="9" y="2146"/>
                      <a:pt x="89" y="2213"/>
                    </a:cubicBezTo>
                    <a:cubicBezTo>
                      <a:pt x="123" y="2243"/>
                      <a:pt x="168" y="2257"/>
                      <a:pt x="209" y="2257"/>
                    </a:cubicBezTo>
                    <a:cubicBezTo>
                      <a:pt x="265" y="2257"/>
                      <a:pt x="315" y="2238"/>
                      <a:pt x="355" y="2196"/>
                    </a:cubicBezTo>
                    <a:cubicBezTo>
                      <a:pt x="890" y="1560"/>
                      <a:pt x="1501" y="949"/>
                      <a:pt x="2215" y="332"/>
                    </a:cubicBezTo>
                    <a:cubicBezTo>
                      <a:pt x="2296" y="263"/>
                      <a:pt x="2307" y="145"/>
                      <a:pt x="2238" y="67"/>
                    </a:cubicBezTo>
                    <a:cubicBezTo>
                      <a:pt x="2200" y="23"/>
                      <a:pt x="2146" y="0"/>
                      <a:pt x="20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7"/>
              <p:cNvSpPr/>
              <p:nvPr/>
            </p:nvSpPr>
            <p:spPr>
              <a:xfrm>
                <a:off x="6719688" y="2354334"/>
                <a:ext cx="73581" cy="72209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262" extrusionOk="0">
                    <a:moveTo>
                      <a:pt x="212" y="0"/>
                    </a:moveTo>
                    <a:cubicBezTo>
                      <a:pt x="169" y="0"/>
                      <a:pt x="126" y="15"/>
                      <a:pt x="92" y="47"/>
                    </a:cubicBezTo>
                    <a:cubicBezTo>
                      <a:pt x="12" y="116"/>
                      <a:pt x="0" y="234"/>
                      <a:pt x="70" y="312"/>
                    </a:cubicBezTo>
                    <a:cubicBezTo>
                      <a:pt x="701" y="1043"/>
                      <a:pt x="1323" y="1665"/>
                      <a:pt x="1976" y="2214"/>
                    </a:cubicBezTo>
                    <a:cubicBezTo>
                      <a:pt x="2009" y="2248"/>
                      <a:pt x="2054" y="2262"/>
                      <a:pt x="2096" y="2262"/>
                    </a:cubicBezTo>
                    <a:cubicBezTo>
                      <a:pt x="2149" y="2262"/>
                      <a:pt x="2202" y="2237"/>
                      <a:pt x="2241" y="2192"/>
                    </a:cubicBezTo>
                    <a:cubicBezTo>
                      <a:pt x="2305" y="2114"/>
                      <a:pt x="2299" y="1997"/>
                      <a:pt x="2218" y="1930"/>
                    </a:cubicBezTo>
                    <a:cubicBezTo>
                      <a:pt x="1585" y="1389"/>
                      <a:pt x="974" y="783"/>
                      <a:pt x="358" y="66"/>
                    </a:cubicBezTo>
                    <a:cubicBezTo>
                      <a:pt x="319" y="23"/>
                      <a:pt x="265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9" name="Google Shape;1259;p27"/>
            <p:cNvSpPr/>
            <p:nvPr/>
          </p:nvSpPr>
          <p:spPr>
            <a:xfrm>
              <a:off x="148293" y="3045153"/>
              <a:ext cx="69020" cy="59732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7"/>
            <p:cNvSpPr/>
            <p:nvPr/>
          </p:nvSpPr>
          <p:spPr>
            <a:xfrm>
              <a:off x="6486764" y="423675"/>
              <a:ext cx="46169" cy="39990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7"/>
            <p:cNvSpPr/>
            <p:nvPr/>
          </p:nvSpPr>
          <p:spPr>
            <a:xfrm>
              <a:off x="6555305" y="350529"/>
              <a:ext cx="36414" cy="31517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7"/>
            <p:cNvSpPr/>
            <p:nvPr/>
          </p:nvSpPr>
          <p:spPr>
            <a:xfrm>
              <a:off x="8761093" y="712028"/>
              <a:ext cx="69020" cy="59732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7"/>
            <p:cNvSpPr/>
            <p:nvPr/>
          </p:nvSpPr>
          <p:spPr>
            <a:xfrm>
              <a:off x="322964" y="3271425"/>
              <a:ext cx="46169" cy="39990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7"/>
            <p:cNvSpPr/>
            <p:nvPr/>
          </p:nvSpPr>
          <p:spPr>
            <a:xfrm>
              <a:off x="4956030" y="4757217"/>
              <a:ext cx="36414" cy="31517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>
            <a:spLocks noGrp="1"/>
          </p:cNvSpPr>
          <p:nvPr>
            <p:ph type="subTitle" idx="1"/>
          </p:nvPr>
        </p:nvSpPr>
        <p:spPr>
          <a:xfrm>
            <a:off x="720001" y="3446800"/>
            <a:ext cx="35244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2"/>
          </p:nvPr>
        </p:nvSpPr>
        <p:spPr>
          <a:xfrm>
            <a:off x="4899550" y="2229000"/>
            <a:ext cx="35244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 idx="3"/>
          </p:nvPr>
        </p:nvSpPr>
        <p:spPr>
          <a:xfrm>
            <a:off x="720016" y="3132000"/>
            <a:ext cx="35244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title" idx="4"/>
          </p:nvPr>
        </p:nvSpPr>
        <p:spPr>
          <a:xfrm>
            <a:off x="4899565" y="1914150"/>
            <a:ext cx="35244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131" name="Google Shape;131;p5"/>
          <p:cNvGrpSpPr/>
          <p:nvPr/>
        </p:nvGrpSpPr>
        <p:grpSpPr>
          <a:xfrm>
            <a:off x="-26535" y="-2"/>
            <a:ext cx="9170537" cy="5143479"/>
            <a:chOff x="-26535" y="-2"/>
            <a:chExt cx="9170537" cy="5143479"/>
          </a:xfrm>
        </p:grpSpPr>
        <p:sp>
          <p:nvSpPr>
            <p:cNvPr id="132" name="Google Shape;132;p5"/>
            <p:cNvSpPr/>
            <p:nvPr/>
          </p:nvSpPr>
          <p:spPr>
            <a:xfrm>
              <a:off x="5817556" y="3199624"/>
              <a:ext cx="3326418" cy="1943853"/>
            </a:xfrm>
            <a:custGeom>
              <a:avLst/>
              <a:gdLst/>
              <a:ahLst/>
              <a:cxnLst/>
              <a:rect l="l" t="t" r="r" b="b"/>
              <a:pathLst>
                <a:path w="33010" h="19290" extrusionOk="0">
                  <a:moveTo>
                    <a:pt x="33010" y="1"/>
                  </a:moveTo>
                  <a:cubicBezTo>
                    <a:pt x="31314" y="986"/>
                    <a:pt x="29668" y="2035"/>
                    <a:pt x="28239" y="3301"/>
                  </a:cubicBezTo>
                  <a:cubicBezTo>
                    <a:pt x="26317" y="5006"/>
                    <a:pt x="24794" y="7171"/>
                    <a:pt x="24462" y="9567"/>
                  </a:cubicBezTo>
                  <a:cubicBezTo>
                    <a:pt x="23674" y="9319"/>
                    <a:pt x="22839" y="9198"/>
                    <a:pt x="22004" y="9198"/>
                  </a:cubicBezTo>
                  <a:cubicBezTo>
                    <a:pt x="20741" y="9198"/>
                    <a:pt x="19476" y="9476"/>
                    <a:pt x="18372" y="10016"/>
                  </a:cubicBezTo>
                  <a:cubicBezTo>
                    <a:pt x="16539" y="10920"/>
                    <a:pt x="15172" y="12541"/>
                    <a:pt x="14714" y="14363"/>
                  </a:cubicBezTo>
                  <a:cubicBezTo>
                    <a:pt x="13218" y="13637"/>
                    <a:pt x="11513" y="13274"/>
                    <a:pt x="9809" y="13274"/>
                  </a:cubicBezTo>
                  <a:cubicBezTo>
                    <a:pt x="8190" y="13274"/>
                    <a:pt x="6572" y="13602"/>
                    <a:pt x="5131" y="14257"/>
                  </a:cubicBezTo>
                  <a:cubicBezTo>
                    <a:pt x="3329" y="15077"/>
                    <a:pt x="668" y="17183"/>
                    <a:pt x="1" y="19289"/>
                  </a:cubicBezTo>
                  <a:lnTo>
                    <a:pt x="33010" y="19289"/>
                  </a:lnTo>
                  <a:lnTo>
                    <a:pt x="330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 rot="10800000" flipH="1">
              <a:off x="7189067" y="-2"/>
              <a:ext cx="1954935" cy="1142402"/>
            </a:xfrm>
            <a:custGeom>
              <a:avLst/>
              <a:gdLst/>
              <a:ahLst/>
              <a:cxnLst/>
              <a:rect l="l" t="t" r="r" b="b"/>
              <a:pathLst>
                <a:path w="33010" h="19290" extrusionOk="0">
                  <a:moveTo>
                    <a:pt x="33010" y="1"/>
                  </a:moveTo>
                  <a:cubicBezTo>
                    <a:pt x="31314" y="986"/>
                    <a:pt x="29668" y="2035"/>
                    <a:pt x="28239" y="3301"/>
                  </a:cubicBezTo>
                  <a:cubicBezTo>
                    <a:pt x="26317" y="5006"/>
                    <a:pt x="24794" y="7171"/>
                    <a:pt x="24462" y="9567"/>
                  </a:cubicBezTo>
                  <a:cubicBezTo>
                    <a:pt x="23674" y="9319"/>
                    <a:pt x="22839" y="9198"/>
                    <a:pt x="22004" y="9198"/>
                  </a:cubicBezTo>
                  <a:cubicBezTo>
                    <a:pt x="20741" y="9198"/>
                    <a:pt x="19476" y="9476"/>
                    <a:pt x="18372" y="10016"/>
                  </a:cubicBezTo>
                  <a:cubicBezTo>
                    <a:pt x="16539" y="10920"/>
                    <a:pt x="15172" y="12541"/>
                    <a:pt x="14714" y="14363"/>
                  </a:cubicBezTo>
                  <a:cubicBezTo>
                    <a:pt x="13218" y="13637"/>
                    <a:pt x="11513" y="13274"/>
                    <a:pt x="9809" y="13274"/>
                  </a:cubicBezTo>
                  <a:cubicBezTo>
                    <a:pt x="8190" y="13274"/>
                    <a:pt x="6572" y="13602"/>
                    <a:pt x="5131" y="14257"/>
                  </a:cubicBezTo>
                  <a:cubicBezTo>
                    <a:pt x="3329" y="15077"/>
                    <a:pt x="668" y="17183"/>
                    <a:pt x="1" y="19289"/>
                  </a:cubicBezTo>
                  <a:lnTo>
                    <a:pt x="33010" y="19289"/>
                  </a:lnTo>
                  <a:lnTo>
                    <a:pt x="330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165175" y="1987325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627275" y="4487188"/>
              <a:ext cx="1027925" cy="232625"/>
            </a:xfrm>
            <a:custGeom>
              <a:avLst/>
              <a:gdLst/>
              <a:ahLst/>
              <a:cxnLst/>
              <a:rect l="l" t="t" r="r" b="b"/>
              <a:pathLst>
                <a:path w="41117" h="9305" extrusionOk="0">
                  <a:moveTo>
                    <a:pt x="31815" y="1"/>
                  </a:moveTo>
                  <a:cubicBezTo>
                    <a:pt x="27421" y="1"/>
                    <a:pt x="23739" y="3047"/>
                    <a:pt x="22765" y="7148"/>
                  </a:cubicBezTo>
                  <a:cubicBezTo>
                    <a:pt x="21867" y="4479"/>
                    <a:pt x="19345" y="2554"/>
                    <a:pt x="16371" y="2554"/>
                  </a:cubicBezTo>
                  <a:cubicBezTo>
                    <a:pt x="13040" y="2554"/>
                    <a:pt x="10275" y="4964"/>
                    <a:pt x="9723" y="8136"/>
                  </a:cubicBezTo>
                  <a:cubicBezTo>
                    <a:pt x="9201" y="5977"/>
                    <a:pt x="7254" y="4373"/>
                    <a:pt x="4933" y="4373"/>
                  </a:cubicBezTo>
                  <a:cubicBezTo>
                    <a:pt x="2207" y="4373"/>
                    <a:pt x="0" y="6582"/>
                    <a:pt x="0" y="9305"/>
                  </a:cubicBezTo>
                  <a:lnTo>
                    <a:pt x="41116" y="9305"/>
                  </a:lnTo>
                  <a:cubicBezTo>
                    <a:pt x="41116" y="4163"/>
                    <a:pt x="36951" y="1"/>
                    <a:pt x="3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" name="Google Shape;136;p5"/>
            <p:cNvGrpSpPr/>
            <p:nvPr/>
          </p:nvGrpSpPr>
          <p:grpSpPr>
            <a:xfrm flipH="1">
              <a:off x="-26535" y="1429893"/>
              <a:ext cx="1273542" cy="1943791"/>
              <a:chOff x="-100675" y="2984623"/>
              <a:chExt cx="908505" cy="1386639"/>
            </a:xfrm>
          </p:grpSpPr>
          <p:sp>
            <p:nvSpPr>
              <p:cNvPr id="137" name="Google Shape;137;p5"/>
              <p:cNvSpPr/>
              <p:nvPr/>
            </p:nvSpPr>
            <p:spPr>
              <a:xfrm>
                <a:off x="197663" y="3300773"/>
                <a:ext cx="610167" cy="1070489"/>
              </a:xfrm>
              <a:custGeom>
                <a:avLst/>
                <a:gdLst/>
                <a:ahLst/>
                <a:cxnLst/>
                <a:rect l="l" t="t" r="r" b="b"/>
                <a:pathLst>
                  <a:path w="19114" h="33534" extrusionOk="0">
                    <a:moveTo>
                      <a:pt x="2109" y="0"/>
                    </a:moveTo>
                    <a:cubicBezTo>
                      <a:pt x="23" y="3551"/>
                      <a:pt x="0" y="8394"/>
                      <a:pt x="2051" y="12953"/>
                    </a:cubicBezTo>
                    <a:cubicBezTo>
                      <a:pt x="3926" y="17124"/>
                      <a:pt x="7217" y="20603"/>
                      <a:pt x="10155" y="23535"/>
                    </a:cubicBezTo>
                    <a:cubicBezTo>
                      <a:pt x="10509" y="23886"/>
                      <a:pt x="10867" y="24243"/>
                      <a:pt x="11224" y="24595"/>
                    </a:cubicBezTo>
                    <a:cubicBezTo>
                      <a:pt x="13997" y="27348"/>
                      <a:pt x="16859" y="30188"/>
                      <a:pt x="18951" y="33533"/>
                    </a:cubicBezTo>
                    <a:lnTo>
                      <a:pt x="19113" y="33433"/>
                    </a:lnTo>
                    <a:cubicBezTo>
                      <a:pt x="17010" y="30071"/>
                      <a:pt x="14136" y="27217"/>
                      <a:pt x="11358" y="24464"/>
                    </a:cubicBezTo>
                    <a:cubicBezTo>
                      <a:pt x="10998" y="24112"/>
                      <a:pt x="10638" y="23755"/>
                      <a:pt x="10286" y="23404"/>
                    </a:cubicBezTo>
                    <a:cubicBezTo>
                      <a:pt x="7360" y="20480"/>
                      <a:pt x="4082" y="17015"/>
                      <a:pt x="2221" y="12875"/>
                    </a:cubicBezTo>
                    <a:cubicBezTo>
                      <a:pt x="196" y="8372"/>
                      <a:pt x="212" y="3596"/>
                      <a:pt x="2268" y="95"/>
                    </a:cubicBezTo>
                    <a:lnTo>
                      <a:pt x="21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-100675" y="3375565"/>
                <a:ext cx="344859" cy="274119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8587" extrusionOk="0">
                    <a:moveTo>
                      <a:pt x="527" y="1"/>
                    </a:moveTo>
                    <a:cubicBezTo>
                      <a:pt x="351" y="1"/>
                      <a:pt x="176" y="5"/>
                      <a:pt x="1" y="14"/>
                    </a:cubicBezTo>
                    <a:cubicBezTo>
                      <a:pt x="676" y="2416"/>
                      <a:pt x="1708" y="4807"/>
                      <a:pt x="3524" y="6515"/>
                    </a:cubicBezTo>
                    <a:cubicBezTo>
                      <a:pt x="4840" y="7750"/>
                      <a:pt x="6642" y="8586"/>
                      <a:pt x="8466" y="8586"/>
                    </a:cubicBezTo>
                    <a:cubicBezTo>
                      <a:pt x="8719" y="8586"/>
                      <a:pt x="8971" y="8570"/>
                      <a:pt x="9224" y="8537"/>
                    </a:cubicBezTo>
                    <a:cubicBezTo>
                      <a:pt x="10150" y="8414"/>
                      <a:pt x="10803" y="8163"/>
                      <a:pt x="10448" y="7153"/>
                    </a:cubicBezTo>
                    <a:cubicBezTo>
                      <a:pt x="10116" y="6219"/>
                      <a:pt x="9556" y="5242"/>
                      <a:pt x="8992" y="4431"/>
                    </a:cubicBezTo>
                    <a:cubicBezTo>
                      <a:pt x="8286" y="3404"/>
                      <a:pt x="7393" y="2508"/>
                      <a:pt x="6364" y="1803"/>
                    </a:cubicBezTo>
                    <a:cubicBezTo>
                      <a:pt x="4657" y="633"/>
                      <a:pt x="2594" y="1"/>
                      <a:pt x="5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-51261" y="3407455"/>
                <a:ext cx="286888" cy="219531"/>
              </a:xfrm>
              <a:custGeom>
                <a:avLst/>
                <a:gdLst/>
                <a:ahLst/>
                <a:cxnLst/>
                <a:rect l="l" t="t" r="r" b="b"/>
                <a:pathLst>
                  <a:path w="8987" h="6877" extrusionOk="0">
                    <a:moveTo>
                      <a:pt x="146" y="0"/>
                    </a:moveTo>
                    <a:lnTo>
                      <a:pt x="1" y="115"/>
                    </a:lnTo>
                    <a:cubicBezTo>
                      <a:pt x="37" y="162"/>
                      <a:pt x="3678" y="4827"/>
                      <a:pt x="8920" y="6877"/>
                    </a:cubicBezTo>
                    <a:lnTo>
                      <a:pt x="8987" y="6701"/>
                    </a:lnTo>
                    <a:cubicBezTo>
                      <a:pt x="3795" y="4673"/>
                      <a:pt x="179" y="45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-45004" y="3806569"/>
                <a:ext cx="431943" cy="175861"/>
              </a:xfrm>
              <a:custGeom>
                <a:avLst/>
                <a:gdLst/>
                <a:ahLst/>
                <a:cxnLst/>
                <a:rect l="l" t="t" r="r" b="b"/>
                <a:pathLst>
                  <a:path w="13531" h="5509" extrusionOk="0">
                    <a:moveTo>
                      <a:pt x="6781" y="1"/>
                    </a:moveTo>
                    <a:cubicBezTo>
                      <a:pt x="6554" y="1"/>
                      <a:pt x="6328" y="8"/>
                      <a:pt x="6101" y="23"/>
                    </a:cubicBezTo>
                    <a:cubicBezTo>
                      <a:pt x="3864" y="171"/>
                      <a:pt x="1682" y="1083"/>
                      <a:pt x="0" y="2568"/>
                    </a:cubicBezTo>
                    <a:cubicBezTo>
                      <a:pt x="2017" y="4032"/>
                      <a:pt x="4310" y="5268"/>
                      <a:pt x="6796" y="5480"/>
                    </a:cubicBezTo>
                    <a:cubicBezTo>
                      <a:pt x="7017" y="5499"/>
                      <a:pt x="7240" y="5508"/>
                      <a:pt x="7464" y="5508"/>
                    </a:cubicBezTo>
                    <a:cubicBezTo>
                      <a:pt x="9311" y="5508"/>
                      <a:pt x="11222" y="4869"/>
                      <a:pt x="12518" y="3533"/>
                    </a:cubicBezTo>
                    <a:cubicBezTo>
                      <a:pt x="13174" y="2861"/>
                      <a:pt x="13531" y="2261"/>
                      <a:pt x="12618" y="1686"/>
                    </a:cubicBezTo>
                    <a:cubicBezTo>
                      <a:pt x="11779" y="1156"/>
                      <a:pt x="10735" y="737"/>
                      <a:pt x="9792" y="450"/>
                    </a:cubicBezTo>
                    <a:cubicBezTo>
                      <a:pt x="8818" y="153"/>
                      <a:pt x="7800" y="1"/>
                      <a:pt x="6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15551" y="3872391"/>
                <a:ext cx="357149" cy="31220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978" extrusionOk="0">
                    <a:moveTo>
                      <a:pt x="11134" y="1"/>
                    </a:moveTo>
                    <a:cubicBezTo>
                      <a:pt x="9169" y="599"/>
                      <a:pt x="7154" y="789"/>
                      <a:pt x="5389" y="789"/>
                    </a:cubicBezTo>
                    <a:cubicBezTo>
                      <a:pt x="2366" y="789"/>
                      <a:pt x="80" y="233"/>
                      <a:pt x="45" y="224"/>
                    </a:cubicBezTo>
                    <a:lnTo>
                      <a:pt x="0" y="405"/>
                    </a:lnTo>
                    <a:cubicBezTo>
                      <a:pt x="36" y="416"/>
                      <a:pt x="2344" y="977"/>
                      <a:pt x="5390" y="977"/>
                    </a:cubicBezTo>
                    <a:cubicBezTo>
                      <a:pt x="7173" y="977"/>
                      <a:pt x="9206" y="785"/>
                      <a:pt x="11187" y="179"/>
                    </a:cubicBezTo>
                    <a:lnTo>
                      <a:pt x="11134" y="1"/>
                    </a:lnTo>
                    <a:close/>
                  </a:path>
                </a:pathLst>
              </a:custGeom>
              <a:solidFill>
                <a:srgbClr val="243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197312" y="4085052"/>
                <a:ext cx="424282" cy="177936"/>
              </a:xfrm>
              <a:custGeom>
                <a:avLst/>
                <a:gdLst/>
                <a:ahLst/>
                <a:cxnLst/>
                <a:rect l="l" t="t" r="r" b="b"/>
                <a:pathLst>
                  <a:path w="13291" h="5574" extrusionOk="0">
                    <a:moveTo>
                      <a:pt x="7961" y="1"/>
                    </a:moveTo>
                    <a:cubicBezTo>
                      <a:pt x="7167" y="1"/>
                      <a:pt x="6372" y="93"/>
                      <a:pt x="5596" y="277"/>
                    </a:cubicBezTo>
                    <a:cubicBezTo>
                      <a:pt x="3415" y="799"/>
                      <a:pt x="1415" y="2057"/>
                      <a:pt x="0" y="3798"/>
                    </a:cubicBezTo>
                    <a:cubicBezTo>
                      <a:pt x="2012" y="4797"/>
                      <a:pt x="4208" y="5573"/>
                      <a:pt x="6441" y="5573"/>
                    </a:cubicBezTo>
                    <a:cubicBezTo>
                      <a:pt x="6689" y="5573"/>
                      <a:pt x="6936" y="5564"/>
                      <a:pt x="7184" y="5544"/>
                    </a:cubicBezTo>
                    <a:cubicBezTo>
                      <a:pt x="9226" y="5379"/>
                      <a:pt x="11318" y="4392"/>
                      <a:pt x="12504" y="2676"/>
                    </a:cubicBezTo>
                    <a:cubicBezTo>
                      <a:pt x="13040" y="1906"/>
                      <a:pt x="13291" y="1250"/>
                      <a:pt x="12298" y="840"/>
                    </a:cubicBezTo>
                    <a:cubicBezTo>
                      <a:pt x="11382" y="455"/>
                      <a:pt x="10283" y="218"/>
                      <a:pt x="9304" y="90"/>
                    </a:cubicBezTo>
                    <a:cubicBezTo>
                      <a:pt x="8860" y="30"/>
                      <a:pt x="8411" y="1"/>
                      <a:pt x="79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256526" y="4121378"/>
                <a:ext cx="351084" cy="72624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2275" extrusionOk="0">
                    <a:moveTo>
                      <a:pt x="10914" y="1"/>
                    </a:moveTo>
                    <a:cubicBezTo>
                      <a:pt x="7219" y="1842"/>
                      <a:pt x="3049" y="2085"/>
                      <a:pt x="1112" y="2085"/>
                    </a:cubicBezTo>
                    <a:cubicBezTo>
                      <a:pt x="434" y="2085"/>
                      <a:pt x="29" y="2056"/>
                      <a:pt x="14" y="2054"/>
                    </a:cubicBezTo>
                    <a:lnTo>
                      <a:pt x="0" y="2244"/>
                    </a:lnTo>
                    <a:cubicBezTo>
                      <a:pt x="14" y="2244"/>
                      <a:pt x="422" y="2275"/>
                      <a:pt x="1102" y="2275"/>
                    </a:cubicBezTo>
                    <a:cubicBezTo>
                      <a:pt x="3055" y="2275"/>
                      <a:pt x="7265" y="2032"/>
                      <a:pt x="10998" y="168"/>
                    </a:cubicBezTo>
                    <a:lnTo>
                      <a:pt x="109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249982" y="3391686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265528" y="3435322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>
                <a:off x="112177" y="2984623"/>
                <a:ext cx="181862" cy="420387"/>
              </a:xfrm>
              <a:custGeom>
                <a:avLst/>
                <a:gdLst/>
                <a:ahLst/>
                <a:cxnLst/>
                <a:rect l="l" t="t" r="r" b="b"/>
                <a:pathLst>
                  <a:path w="5697" h="13169" extrusionOk="0">
                    <a:moveTo>
                      <a:pt x="2974" y="0"/>
                    </a:moveTo>
                    <a:cubicBezTo>
                      <a:pt x="1534" y="2040"/>
                      <a:pt x="329" y="4347"/>
                      <a:pt x="148" y="6835"/>
                    </a:cubicBezTo>
                    <a:cubicBezTo>
                      <a:pt x="0" y="8883"/>
                      <a:pt x="653" y="11098"/>
                      <a:pt x="2168" y="12535"/>
                    </a:cubicBezTo>
                    <a:cubicBezTo>
                      <a:pt x="2553" y="12899"/>
                      <a:pt x="2914" y="13168"/>
                      <a:pt x="3256" y="13168"/>
                    </a:cubicBezTo>
                    <a:cubicBezTo>
                      <a:pt x="3519" y="13168"/>
                      <a:pt x="3771" y="13009"/>
                      <a:pt x="4015" y="12613"/>
                    </a:cubicBezTo>
                    <a:cubicBezTo>
                      <a:pt x="4536" y="11768"/>
                      <a:pt x="4935" y="10716"/>
                      <a:pt x="5214" y="9767"/>
                    </a:cubicBezTo>
                    <a:cubicBezTo>
                      <a:pt x="5560" y="8568"/>
                      <a:pt x="5697" y="7310"/>
                      <a:pt x="5596" y="6068"/>
                    </a:cubicBezTo>
                    <a:cubicBezTo>
                      <a:pt x="5415" y="3833"/>
                      <a:pt x="4481" y="1663"/>
                      <a:pt x="2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168263" y="3044987"/>
                <a:ext cx="60238" cy="357149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1188" extrusionOk="0">
                    <a:moveTo>
                      <a:pt x="1340" y="1"/>
                    </a:moveTo>
                    <a:lnTo>
                      <a:pt x="1340" y="1"/>
                    </a:lnTo>
                    <a:cubicBezTo>
                      <a:pt x="1326" y="59"/>
                      <a:pt x="1" y="5826"/>
                      <a:pt x="1708" y="11188"/>
                    </a:cubicBezTo>
                    <a:lnTo>
                      <a:pt x="1887" y="11126"/>
                    </a:lnTo>
                    <a:cubicBezTo>
                      <a:pt x="190" y="5817"/>
                      <a:pt x="1507" y="98"/>
                      <a:pt x="1521" y="43"/>
                    </a:cubicBezTo>
                    <a:lnTo>
                      <a:pt x="13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446074" y="3670669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461620" y="3714306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5"/>
            <p:cNvGrpSpPr/>
            <p:nvPr/>
          </p:nvGrpSpPr>
          <p:grpSpPr>
            <a:xfrm>
              <a:off x="6883824" y="4080037"/>
              <a:ext cx="347532" cy="183043"/>
              <a:chOff x="2139087" y="3177237"/>
              <a:chExt cx="347532" cy="183043"/>
            </a:xfrm>
          </p:grpSpPr>
          <p:sp>
            <p:nvSpPr>
              <p:cNvPr id="151" name="Google Shape;151;p5"/>
              <p:cNvSpPr/>
              <p:nvPr/>
            </p:nvSpPr>
            <p:spPr>
              <a:xfrm>
                <a:off x="2139087" y="3181770"/>
                <a:ext cx="324301" cy="178511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5592" extrusionOk="0">
                    <a:moveTo>
                      <a:pt x="3965" y="1686"/>
                    </a:moveTo>
                    <a:cubicBezTo>
                      <a:pt x="4152" y="1686"/>
                      <a:pt x="4328" y="1722"/>
                      <a:pt x="4448" y="1761"/>
                    </a:cubicBezTo>
                    <a:cubicBezTo>
                      <a:pt x="4872" y="1887"/>
                      <a:pt x="5181" y="2127"/>
                      <a:pt x="5299" y="2422"/>
                    </a:cubicBezTo>
                    <a:cubicBezTo>
                      <a:pt x="5405" y="2696"/>
                      <a:pt x="5368" y="3033"/>
                      <a:pt x="5181" y="3432"/>
                    </a:cubicBezTo>
                    <a:cubicBezTo>
                      <a:pt x="5056" y="3709"/>
                      <a:pt x="4886" y="3962"/>
                      <a:pt x="4688" y="4191"/>
                    </a:cubicBezTo>
                    <a:cubicBezTo>
                      <a:pt x="4618" y="4174"/>
                      <a:pt x="4551" y="4155"/>
                      <a:pt x="4484" y="4133"/>
                    </a:cubicBezTo>
                    <a:cubicBezTo>
                      <a:pt x="4051" y="3990"/>
                      <a:pt x="3477" y="3717"/>
                      <a:pt x="3192" y="3209"/>
                    </a:cubicBezTo>
                    <a:cubicBezTo>
                      <a:pt x="2950" y="2780"/>
                      <a:pt x="2983" y="2127"/>
                      <a:pt x="3410" y="1839"/>
                    </a:cubicBezTo>
                    <a:cubicBezTo>
                      <a:pt x="3583" y="1722"/>
                      <a:pt x="3781" y="1686"/>
                      <a:pt x="3965" y="1686"/>
                    </a:cubicBezTo>
                    <a:close/>
                    <a:moveTo>
                      <a:pt x="9846" y="1"/>
                    </a:moveTo>
                    <a:lnTo>
                      <a:pt x="9572" y="62"/>
                    </a:lnTo>
                    <a:cubicBezTo>
                      <a:pt x="9854" y="1301"/>
                      <a:pt x="9310" y="2735"/>
                      <a:pt x="8250" y="3544"/>
                    </a:cubicBezTo>
                    <a:cubicBezTo>
                      <a:pt x="7568" y="4064"/>
                      <a:pt x="6700" y="4337"/>
                      <a:pt x="5814" y="4337"/>
                    </a:cubicBezTo>
                    <a:cubicBezTo>
                      <a:pt x="5541" y="4337"/>
                      <a:pt x="5266" y="4311"/>
                      <a:pt x="4994" y="4258"/>
                    </a:cubicBezTo>
                    <a:cubicBezTo>
                      <a:pt x="5167" y="4038"/>
                      <a:pt x="5321" y="3798"/>
                      <a:pt x="5435" y="3544"/>
                    </a:cubicBezTo>
                    <a:cubicBezTo>
                      <a:pt x="5653" y="3075"/>
                      <a:pt x="5695" y="2665"/>
                      <a:pt x="5561" y="2319"/>
                    </a:cubicBezTo>
                    <a:cubicBezTo>
                      <a:pt x="5416" y="1940"/>
                      <a:pt x="5039" y="1638"/>
                      <a:pt x="4526" y="1491"/>
                    </a:cubicBezTo>
                    <a:cubicBezTo>
                      <a:pt x="4384" y="1450"/>
                      <a:pt x="4183" y="1406"/>
                      <a:pt x="3963" y="1406"/>
                    </a:cubicBezTo>
                    <a:cubicBezTo>
                      <a:pt x="3731" y="1406"/>
                      <a:pt x="3478" y="1455"/>
                      <a:pt x="3254" y="1605"/>
                    </a:cubicBezTo>
                    <a:cubicBezTo>
                      <a:pt x="2693" y="1982"/>
                      <a:pt x="2640" y="2807"/>
                      <a:pt x="2944" y="3346"/>
                    </a:cubicBezTo>
                    <a:cubicBezTo>
                      <a:pt x="3206" y="3809"/>
                      <a:pt x="3706" y="4172"/>
                      <a:pt x="4397" y="4395"/>
                    </a:cubicBezTo>
                    <a:cubicBezTo>
                      <a:pt x="4423" y="4400"/>
                      <a:pt x="4448" y="4409"/>
                      <a:pt x="4467" y="4414"/>
                    </a:cubicBezTo>
                    <a:cubicBezTo>
                      <a:pt x="4046" y="4813"/>
                      <a:pt x="3521" y="5103"/>
                      <a:pt x="2961" y="5232"/>
                    </a:cubicBezTo>
                    <a:cubicBezTo>
                      <a:pt x="2731" y="5285"/>
                      <a:pt x="2495" y="5310"/>
                      <a:pt x="2259" y="5310"/>
                    </a:cubicBezTo>
                    <a:cubicBezTo>
                      <a:pt x="1508" y="5310"/>
                      <a:pt x="754" y="5051"/>
                      <a:pt x="176" y="4573"/>
                    </a:cubicBezTo>
                    <a:lnTo>
                      <a:pt x="1" y="4788"/>
                    </a:lnTo>
                    <a:cubicBezTo>
                      <a:pt x="628" y="5307"/>
                      <a:pt x="1451" y="5592"/>
                      <a:pt x="2266" y="5592"/>
                    </a:cubicBezTo>
                    <a:cubicBezTo>
                      <a:pt x="2523" y="5592"/>
                      <a:pt x="2777" y="5564"/>
                      <a:pt x="3030" y="5508"/>
                    </a:cubicBezTo>
                    <a:cubicBezTo>
                      <a:pt x="3692" y="5352"/>
                      <a:pt x="4311" y="4989"/>
                      <a:pt x="4785" y="4498"/>
                    </a:cubicBezTo>
                    <a:cubicBezTo>
                      <a:pt x="5127" y="4577"/>
                      <a:pt x="5475" y="4616"/>
                      <a:pt x="5820" y="4616"/>
                    </a:cubicBezTo>
                    <a:cubicBezTo>
                      <a:pt x="6767" y="4616"/>
                      <a:pt x="7693" y="4323"/>
                      <a:pt x="8423" y="3767"/>
                    </a:cubicBezTo>
                    <a:cubicBezTo>
                      <a:pt x="9584" y="2877"/>
                      <a:pt x="10158" y="1362"/>
                      <a:pt x="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2400747" y="3177237"/>
                <a:ext cx="85872" cy="49448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549" extrusionOk="0">
                    <a:moveTo>
                      <a:pt x="1551" y="1"/>
                    </a:moveTo>
                    <a:lnTo>
                      <a:pt x="0" y="868"/>
                    </a:lnTo>
                    <a:lnTo>
                      <a:pt x="137" y="1111"/>
                    </a:lnTo>
                    <a:lnTo>
                      <a:pt x="1484" y="358"/>
                    </a:lnTo>
                    <a:lnTo>
                      <a:pt x="2477" y="1549"/>
                    </a:lnTo>
                    <a:lnTo>
                      <a:pt x="2689" y="1368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5"/>
            <p:cNvGrpSpPr/>
            <p:nvPr/>
          </p:nvGrpSpPr>
          <p:grpSpPr>
            <a:xfrm flipH="1">
              <a:off x="188704" y="1074265"/>
              <a:ext cx="229108" cy="253017"/>
              <a:chOff x="1468417" y="2737328"/>
              <a:chExt cx="229108" cy="253017"/>
            </a:xfrm>
          </p:grpSpPr>
          <p:sp>
            <p:nvSpPr>
              <p:cNvPr id="154" name="Google Shape;154;p5"/>
              <p:cNvSpPr/>
              <p:nvPr/>
            </p:nvSpPr>
            <p:spPr>
              <a:xfrm>
                <a:off x="1471641" y="2760726"/>
                <a:ext cx="225884" cy="229619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7193" extrusionOk="0">
                    <a:moveTo>
                      <a:pt x="1665" y="0"/>
                    </a:moveTo>
                    <a:cubicBezTo>
                      <a:pt x="1647" y="0"/>
                      <a:pt x="1628" y="1"/>
                      <a:pt x="1610" y="1"/>
                    </a:cubicBezTo>
                    <a:lnTo>
                      <a:pt x="1618" y="280"/>
                    </a:lnTo>
                    <a:cubicBezTo>
                      <a:pt x="1635" y="279"/>
                      <a:pt x="1652" y="279"/>
                      <a:pt x="1669" y="279"/>
                    </a:cubicBezTo>
                    <a:cubicBezTo>
                      <a:pt x="1817" y="279"/>
                      <a:pt x="1967" y="290"/>
                      <a:pt x="2112" y="308"/>
                    </a:cubicBezTo>
                    <a:lnTo>
                      <a:pt x="2151" y="29"/>
                    </a:lnTo>
                    <a:cubicBezTo>
                      <a:pt x="1991" y="11"/>
                      <a:pt x="1828" y="0"/>
                      <a:pt x="1665" y="0"/>
                    </a:cubicBezTo>
                    <a:close/>
                    <a:moveTo>
                      <a:pt x="1074" y="62"/>
                    </a:moveTo>
                    <a:cubicBezTo>
                      <a:pt x="893" y="96"/>
                      <a:pt x="717" y="146"/>
                      <a:pt x="550" y="207"/>
                    </a:cubicBezTo>
                    <a:lnTo>
                      <a:pt x="647" y="469"/>
                    </a:lnTo>
                    <a:cubicBezTo>
                      <a:pt x="801" y="414"/>
                      <a:pt x="963" y="369"/>
                      <a:pt x="1127" y="336"/>
                    </a:cubicBezTo>
                    <a:lnTo>
                      <a:pt x="1074" y="62"/>
                    </a:lnTo>
                    <a:close/>
                    <a:moveTo>
                      <a:pt x="2681" y="149"/>
                    </a:moveTo>
                    <a:lnTo>
                      <a:pt x="2600" y="416"/>
                    </a:lnTo>
                    <a:cubicBezTo>
                      <a:pt x="2762" y="461"/>
                      <a:pt x="2918" y="522"/>
                      <a:pt x="3066" y="592"/>
                    </a:cubicBezTo>
                    <a:lnTo>
                      <a:pt x="3186" y="341"/>
                    </a:lnTo>
                    <a:cubicBezTo>
                      <a:pt x="3024" y="263"/>
                      <a:pt x="2857" y="196"/>
                      <a:pt x="2681" y="149"/>
                    </a:cubicBezTo>
                    <a:close/>
                    <a:moveTo>
                      <a:pt x="62" y="447"/>
                    </a:moveTo>
                    <a:cubicBezTo>
                      <a:pt x="42" y="458"/>
                      <a:pt x="20" y="472"/>
                      <a:pt x="0" y="486"/>
                    </a:cubicBezTo>
                    <a:lnTo>
                      <a:pt x="151" y="721"/>
                    </a:lnTo>
                    <a:lnTo>
                      <a:pt x="209" y="690"/>
                    </a:lnTo>
                    <a:lnTo>
                      <a:pt x="62" y="447"/>
                    </a:lnTo>
                    <a:close/>
                    <a:moveTo>
                      <a:pt x="3649" y="612"/>
                    </a:moveTo>
                    <a:lnTo>
                      <a:pt x="3490" y="843"/>
                    </a:lnTo>
                    <a:cubicBezTo>
                      <a:pt x="3624" y="935"/>
                      <a:pt x="3752" y="1041"/>
                      <a:pt x="3875" y="1156"/>
                    </a:cubicBezTo>
                    <a:lnTo>
                      <a:pt x="4068" y="955"/>
                    </a:lnTo>
                    <a:cubicBezTo>
                      <a:pt x="3937" y="829"/>
                      <a:pt x="3797" y="712"/>
                      <a:pt x="3649" y="612"/>
                    </a:cubicBezTo>
                    <a:close/>
                    <a:moveTo>
                      <a:pt x="4428" y="1354"/>
                    </a:moveTo>
                    <a:lnTo>
                      <a:pt x="4210" y="1527"/>
                    </a:lnTo>
                    <a:cubicBezTo>
                      <a:pt x="4310" y="1658"/>
                      <a:pt x="4405" y="1795"/>
                      <a:pt x="4489" y="1940"/>
                    </a:cubicBezTo>
                    <a:lnTo>
                      <a:pt x="4729" y="1800"/>
                    </a:lnTo>
                    <a:cubicBezTo>
                      <a:pt x="4637" y="1644"/>
                      <a:pt x="4536" y="1493"/>
                      <a:pt x="4428" y="1354"/>
                    </a:cubicBezTo>
                    <a:close/>
                    <a:moveTo>
                      <a:pt x="4966" y="2283"/>
                    </a:moveTo>
                    <a:lnTo>
                      <a:pt x="4707" y="2386"/>
                    </a:lnTo>
                    <a:cubicBezTo>
                      <a:pt x="4771" y="2539"/>
                      <a:pt x="4824" y="2701"/>
                      <a:pt x="4866" y="2860"/>
                    </a:cubicBezTo>
                    <a:lnTo>
                      <a:pt x="5136" y="2791"/>
                    </a:lnTo>
                    <a:cubicBezTo>
                      <a:pt x="5092" y="2618"/>
                      <a:pt x="5036" y="2447"/>
                      <a:pt x="4966" y="2283"/>
                    </a:cubicBezTo>
                    <a:close/>
                    <a:moveTo>
                      <a:pt x="4036" y="3046"/>
                    </a:moveTo>
                    <a:cubicBezTo>
                      <a:pt x="3999" y="3046"/>
                      <a:pt x="3962" y="3047"/>
                      <a:pt x="3925" y="3050"/>
                    </a:cubicBezTo>
                    <a:lnTo>
                      <a:pt x="3945" y="3329"/>
                    </a:lnTo>
                    <a:cubicBezTo>
                      <a:pt x="3971" y="3327"/>
                      <a:pt x="3998" y="3327"/>
                      <a:pt x="4025" y="3327"/>
                    </a:cubicBezTo>
                    <a:cubicBezTo>
                      <a:pt x="4089" y="3327"/>
                      <a:pt x="4155" y="3331"/>
                      <a:pt x="4218" y="3335"/>
                    </a:cubicBezTo>
                    <a:cubicBezTo>
                      <a:pt x="4288" y="3343"/>
                      <a:pt x="4358" y="3354"/>
                      <a:pt x="4428" y="3362"/>
                    </a:cubicBezTo>
                    <a:lnTo>
                      <a:pt x="4472" y="3084"/>
                    </a:lnTo>
                    <a:cubicBezTo>
                      <a:pt x="4397" y="3075"/>
                      <a:pt x="4322" y="3064"/>
                      <a:pt x="4243" y="3056"/>
                    </a:cubicBezTo>
                    <a:cubicBezTo>
                      <a:pt x="4174" y="3050"/>
                      <a:pt x="4105" y="3046"/>
                      <a:pt x="4036" y="3046"/>
                    </a:cubicBezTo>
                    <a:close/>
                    <a:moveTo>
                      <a:pt x="3367" y="3192"/>
                    </a:moveTo>
                    <a:cubicBezTo>
                      <a:pt x="3303" y="3231"/>
                      <a:pt x="3236" y="3273"/>
                      <a:pt x="3181" y="3321"/>
                    </a:cubicBezTo>
                    <a:cubicBezTo>
                      <a:pt x="3089" y="3402"/>
                      <a:pt x="3013" y="3499"/>
                      <a:pt x="2949" y="3614"/>
                    </a:cubicBezTo>
                    <a:lnTo>
                      <a:pt x="3197" y="3747"/>
                    </a:lnTo>
                    <a:cubicBezTo>
                      <a:pt x="3242" y="3667"/>
                      <a:pt x="3298" y="3594"/>
                      <a:pt x="3365" y="3530"/>
                    </a:cubicBezTo>
                    <a:cubicBezTo>
                      <a:pt x="3407" y="3496"/>
                      <a:pt x="3451" y="3468"/>
                      <a:pt x="3501" y="3441"/>
                    </a:cubicBezTo>
                    <a:lnTo>
                      <a:pt x="3367" y="3192"/>
                    </a:lnTo>
                    <a:close/>
                    <a:moveTo>
                      <a:pt x="4997" y="3220"/>
                    </a:moveTo>
                    <a:lnTo>
                      <a:pt x="4902" y="3485"/>
                    </a:lnTo>
                    <a:cubicBezTo>
                      <a:pt x="4930" y="3496"/>
                      <a:pt x="4952" y="3502"/>
                      <a:pt x="4977" y="3513"/>
                    </a:cubicBezTo>
                    <a:cubicBezTo>
                      <a:pt x="4980" y="3569"/>
                      <a:pt x="4983" y="3628"/>
                      <a:pt x="4986" y="3683"/>
                    </a:cubicBezTo>
                    <a:cubicBezTo>
                      <a:pt x="4991" y="3720"/>
                      <a:pt x="4991" y="3759"/>
                      <a:pt x="4991" y="3792"/>
                    </a:cubicBezTo>
                    <a:lnTo>
                      <a:pt x="4991" y="3848"/>
                    </a:lnTo>
                    <a:lnTo>
                      <a:pt x="5270" y="3856"/>
                    </a:lnTo>
                    <a:lnTo>
                      <a:pt x="5273" y="3792"/>
                    </a:lnTo>
                    <a:cubicBezTo>
                      <a:pt x="5273" y="3753"/>
                      <a:pt x="5273" y="3714"/>
                      <a:pt x="5270" y="3678"/>
                    </a:cubicBezTo>
                    <a:cubicBezTo>
                      <a:pt x="5270" y="3664"/>
                      <a:pt x="5265" y="3653"/>
                      <a:pt x="5265" y="3641"/>
                    </a:cubicBezTo>
                    <a:lnTo>
                      <a:pt x="5265" y="3641"/>
                    </a:lnTo>
                    <a:cubicBezTo>
                      <a:pt x="5298" y="3658"/>
                      <a:pt x="5323" y="3672"/>
                      <a:pt x="5357" y="3692"/>
                    </a:cubicBezTo>
                    <a:lnTo>
                      <a:pt x="5493" y="3446"/>
                    </a:lnTo>
                    <a:cubicBezTo>
                      <a:pt x="5410" y="3402"/>
                      <a:pt x="5326" y="3357"/>
                      <a:pt x="5237" y="3318"/>
                    </a:cubicBezTo>
                    <a:lnTo>
                      <a:pt x="5237" y="3315"/>
                    </a:lnTo>
                    <a:lnTo>
                      <a:pt x="5234" y="3315"/>
                    </a:lnTo>
                    <a:cubicBezTo>
                      <a:pt x="5153" y="3279"/>
                      <a:pt x="5078" y="3248"/>
                      <a:pt x="4997" y="3220"/>
                    </a:cubicBezTo>
                    <a:close/>
                    <a:moveTo>
                      <a:pt x="5940" y="3759"/>
                    </a:moveTo>
                    <a:lnTo>
                      <a:pt x="5764" y="3973"/>
                    </a:lnTo>
                    <a:cubicBezTo>
                      <a:pt x="5892" y="4074"/>
                      <a:pt x="6012" y="4191"/>
                      <a:pt x="6121" y="4317"/>
                    </a:cubicBezTo>
                    <a:lnTo>
                      <a:pt x="6330" y="4135"/>
                    </a:lnTo>
                    <a:cubicBezTo>
                      <a:pt x="6210" y="3999"/>
                      <a:pt x="6082" y="3873"/>
                      <a:pt x="5940" y="3759"/>
                    </a:cubicBezTo>
                    <a:close/>
                    <a:moveTo>
                      <a:pt x="2804" y="4169"/>
                    </a:moveTo>
                    <a:cubicBezTo>
                      <a:pt x="2801" y="4219"/>
                      <a:pt x="2796" y="4266"/>
                      <a:pt x="2796" y="4317"/>
                    </a:cubicBezTo>
                    <a:cubicBezTo>
                      <a:pt x="2796" y="4358"/>
                      <a:pt x="2796" y="4400"/>
                      <a:pt x="2801" y="4442"/>
                    </a:cubicBezTo>
                    <a:cubicBezTo>
                      <a:pt x="2804" y="4540"/>
                      <a:pt x="2818" y="4637"/>
                      <a:pt x="2837" y="4727"/>
                    </a:cubicBezTo>
                    <a:lnTo>
                      <a:pt x="3114" y="4668"/>
                    </a:lnTo>
                    <a:cubicBezTo>
                      <a:pt x="3097" y="4587"/>
                      <a:pt x="3086" y="4504"/>
                      <a:pt x="3080" y="4420"/>
                    </a:cubicBezTo>
                    <a:cubicBezTo>
                      <a:pt x="3080" y="4389"/>
                      <a:pt x="3075" y="4350"/>
                      <a:pt x="3075" y="4317"/>
                    </a:cubicBezTo>
                    <a:cubicBezTo>
                      <a:pt x="3075" y="4275"/>
                      <a:pt x="3080" y="4233"/>
                      <a:pt x="3083" y="4191"/>
                    </a:cubicBezTo>
                    <a:lnTo>
                      <a:pt x="2804" y="4169"/>
                    </a:lnTo>
                    <a:close/>
                    <a:moveTo>
                      <a:pt x="4930" y="4339"/>
                    </a:moveTo>
                    <a:cubicBezTo>
                      <a:pt x="4896" y="4506"/>
                      <a:pt x="4843" y="4657"/>
                      <a:pt x="4771" y="4791"/>
                    </a:cubicBezTo>
                    <a:lnTo>
                      <a:pt x="5019" y="4922"/>
                    </a:lnTo>
                    <a:cubicBezTo>
                      <a:pt x="5103" y="4769"/>
                      <a:pt x="5164" y="4590"/>
                      <a:pt x="5203" y="4400"/>
                    </a:cubicBezTo>
                    <a:lnTo>
                      <a:pt x="4930" y="4339"/>
                    </a:lnTo>
                    <a:close/>
                    <a:moveTo>
                      <a:pt x="6651" y="4570"/>
                    </a:moveTo>
                    <a:lnTo>
                      <a:pt x="6408" y="4713"/>
                    </a:lnTo>
                    <a:cubicBezTo>
                      <a:pt x="6489" y="4852"/>
                      <a:pt x="6562" y="5003"/>
                      <a:pt x="6618" y="5159"/>
                    </a:cubicBezTo>
                    <a:lnTo>
                      <a:pt x="6880" y="5061"/>
                    </a:lnTo>
                    <a:cubicBezTo>
                      <a:pt x="6818" y="4891"/>
                      <a:pt x="6740" y="4724"/>
                      <a:pt x="6651" y="4570"/>
                    </a:cubicBezTo>
                    <a:close/>
                    <a:moveTo>
                      <a:pt x="3289" y="5087"/>
                    </a:moveTo>
                    <a:lnTo>
                      <a:pt x="3066" y="5254"/>
                    </a:lnTo>
                    <a:cubicBezTo>
                      <a:pt x="3128" y="5338"/>
                      <a:pt x="3197" y="5410"/>
                      <a:pt x="3278" y="5466"/>
                    </a:cubicBezTo>
                    <a:cubicBezTo>
                      <a:pt x="3359" y="5525"/>
                      <a:pt x="3451" y="5572"/>
                      <a:pt x="3549" y="5603"/>
                    </a:cubicBezTo>
                    <a:lnTo>
                      <a:pt x="3633" y="5335"/>
                    </a:lnTo>
                    <a:cubicBezTo>
                      <a:pt x="3563" y="5313"/>
                      <a:pt x="3499" y="5282"/>
                      <a:pt x="3443" y="5240"/>
                    </a:cubicBezTo>
                    <a:cubicBezTo>
                      <a:pt x="3381" y="5198"/>
                      <a:pt x="3334" y="5145"/>
                      <a:pt x="3289" y="5087"/>
                    </a:cubicBezTo>
                    <a:close/>
                    <a:moveTo>
                      <a:pt x="4481" y="5145"/>
                    </a:moveTo>
                    <a:cubicBezTo>
                      <a:pt x="4363" y="5240"/>
                      <a:pt x="4218" y="5310"/>
                      <a:pt x="4073" y="5343"/>
                    </a:cubicBezTo>
                    <a:lnTo>
                      <a:pt x="4140" y="5617"/>
                    </a:lnTo>
                    <a:cubicBezTo>
                      <a:pt x="4324" y="5572"/>
                      <a:pt x="4506" y="5483"/>
                      <a:pt x="4656" y="5366"/>
                    </a:cubicBezTo>
                    <a:lnTo>
                      <a:pt x="4481" y="5145"/>
                    </a:lnTo>
                    <a:close/>
                    <a:moveTo>
                      <a:pt x="7022" y="5589"/>
                    </a:moveTo>
                    <a:lnTo>
                      <a:pt x="6749" y="5636"/>
                    </a:lnTo>
                    <a:cubicBezTo>
                      <a:pt x="6777" y="5798"/>
                      <a:pt x="6791" y="5965"/>
                      <a:pt x="6793" y="6130"/>
                    </a:cubicBezTo>
                    <a:lnTo>
                      <a:pt x="7075" y="6130"/>
                    </a:lnTo>
                    <a:cubicBezTo>
                      <a:pt x="7072" y="5949"/>
                      <a:pt x="7056" y="5767"/>
                      <a:pt x="7022" y="5589"/>
                    </a:cubicBezTo>
                    <a:close/>
                    <a:moveTo>
                      <a:pt x="6757" y="6621"/>
                    </a:moveTo>
                    <a:cubicBezTo>
                      <a:pt x="6729" y="6786"/>
                      <a:pt x="6687" y="6945"/>
                      <a:pt x="6632" y="7098"/>
                    </a:cubicBezTo>
                    <a:lnTo>
                      <a:pt x="6897" y="7193"/>
                    </a:lnTo>
                    <a:cubicBezTo>
                      <a:pt x="6958" y="7025"/>
                      <a:pt x="7003" y="6847"/>
                      <a:pt x="7033" y="6666"/>
                    </a:cubicBezTo>
                    <a:lnTo>
                      <a:pt x="6757" y="66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>
                <a:off x="1468417" y="2737328"/>
                <a:ext cx="43670" cy="76167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386" extrusionOk="0">
                    <a:moveTo>
                      <a:pt x="796" y="0"/>
                    </a:moveTo>
                    <a:lnTo>
                      <a:pt x="1" y="1359"/>
                    </a:lnTo>
                    <a:lnTo>
                      <a:pt x="1186" y="2385"/>
                    </a:lnTo>
                    <a:lnTo>
                      <a:pt x="1368" y="2171"/>
                    </a:lnTo>
                    <a:lnTo>
                      <a:pt x="358" y="1300"/>
                    </a:lnTo>
                    <a:lnTo>
                      <a:pt x="1039" y="140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5"/>
            <p:cNvSpPr/>
            <p:nvPr/>
          </p:nvSpPr>
          <p:spPr>
            <a:xfrm>
              <a:off x="8790873" y="1405745"/>
              <a:ext cx="161304" cy="161304"/>
            </a:xfrm>
            <a:custGeom>
              <a:avLst/>
              <a:gdLst/>
              <a:ahLst/>
              <a:cxnLst/>
              <a:rect l="l" t="t" r="r" b="b"/>
              <a:pathLst>
                <a:path w="5053" h="5053" extrusionOk="0">
                  <a:moveTo>
                    <a:pt x="2795" y="1"/>
                  </a:moveTo>
                  <a:cubicBezTo>
                    <a:pt x="2642" y="1"/>
                    <a:pt x="2478" y="24"/>
                    <a:pt x="2302" y="73"/>
                  </a:cubicBezTo>
                  <a:cubicBezTo>
                    <a:pt x="1208" y="374"/>
                    <a:pt x="2784" y="2893"/>
                    <a:pt x="2784" y="2893"/>
                  </a:cubicBezTo>
                  <a:cubicBezTo>
                    <a:pt x="2784" y="2893"/>
                    <a:pt x="1860" y="2505"/>
                    <a:pt x="1091" y="2505"/>
                  </a:cubicBezTo>
                  <a:cubicBezTo>
                    <a:pt x="562" y="2505"/>
                    <a:pt x="106" y="2689"/>
                    <a:pt x="76" y="3309"/>
                  </a:cubicBezTo>
                  <a:cubicBezTo>
                    <a:pt x="0" y="4829"/>
                    <a:pt x="4709" y="5052"/>
                    <a:pt x="4709" y="5052"/>
                  </a:cubicBezTo>
                  <a:cubicBezTo>
                    <a:pt x="4709" y="5052"/>
                    <a:pt x="5052" y="1"/>
                    <a:pt x="2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061681" y="4830405"/>
              <a:ext cx="162741" cy="124498"/>
            </a:xfrm>
            <a:custGeom>
              <a:avLst/>
              <a:gdLst/>
              <a:ahLst/>
              <a:cxnLst/>
              <a:rect l="l" t="t" r="r" b="b"/>
              <a:pathLst>
                <a:path w="5098" h="3900" extrusionOk="0">
                  <a:moveTo>
                    <a:pt x="2977" y="0"/>
                  </a:moveTo>
                  <a:cubicBezTo>
                    <a:pt x="2270" y="0"/>
                    <a:pt x="2413" y="1944"/>
                    <a:pt x="2413" y="1944"/>
                  </a:cubicBezTo>
                  <a:cubicBezTo>
                    <a:pt x="2413" y="1944"/>
                    <a:pt x="1659" y="1065"/>
                    <a:pt x="1054" y="1065"/>
                  </a:cubicBezTo>
                  <a:cubicBezTo>
                    <a:pt x="865" y="1065"/>
                    <a:pt x="691" y="1151"/>
                    <a:pt x="558" y="1375"/>
                  </a:cubicBezTo>
                  <a:cubicBezTo>
                    <a:pt x="0" y="2315"/>
                    <a:pt x="2913" y="3900"/>
                    <a:pt x="2913" y="3900"/>
                  </a:cubicBezTo>
                  <a:cubicBezTo>
                    <a:pt x="2913" y="3900"/>
                    <a:pt x="5097" y="371"/>
                    <a:pt x="3055" y="8"/>
                  </a:cubicBezTo>
                  <a:cubicBezTo>
                    <a:pt x="3028" y="3"/>
                    <a:pt x="3002" y="0"/>
                    <a:pt x="2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285058" y="3599112"/>
              <a:ext cx="215349" cy="144226"/>
            </a:xfrm>
            <a:custGeom>
              <a:avLst/>
              <a:gdLst/>
              <a:ahLst/>
              <a:cxnLst/>
              <a:rect l="l" t="t" r="r" b="b"/>
              <a:pathLst>
                <a:path w="6746" h="4518" extrusionOk="0">
                  <a:moveTo>
                    <a:pt x="1736" y="0"/>
                  </a:moveTo>
                  <a:cubicBezTo>
                    <a:pt x="1637" y="0"/>
                    <a:pt x="1529" y="19"/>
                    <a:pt x="1409" y="59"/>
                  </a:cubicBezTo>
                  <a:cubicBezTo>
                    <a:pt x="0" y="542"/>
                    <a:pt x="1381" y="4517"/>
                    <a:pt x="1381" y="4517"/>
                  </a:cubicBezTo>
                  <a:cubicBezTo>
                    <a:pt x="1381" y="4517"/>
                    <a:pt x="6746" y="2796"/>
                    <a:pt x="5097" y="756"/>
                  </a:cubicBezTo>
                  <a:cubicBezTo>
                    <a:pt x="4998" y="633"/>
                    <a:pt x="4871" y="581"/>
                    <a:pt x="4730" y="581"/>
                  </a:cubicBezTo>
                  <a:cubicBezTo>
                    <a:pt x="3950" y="581"/>
                    <a:pt x="2692" y="2154"/>
                    <a:pt x="2692" y="2154"/>
                  </a:cubicBezTo>
                  <a:cubicBezTo>
                    <a:pt x="2692" y="2154"/>
                    <a:pt x="2798" y="0"/>
                    <a:pt x="1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" name="Google Shape;159;p5"/>
            <p:cNvGrpSpPr/>
            <p:nvPr/>
          </p:nvGrpSpPr>
          <p:grpSpPr>
            <a:xfrm>
              <a:off x="6666152" y="213333"/>
              <a:ext cx="144479" cy="265652"/>
              <a:chOff x="1192264" y="2259208"/>
              <a:chExt cx="144479" cy="265652"/>
            </a:xfrm>
          </p:grpSpPr>
          <p:sp>
            <p:nvSpPr>
              <p:cNvPr id="160" name="Google Shape;160;p5"/>
              <p:cNvSpPr/>
              <p:nvPr/>
            </p:nvSpPr>
            <p:spPr>
              <a:xfrm>
                <a:off x="1192264" y="2259208"/>
                <a:ext cx="118496" cy="194951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6107" extrusionOk="0">
                    <a:moveTo>
                      <a:pt x="2121" y="0"/>
                    </a:moveTo>
                    <a:cubicBezTo>
                      <a:pt x="1547" y="0"/>
                      <a:pt x="243" y="620"/>
                      <a:pt x="135" y="636"/>
                    </a:cubicBezTo>
                    <a:cubicBezTo>
                      <a:pt x="1" y="658"/>
                      <a:pt x="2391" y="6107"/>
                      <a:pt x="2391" y="6107"/>
                    </a:cubicBezTo>
                    <a:lnTo>
                      <a:pt x="3711" y="5646"/>
                    </a:lnTo>
                    <a:cubicBezTo>
                      <a:pt x="3711" y="5646"/>
                      <a:pt x="2601" y="463"/>
                      <a:pt x="2366" y="89"/>
                    </a:cubicBezTo>
                    <a:cubicBezTo>
                      <a:pt x="2326" y="26"/>
                      <a:pt x="2239" y="0"/>
                      <a:pt x="2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1274302" y="2466570"/>
                <a:ext cx="62440" cy="5829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826" extrusionOk="0">
                    <a:moveTo>
                      <a:pt x="1019" y="1"/>
                    </a:moveTo>
                    <a:cubicBezTo>
                      <a:pt x="609" y="1"/>
                      <a:pt x="164" y="225"/>
                      <a:pt x="56" y="579"/>
                    </a:cubicBezTo>
                    <a:cubicBezTo>
                      <a:pt x="0" y="763"/>
                      <a:pt x="56" y="966"/>
                      <a:pt x="159" y="1131"/>
                    </a:cubicBezTo>
                    <a:cubicBezTo>
                      <a:pt x="265" y="1290"/>
                      <a:pt x="419" y="1416"/>
                      <a:pt x="564" y="1541"/>
                    </a:cubicBezTo>
                    <a:cubicBezTo>
                      <a:pt x="731" y="1679"/>
                      <a:pt x="927" y="1825"/>
                      <a:pt x="1135" y="1825"/>
                    </a:cubicBezTo>
                    <a:cubicBezTo>
                      <a:pt x="1163" y="1825"/>
                      <a:pt x="1191" y="1823"/>
                      <a:pt x="1219" y="1817"/>
                    </a:cubicBezTo>
                    <a:cubicBezTo>
                      <a:pt x="1797" y="1703"/>
                      <a:pt x="1956" y="676"/>
                      <a:pt x="1635" y="261"/>
                    </a:cubicBezTo>
                    <a:cubicBezTo>
                      <a:pt x="1494" y="80"/>
                      <a:pt x="1263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2" name="Google Shape;162;p5"/>
            <p:cNvSpPr/>
            <p:nvPr/>
          </p:nvSpPr>
          <p:spPr>
            <a:xfrm>
              <a:off x="8637124" y="1914144"/>
              <a:ext cx="199356" cy="218222"/>
            </a:xfrm>
            <a:custGeom>
              <a:avLst/>
              <a:gdLst/>
              <a:ahLst/>
              <a:cxnLst/>
              <a:rect l="l" t="t" r="r" b="b"/>
              <a:pathLst>
                <a:path w="6245" h="6836" extrusionOk="0">
                  <a:moveTo>
                    <a:pt x="3176" y="0"/>
                  </a:moveTo>
                  <a:lnTo>
                    <a:pt x="2609" y="2486"/>
                  </a:lnTo>
                  <a:lnTo>
                    <a:pt x="916" y="1208"/>
                  </a:lnTo>
                  <a:lnTo>
                    <a:pt x="916" y="1208"/>
                  </a:lnTo>
                  <a:lnTo>
                    <a:pt x="2004" y="3133"/>
                  </a:lnTo>
                  <a:lnTo>
                    <a:pt x="1" y="3418"/>
                  </a:lnTo>
                  <a:lnTo>
                    <a:pt x="1666" y="3878"/>
                  </a:lnTo>
                  <a:lnTo>
                    <a:pt x="553" y="5678"/>
                  </a:lnTo>
                  <a:lnTo>
                    <a:pt x="2414" y="4765"/>
                  </a:lnTo>
                  <a:lnTo>
                    <a:pt x="2902" y="6835"/>
                  </a:lnTo>
                  <a:lnTo>
                    <a:pt x="3608" y="4788"/>
                  </a:lnTo>
                  <a:lnTo>
                    <a:pt x="5466" y="5485"/>
                  </a:lnTo>
                  <a:lnTo>
                    <a:pt x="5466" y="5485"/>
                  </a:lnTo>
                  <a:lnTo>
                    <a:pt x="4152" y="4171"/>
                  </a:lnTo>
                  <a:lnTo>
                    <a:pt x="6244" y="3223"/>
                  </a:lnTo>
                  <a:lnTo>
                    <a:pt x="4096" y="3223"/>
                  </a:lnTo>
                  <a:lnTo>
                    <a:pt x="5575" y="1038"/>
                  </a:lnTo>
                  <a:lnTo>
                    <a:pt x="3614" y="227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714248" y="4001801"/>
              <a:ext cx="96374" cy="121274"/>
            </a:xfrm>
            <a:custGeom>
              <a:avLst/>
              <a:gdLst/>
              <a:ahLst/>
              <a:cxnLst/>
              <a:rect l="l" t="t" r="r" b="b"/>
              <a:pathLst>
                <a:path w="3019" h="3799" extrusionOk="0">
                  <a:moveTo>
                    <a:pt x="1529" y="1"/>
                  </a:moveTo>
                  <a:cubicBezTo>
                    <a:pt x="1509" y="1"/>
                    <a:pt x="1489" y="17"/>
                    <a:pt x="1482" y="49"/>
                  </a:cubicBezTo>
                  <a:cubicBezTo>
                    <a:pt x="1239" y="1234"/>
                    <a:pt x="996" y="1486"/>
                    <a:pt x="0" y="1784"/>
                  </a:cubicBezTo>
                  <a:cubicBezTo>
                    <a:pt x="1058" y="2124"/>
                    <a:pt x="1258" y="2395"/>
                    <a:pt x="1493" y="3798"/>
                  </a:cubicBezTo>
                  <a:cubicBezTo>
                    <a:pt x="1755" y="2398"/>
                    <a:pt x="1959" y="2133"/>
                    <a:pt x="3019" y="1812"/>
                  </a:cubicBezTo>
                  <a:cubicBezTo>
                    <a:pt x="2028" y="1497"/>
                    <a:pt x="1791" y="1240"/>
                    <a:pt x="1574" y="49"/>
                  </a:cubicBezTo>
                  <a:cubicBezTo>
                    <a:pt x="1568" y="17"/>
                    <a:pt x="1549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2337497" y="4719819"/>
              <a:ext cx="124689" cy="156899"/>
            </a:xfrm>
            <a:custGeom>
              <a:avLst/>
              <a:gdLst/>
              <a:ahLst/>
              <a:cxnLst/>
              <a:rect l="l" t="t" r="r" b="b"/>
              <a:pathLst>
                <a:path w="3906" h="4915" extrusionOk="0">
                  <a:moveTo>
                    <a:pt x="1973" y="0"/>
                  </a:moveTo>
                  <a:cubicBezTo>
                    <a:pt x="1948" y="0"/>
                    <a:pt x="1922" y="20"/>
                    <a:pt x="1914" y="61"/>
                  </a:cubicBezTo>
                  <a:cubicBezTo>
                    <a:pt x="1604" y="1595"/>
                    <a:pt x="1289" y="1921"/>
                    <a:pt x="0" y="2309"/>
                  </a:cubicBezTo>
                  <a:cubicBezTo>
                    <a:pt x="1361" y="2747"/>
                    <a:pt x="1621" y="3096"/>
                    <a:pt x="1928" y="4915"/>
                  </a:cubicBezTo>
                  <a:cubicBezTo>
                    <a:pt x="2265" y="3104"/>
                    <a:pt x="2530" y="2758"/>
                    <a:pt x="3906" y="2348"/>
                  </a:cubicBezTo>
                  <a:cubicBezTo>
                    <a:pt x="2625" y="1935"/>
                    <a:pt x="2318" y="1603"/>
                    <a:pt x="2031" y="63"/>
                  </a:cubicBezTo>
                  <a:cubicBezTo>
                    <a:pt x="2024" y="21"/>
                    <a:pt x="1999" y="0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5"/>
            <p:cNvGrpSpPr/>
            <p:nvPr/>
          </p:nvGrpSpPr>
          <p:grpSpPr>
            <a:xfrm>
              <a:off x="417803" y="4123069"/>
              <a:ext cx="97555" cy="96949"/>
              <a:chOff x="6707303" y="2342619"/>
              <a:chExt cx="97555" cy="96949"/>
            </a:xfrm>
          </p:grpSpPr>
          <p:sp>
            <p:nvSpPr>
              <p:cNvPr id="166" name="Google Shape;166;p5"/>
              <p:cNvSpPr/>
              <p:nvPr/>
            </p:nvSpPr>
            <p:spPr>
              <a:xfrm>
                <a:off x="6748545" y="2342619"/>
                <a:ext cx="14365" cy="9694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037" extrusionOk="0">
                    <a:moveTo>
                      <a:pt x="258" y="0"/>
                    </a:moveTo>
                    <a:cubicBezTo>
                      <a:pt x="161" y="0"/>
                      <a:pt x="75" y="74"/>
                      <a:pt x="70" y="174"/>
                    </a:cubicBezTo>
                    <a:cubicBezTo>
                      <a:pt x="0" y="1136"/>
                      <a:pt x="0" y="2015"/>
                      <a:pt x="70" y="2866"/>
                    </a:cubicBezTo>
                    <a:cubicBezTo>
                      <a:pt x="81" y="2964"/>
                      <a:pt x="159" y="3036"/>
                      <a:pt x="257" y="3036"/>
                    </a:cubicBezTo>
                    <a:lnTo>
                      <a:pt x="268" y="3036"/>
                    </a:lnTo>
                    <a:cubicBezTo>
                      <a:pt x="369" y="3025"/>
                      <a:pt x="449" y="2936"/>
                      <a:pt x="438" y="2832"/>
                    </a:cubicBezTo>
                    <a:cubicBezTo>
                      <a:pt x="369" y="2004"/>
                      <a:pt x="369" y="1142"/>
                      <a:pt x="438" y="202"/>
                    </a:cubicBezTo>
                    <a:cubicBezTo>
                      <a:pt x="449" y="98"/>
                      <a:pt x="369" y="9"/>
                      <a:pt x="268" y="1"/>
                    </a:cubicBezTo>
                    <a:cubicBezTo>
                      <a:pt x="265" y="1"/>
                      <a:pt x="261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6707303" y="2384276"/>
                <a:ext cx="97555" cy="13503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423" extrusionOk="0">
                    <a:moveTo>
                      <a:pt x="191" y="0"/>
                    </a:moveTo>
                    <a:cubicBezTo>
                      <a:pt x="99" y="0"/>
                      <a:pt x="20" y="77"/>
                      <a:pt x="12" y="172"/>
                    </a:cubicBezTo>
                    <a:cubicBezTo>
                      <a:pt x="1" y="272"/>
                      <a:pt x="82" y="364"/>
                      <a:pt x="182" y="370"/>
                    </a:cubicBezTo>
                    <a:cubicBezTo>
                      <a:pt x="662" y="406"/>
                      <a:pt x="1122" y="423"/>
                      <a:pt x="1569" y="423"/>
                    </a:cubicBezTo>
                    <a:cubicBezTo>
                      <a:pt x="2015" y="423"/>
                      <a:pt x="2447" y="406"/>
                      <a:pt x="2874" y="375"/>
                    </a:cubicBezTo>
                    <a:cubicBezTo>
                      <a:pt x="2977" y="364"/>
                      <a:pt x="3055" y="272"/>
                      <a:pt x="3047" y="172"/>
                    </a:cubicBezTo>
                    <a:cubicBezTo>
                      <a:pt x="3037" y="77"/>
                      <a:pt x="2955" y="0"/>
                      <a:pt x="2862" y="0"/>
                    </a:cubicBezTo>
                    <a:cubicBezTo>
                      <a:pt x="2856" y="0"/>
                      <a:pt x="2850" y="1"/>
                      <a:pt x="2843" y="1"/>
                    </a:cubicBezTo>
                    <a:cubicBezTo>
                      <a:pt x="2429" y="36"/>
                      <a:pt x="2007" y="54"/>
                      <a:pt x="1570" y="54"/>
                    </a:cubicBezTo>
                    <a:cubicBezTo>
                      <a:pt x="1133" y="54"/>
                      <a:pt x="681" y="36"/>
                      <a:pt x="210" y="1"/>
                    </a:cubicBezTo>
                    <a:cubicBezTo>
                      <a:pt x="204" y="1"/>
                      <a:pt x="197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6719784" y="2355547"/>
                <a:ext cx="73677" cy="72081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2258" extrusionOk="0">
                    <a:moveTo>
                      <a:pt x="2094" y="0"/>
                    </a:moveTo>
                    <a:cubicBezTo>
                      <a:pt x="2050" y="0"/>
                      <a:pt x="2007" y="16"/>
                      <a:pt x="1973" y="48"/>
                    </a:cubicBezTo>
                    <a:cubicBezTo>
                      <a:pt x="1239" y="678"/>
                      <a:pt x="620" y="1303"/>
                      <a:pt x="67" y="1950"/>
                    </a:cubicBezTo>
                    <a:cubicBezTo>
                      <a:pt x="0" y="2028"/>
                      <a:pt x="9" y="2146"/>
                      <a:pt x="89" y="2213"/>
                    </a:cubicBezTo>
                    <a:cubicBezTo>
                      <a:pt x="123" y="2243"/>
                      <a:pt x="168" y="2257"/>
                      <a:pt x="209" y="2257"/>
                    </a:cubicBezTo>
                    <a:cubicBezTo>
                      <a:pt x="265" y="2257"/>
                      <a:pt x="315" y="2238"/>
                      <a:pt x="355" y="2196"/>
                    </a:cubicBezTo>
                    <a:cubicBezTo>
                      <a:pt x="890" y="1560"/>
                      <a:pt x="1501" y="949"/>
                      <a:pt x="2215" y="332"/>
                    </a:cubicBezTo>
                    <a:cubicBezTo>
                      <a:pt x="2296" y="263"/>
                      <a:pt x="2307" y="145"/>
                      <a:pt x="2238" y="67"/>
                    </a:cubicBezTo>
                    <a:cubicBezTo>
                      <a:pt x="2200" y="23"/>
                      <a:pt x="2146" y="0"/>
                      <a:pt x="20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6719688" y="2354334"/>
                <a:ext cx="73581" cy="72209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262" extrusionOk="0">
                    <a:moveTo>
                      <a:pt x="212" y="0"/>
                    </a:moveTo>
                    <a:cubicBezTo>
                      <a:pt x="169" y="0"/>
                      <a:pt x="126" y="15"/>
                      <a:pt x="92" y="47"/>
                    </a:cubicBezTo>
                    <a:cubicBezTo>
                      <a:pt x="12" y="116"/>
                      <a:pt x="0" y="234"/>
                      <a:pt x="70" y="312"/>
                    </a:cubicBezTo>
                    <a:cubicBezTo>
                      <a:pt x="701" y="1043"/>
                      <a:pt x="1323" y="1665"/>
                      <a:pt x="1976" y="2214"/>
                    </a:cubicBezTo>
                    <a:cubicBezTo>
                      <a:pt x="2009" y="2248"/>
                      <a:pt x="2054" y="2262"/>
                      <a:pt x="2096" y="2262"/>
                    </a:cubicBezTo>
                    <a:cubicBezTo>
                      <a:pt x="2149" y="2262"/>
                      <a:pt x="2202" y="2237"/>
                      <a:pt x="2241" y="2192"/>
                    </a:cubicBezTo>
                    <a:cubicBezTo>
                      <a:pt x="2305" y="2114"/>
                      <a:pt x="2299" y="1997"/>
                      <a:pt x="2218" y="1930"/>
                    </a:cubicBezTo>
                    <a:cubicBezTo>
                      <a:pt x="1585" y="1389"/>
                      <a:pt x="974" y="783"/>
                      <a:pt x="358" y="66"/>
                    </a:cubicBezTo>
                    <a:cubicBezTo>
                      <a:pt x="319" y="23"/>
                      <a:pt x="265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" name="Google Shape;170;p5"/>
            <p:cNvSpPr/>
            <p:nvPr/>
          </p:nvSpPr>
          <p:spPr>
            <a:xfrm>
              <a:off x="2629517" y="4876735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8550281" y="1643001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8637131" y="1074268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88692" y="3887785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45381" y="914276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17806" y="1365643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6405767" y="213335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6991956" y="3762126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8790881" y="2370393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81" name="Google Shape;181;p6"/>
          <p:cNvGrpSpPr/>
          <p:nvPr/>
        </p:nvGrpSpPr>
        <p:grpSpPr>
          <a:xfrm>
            <a:off x="-541925" y="0"/>
            <a:ext cx="9685925" cy="5143500"/>
            <a:chOff x="-541925" y="0"/>
            <a:chExt cx="9685925" cy="5143500"/>
          </a:xfrm>
        </p:grpSpPr>
        <p:sp>
          <p:nvSpPr>
            <p:cNvPr id="182" name="Google Shape;182;p6"/>
            <p:cNvSpPr/>
            <p:nvPr/>
          </p:nvSpPr>
          <p:spPr>
            <a:xfrm>
              <a:off x="8019125" y="0"/>
              <a:ext cx="1124875" cy="741050"/>
            </a:xfrm>
            <a:custGeom>
              <a:avLst/>
              <a:gdLst/>
              <a:ahLst/>
              <a:cxnLst/>
              <a:rect l="l" t="t" r="r" b="b"/>
              <a:pathLst>
                <a:path w="44995" h="29642" extrusionOk="0">
                  <a:moveTo>
                    <a:pt x="0" y="0"/>
                  </a:moveTo>
                  <a:lnTo>
                    <a:pt x="0" y="3"/>
                  </a:lnTo>
                  <a:lnTo>
                    <a:pt x="4" y="3"/>
                  </a:lnTo>
                  <a:cubicBezTo>
                    <a:pt x="3" y="2"/>
                    <a:pt x="2" y="1"/>
                    <a:pt x="0" y="0"/>
                  </a:cubicBezTo>
                  <a:close/>
                  <a:moveTo>
                    <a:pt x="4" y="3"/>
                  </a:moveTo>
                  <a:cubicBezTo>
                    <a:pt x="1858" y="1617"/>
                    <a:pt x="4131" y="2748"/>
                    <a:pt x="6557" y="3169"/>
                  </a:cubicBezTo>
                  <a:cubicBezTo>
                    <a:pt x="9078" y="3610"/>
                    <a:pt x="11757" y="3340"/>
                    <a:pt x="14117" y="4327"/>
                  </a:cubicBezTo>
                  <a:cubicBezTo>
                    <a:pt x="16778" y="5437"/>
                    <a:pt x="18553" y="7920"/>
                    <a:pt x="20458" y="10082"/>
                  </a:cubicBezTo>
                  <a:cubicBezTo>
                    <a:pt x="22276" y="12151"/>
                    <a:pt x="24649" y="14132"/>
                    <a:pt x="27365" y="14132"/>
                  </a:cubicBezTo>
                  <a:cubicBezTo>
                    <a:pt x="27492" y="14132"/>
                    <a:pt x="27619" y="14128"/>
                    <a:pt x="27748" y="14119"/>
                  </a:cubicBezTo>
                  <a:cubicBezTo>
                    <a:pt x="29289" y="14012"/>
                    <a:pt x="30846" y="13255"/>
                    <a:pt x="32328" y="13255"/>
                  </a:cubicBezTo>
                  <a:cubicBezTo>
                    <a:pt x="32770" y="13255"/>
                    <a:pt x="33205" y="13323"/>
                    <a:pt x="33631" y="13494"/>
                  </a:cubicBezTo>
                  <a:cubicBezTo>
                    <a:pt x="34901" y="14008"/>
                    <a:pt x="35648" y="15305"/>
                    <a:pt x="36243" y="16535"/>
                  </a:cubicBezTo>
                  <a:cubicBezTo>
                    <a:pt x="37520" y="19166"/>
                    <a:pt x="38555" y="21917"/>
                    <a:pt x="40001" y="24467"/>
                  </a:cubicBezTo>
                  <a:cubicBezTo>
                    <a:pt x="41186" y="26559"/>
                    <a:pt x="43044" y="28992"/>
                    <a:pt x="44994" y="29642"/>
                  </a:cubicBezTo>
                  <a:lnTo>
                    <a:pt x="44994" y="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0" y="4402450"/>
              <a:ext cx="1033450" cy="741050"/>
            </a:xfrm>
            <a:custGeom>
              <a:avLst/>
              <a:gdLst/>
              <a:ahLst/>
              <a:cxnLst/>
              <a:rect l="l" t="t" r="r" b="b"/>
              <a:pathLst>
                <a:path w="41338" h="29642" extrusionOk="0">
                  <a:moveTo>
                    <a:pt x="1" y="0"/>
                  </a:moveTo>
                  <a:lnTo>
                    <a:pt x="1" y="29639"/>
                  </a:lnTo>
                  <a:lnTo>
                    <a:pt x="41337" y="29642"/>
                  </a:lnTo>
                  <a:cubicBezTo>
                    <a:pt x="39635" y="28029"/>
                    <a:pt x="37543" y="26894"/>
                    <a:pt x="35311" y="26473"/>
                  </a:cubicBezTo>
                  <a:cubicBezTo>
                    <a:pt x="32996" y="26035"/>
                    <a:pt x="30535" y="26302"/>
                    <a:pt x="28365" y="25315"/>
                  </a:cubicBezTo>
                  <a:cubicBezTo>
                    <a:pt x="25921" y="24207"/>
                    <a:pt x="24289" y="21724"/>
                    <a:pt x="22542" y="19562"/>
                  </a:cubicBezTo>
                  <a:cubicBezTo>
                    <a:pt x="20874" y="17491"/>
                    <a:pt x="18691" y="15510"/>
                    <a:pt x="16196" y="15510"/>
                  </a:cubicBezTo>
                  <a:cubicBezTo>
                    <a:pt x="16079" y="15510"/>
                    <a:pt x="15962" y="15514"/>
                    <a:pt x="15844" y="15523"/>
                  </a:cubicBezTo>
                  <a:cubicBezTo>
                    <a:pt x="14428" y="15630"/>
                    <a:pt x="12998" y="16388"/>
                    <a:pt x="11636" y="16388"/>
                  </a:cubicBezTo>
                  <a:cubicBezTo>
                    <a:pt x="11230" y="16388"/>
                    <a:pt x="10829" y="16320"/>
                    <a:pt x="10437" y="16148"/>
                  </a:cubicBezTo>
                  <a:cubicBezTo>
                    <a:pt x="9274" y="15634"/>
                    <a:pt x="8585" y="14337"/>
                    <a:pt x="8038" y="13107"/>
                  </a:cubicBezTo>
                  <a:cubicBezTo>
                    <a:pt x="6866" y="10476"/>
                    <a:pt x="5915" y="7725"/>
                    <a:pt x="4590" y="5175"/>
                  </a:cubicBezTo>
                  <a:cubicBezTo>
                    <a:pt x="3502" y="3083"/>
                    <a:pt x="1792" y="65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8019125" y="4402450"/>
              <a:ext cx="1124875" cy="741050"/>
            </a:xfrm>
            <a:custGeom>
              <a:avLst/>
              <a:gdLst/>
              <a:ahLst/>
              <a:cxnLst/>
              <a:rect l="l" t="t" r="r" b="b"/>
              <a:pathLst>
                <a:path w="44995" h="29642" extrusionOk="0">
                  <a:moveTo>
                    <a:pt x="44994" y="0"/>
                  </a:moveTo>
                  <a:cubicBezTo>
                    <a:pt x="43044" y="650"/>
                    <a:pt x="41186" y="3083"/>
                    <a:pt x="40001" y="5175"/>
                  </a:cubicBezTo>
                  <a:cubicBezTo>
                    <a:pt x="38555" y="7725"/>
                    <a:pt x="37520" y="10476"/>
                    <a:pt x="36243" y="13107"/>
                  </a:cubicBezTo>
                  <a:cubicBezTo>
                    <a:pt x="35648" y="14337"/>
                    <a:pt x="34901" y="15634"/>
                    <a:pt x="33631" y="16148"/>
                  </a:cubicBezTo>
                  <a:cubicBezTo>
                    <a:pt x="33205" y="16320"/>
                    <a:pt x="32769" y="16388"/>
                    <a:pt x="32327" y="16388"/>
                  </a:cubicBezTo>
                  <a:cubicBezTo>
                    <a:pt x="30845" y="16388"/>
                    <a:pt x="29288" y="15630"/>
                    <a:pt x="27748" y="15523"/>
                  </a:cubicBezTo>
                  <a:cubicBezTo>
                    <a:pt x="27619" y="15514"/>
                    <a:pt x="27492" y="15510"/>
                    <a:pt x="27365" y="15510"/>
                  </a:cubicBezTo>
                  <a:cubicBezTo>
                    <a:pt x="24649" y="15510"/>
                    <a:pt x="22276" y="17491"/>
                    <a:pt x="20458" y="19562"/>
                  </a:cubicBezTo>
                  <a:cubicBezTo>
                    <a:pt x="18553" y="21724"/>
                    <a:pt x="16778" y="24207"/>
                    <a:pt x="14117" y="25315"/>
                  </a:cubicBezTo>
                  <a:cubicBezTo>
                    <a:pt x="11757" y="26302"/>
                    <a:pt x="9078" y="26035"/>
                    <a:pt x="6557" y="26473"/>
                  </a:cubicBezTo>
                  <a:cubicBezTo>
                    <a:pt x="4129" y="26894"/>
                    <a:pt x="1856" y="28029"/>
                    <a:pt x="0" y="29642"/>
                  </a:cubicBezTo>
                  <a:lnTo>
                    <a:pt x="44994" y="29639"/>
                  </a:lnTo>
                  <a:lnTo>
                    <a:pt x="44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-541925" y="3123625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31000" y="141750"/>
              <a:ext cx="1027925" cy="232625"/>
            </a:xfrm>
            <a:custGeom>
              <a:avLst/>
              <a:gdLst/>
              <a:ahLst/>
              <a:cxnLst/>
              <a:rect l="l" t="t" r="r" b="b"/>
              <a:pathLst>
                <a:path w="41117" h="9305" extrusionOk="0">
                  <a:moveTo>
                    <a:pt x="31815" y="1"/>
                  </a:moveTo>
                  <a:cubicBezTo>
                    <a:pt x="27421" y="1"/>
                    <a:pt x="23739" y="3047"/>
                    <a:pt x="22765" y="7148"/>
                  </a:cubicBezTo>
                  <a:cubicBezTo>
                    <a:pt x="21867" y="4479"/>
                    <a:pt x="19345" y="2554"/>
                    <a:pt x="16371" y="2554"/>
                  </a:cubicBezTo>
                  <a:cubicBezTo>
                    <a:pt x="13040" y="2554"/>
                    <a:pt x="10275" y="4964"/>
                    <a:pt x="9723" y="8136"/>
                  </a:cubicBezTo>
                  <a:cubicBezTo>
                    <a:pt x="9201" y="5977"/>
                    <a:pt x="7254" y="4373"/>
                    <a:pt x="4933" y="4373"/>
                  </a:cubicBezTo>
                  <a:cubicBezTo>
                    <a:pt x="2207" y="4373"/>
                    <a:pt x="0" y="6582"/>
                    <a:pt x="0" y="9305"/>
                  </a:cubicBezTo>
                  <a:lnTo>
                    <a:pt x="41116" y="9305"/>
                  </a:lnTo>
                  <a:cubicBezTo>
                    <a:pt x="41116" y="4163"/>
                    <a:pt x="36951" y="1"/>
                    <a:pt x="3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6700675" y="4727900"/>
              <a:ext cx="1027925" cy="232625"/>
            </a:xfrm>
            <a:custGeom>
              <a:avLst/>
              <a:gdLst/>
              <a:ahLst/>
              <a:cxnLst/>
              <a:rect l="l" t="t" r="r" b="b"/>
              <a:pathLst>
                <a:path w="41117" h="9305" extrusionOk="0">
                  <a:moveTo>
                    <a:pt x="31815" y="1"/>
                  </a:moveTo>
                  <a:cubicBezTo>
                    <a:pt x="27421" y="1"/>
                    <a:pt x="23739" y="3047"/>
                    <a:pt x="22765" y="7148"/>
                  </a:cubicBezTo>
                  <a:cubicBezTo>
                    <a:pt x="21867" y="4479"/>
                    <a:pt x="19345" y="2554"/>
                    <a:pt x="16371" y="2554"/>
                  </a:cubicBezTo>
                  <a:cubicBezTo>
                    <a:pt x="13040" y="2554"/>
                    <a:pt x="10275" y="4964"/>
                    <a:pt x="9723" y="8136"/>
                  </a:cubicBezTo>
                  <a:cubicBezTo>
                    <a:pt x="9201" y="5977"/>
                    <a:pt x="7254" y="4373"/>
                    <a:pt x="4933" y="4373"/>
                  </a:cubicBezTo>
                  <a:cubicBezTo>
                    <a:pt x="2207" y="4373"/>
                    <a:pt x="0" y="6582"/>
                    <a:pt x="0" y="9305"/>
                  </a:cubicBezTo>
                  <a:lnTo>
                    <a:pt x="41116" y="9305"/>
                  </a:lnTo>
                  <a:cubicBezTo>
                    <a:pt x="41116" y="4163"/>
                    <a:pt x="36951" y="1"/>
                    <a:pt x="3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6894125" y="209525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" name="Google Shape;189;p6"/>
            <p:cNvGrpSpPr/>
            <p:nvPr/>
          </p:nvGrpSpPr>
          <p:grpSpPr>
            <a:xfrm>
              <a:off x="1358924" y="4752687"/>
              <a:ext cx="347532" cy="183043"/>
              <a:chOff x="2139087" y="3177237"/>
              <a:chExt cx="347532" cy="183043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2139087" y="3181770"/>
                <a:ext cx="324301" cy="178511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5592" extrusionOk="0">
                    <a:moveTo>
                      <a:pt x="3965" y="1686"/>
                    </a:moveTo>
                    <a:cubicBezTo>
                      <a:pt x="4152" y="1686"/>
                      <a:pt x="4328" y="1722"/>
                      <a:pt x="4448" y="1761"/>
                    </a:cubicBezTo>
                    <a:cubicBezTo>
                      <a:pt x="4872" y="1887"/>
                      <a:pt x="5181" y="2127"/>
                      <a:pt x="5299" y="2422"/>
                    </a:cubicBezTo>
                    <a:cubicBezTo>
                      <a:pt x="5405" y="2696"/>
                      <a:pt x="5368" y="3033"/>
                      <a:pt x="5181" y="3432"/>
                    </a:cubicBezTo>
                    <a:cubicBezTo>
                      <a:pt x="5056" y="3709"/>
                      <a:pt x="4886" y="3962"/>
                      <a:pt x="4688" y="4191"/>
                    </a:cubicBezTo>
                    <a:cubicBezTo>
                      <a:pt x="4618" y="4174"/>
                      <a:pt x="4551" y="4155"/>
                      <a:pt x="4484" y="4133"/>
                    </a:cubicBezTo>
                    <a:cubicBezTo>
                      <a:pt x="4051" y="3990"/>
                      <a:pt x="3477" y="3717"/>
                      <a:pt x="3192" y="3209"/>
                    </a:cubicBezTo>
                    <a:cubicBezTo>
                      <a:pt x="2950" y="2780"/>
                      <a:pt x="2983" y="2127"/>
                      <a:pt x="3410" y="1839"/>
                    </a:cubicBezTo>
                    <a:cubicBezTo>
                      <a:pt x="3583" y="1722"/>
                      <a:pt x="3781" y="1686"/>
                      <a:pt x="3965" y="1686"/>
                    </a:cubicBezTo>
                    <a:close/>
                    <a:moveTo>
                      <a:pt x="9846" y="1"/>
                    </a:moveTo>
                    <a:lnTo>
                      <a:pt x="9572" y="62"/>
                    </a:lnTo>
                    <a:cubicBezTo>
                      <a:pt x="9854" y="1301"/>
                      <a:pt x="9310" y="2735"/>
                      <a:pt x="8250" y="3544"/>
                    </a:cubicBezTo>
                    <a:cubicBezTo>
                      <a:pt x="7568" y="4064"/>
                      <a:pt x="6700" y="4337"/>
                      <a:pt x="5814" y="4337"/>
                    </a:cubicBezTo>
                    <a:cubicBezTo>
                      <a:pt x="5541" y="4337"/>
                      <a:pt x="5266" y="4311"/>
                      <a:pt x="4994" y="4258"/>
                    </a:cubicBezTo>
                    <a:cubicBezTo>
                      <a:pt x="5167" y="4038"/>
                      <a:pt x="5321" y="3798"/>
                      <a:pt x="5435" y="3544"/>
                    </a:cubicBezTo>
                    <a:cubicBezTo>
                      <a:pt x="5653" y="3075"/>
                      <a:pt x="5695" y="2665"/>
                      <a:pt x="5561" y="2319"/>
                    </a:cubicBezTo>
                    <a:cubicBezTo>
                      <a:pt x="5416" y="1940"/>
                      <a:pt x="5039" y="1638"/>
                      <a:pt x="4526" y="1491"/>
                    </a:cubicBezTo>
                    <a:cubicBezTo>
                      <a:pt x="4384" y="1450"/>
                      <a:pt x="4183" y="1406"/>
                      <a:pt x="3963" y="1406"/>
                    </a:cubicBezTo>
                    <a:cubicBezTo>
                      <a:pt x="3731" y="1406"/>
                      <a:pt x="3478" y="1455"/>
                      <a:pt x="3254" y="1605"/>
                    </a:cubicBezTo>
                    <a:cubicBezTo>
                      <a:pt x="2693" y="1982"/>
                      <a:pt x="2640" y="2807"/>
                      <a:pt x="2944" y="3346"/>
                    </a:cubicBezTo>
                    <a:cubicBezTo>
                      <a:pt x="3206" y="3809"/>
                      <a:pt x="3706" y="4172"/>
                      <a:pt x="4397" y="4395"/>
                    </a:cubicBezTo>
                    <a:cubicBezTo>
                      <a:pt x="4423" y="4400"/>
                      <a:pt x="4448" y="4409"/>
                      <a:pt x="4467" y="4414"/>
                    </a:cubicBezTo>
                    <a:cubicBezTo>
                      <a:pt x="4046" y="4813"/>
                      <a:pt x="3521" y="5103"/>
                      <a:pt x="2961" y="5232"/>
                    </a:cubicBezTo>
                    <a:cubicBezTo>
                      <a:pt x="2731" y="5285"/>
                      <a:pt x="2495" y="5310"/>
                      <a:pt x="2259" y="5310"/>
                    </a:cubicBezTo>
                    <a:cubicBezTo>
                      <a:pt x="1508" y="5310"/>
                      <a:pt x="754" y="5051"/>
                      <a:pt x="176" y="4573"/>
                    </a:cubicBezTo>
                    <a:lnTo>
                      <a:pt x="1" y="4788"/>
                    </a:lnTo>
                    <a:cubicBezTo>
                      <a:pt x="628" y="5307"/>
                      <a:pt x="1451" y="5592"/>
                      <a:pt x="2266" y="5592"/>
                    </a:cubicBezTo>
                    <a:cubicBezTo>
                      <a:pt x="2523" y="5592"/>
                      <a:pt x="2777" y="5564"/>
                      <a:pt x="3030" y="5508"/>
                    </a:cubicBezTo>
                    <a:cubicBezTo>
                      <a:pt x="3692" y="5352"/>
                      <a:pt x="4311" y="4989"/>
                      <a:pt x="4785" y="4498"/>
                    </a:cubicBezTo>
                    <a:cubicBezTo>
                      <a:pt x="5127" y="4577"/>
                      <a:pt x="5475" y="4616"/>
                      <a:pt x="5820" y="4616"/>
                    </a:cubicBezTo>
                    <a:cubicBezTo>
                      <a:pt x="6767" y="4616"/>
                      <a:pt x="7693" y="4323"/>
                      <a:pt x="8423" y="3767"/>
                    </a:cubicBezTo>
                    <a:cubicBezTo>
                      <a:pt x="9584" y="2877"/>
                      <a:pt x="10158" y="1362"/>
                      <a:pt x="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2400747" y="3177237"/>
                <a:ext cx="85872" cy="49448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549" extrusionOk="0">
                    <a:moveTo>
                      <a:pt x="1551" y="1"/>
                    </a:moveTo>
                    <a:lnTo>
                      <a:pt x="0" y="868"/>
                    </a:lnTo>
                    <a:lnTo>
                      <a:pt x="137" y="1111"/>
                    </a:lnTo>
                    <a:lnTo>
                      <a:pt x="1484" y="358"/>
                    </a:lnTo>
                    <a:lnTo>
                      <a:pt x="2477" y="1549"/>
                    </a:lnTo>
                    <a:lnTo>
                      <a:pt x="2689" y="1368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" name="Google Shape;192;p6"/>
            <p:cNvGrpSpPr/>
            <p:nvPr/>
          </p:nvGrpSpPr>
          <p:grpSpPr>
            <a:xfrm>
              <a:off x="8765504" y="3535528"/>
              <a:ext cx="229108" cy="253017"/>
              <a:chOff x="1468417" y="2737328"/>
              <a:chExt cx="229108" cy="253017"/>
            </a:xfrm>
          </p:grpSpPr>
          <p:sp>
            <p:nvSpPr>
              <p:cNvPr id="193" name="Google Shape;193;p6"/>
              <p:cNvSpPr/>
              <p:nvPr/>
            </p:nvSpPr>
            <p:spPr>
              <a:xfrm>
                <a:off x="1471641" y="2760726"/>
                <a:ext cx="225884" cy="229619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7193" extrusionOk="0">
                    <a:moveTo>
                      <a:pt x="1665" y="0"/>
                    </a:moveTo>
                    <a:cubicBezTo>
                      <a:pt x="1647" y="0"/>
                      <a:pt x="1628" y="1"/>
                      <a:pt x="1610" y="1"/>
                    </a:cubicBezTo>
                    <a:lnTo>
                      <a:pt x="1618" y="280"/>
                    </a:lnTo>
                    <a:cubicBezTo>
                      <a:pt x="1635" y="279"/>
                      <a:pt x="1652" y="279"/>
                      <a:pt x="1669" y="279"/>
                    </a:cubicBezTo>
                    <a:cubicBezTo>
                      <a:pt x="1817" y="279"/>
                      <a:pt x="1967" y="290"/>
                      <a:pt x="2112" y="308"/>
                    </a:cubicBezTo>
                    <a:lnTo>
                      <a:pt x="2151" y="29"/>
                    </a:lnTo>
                    <a:cubicBezTo>
                      <a:pt x="1991" y="11"/>
                      <a:pt x="1828" y="0"/>
                      <a:pt x="1665" y="0"/>
                    </a:cubicBezTo>
                    <a:close/>
                    <a:moveTo>
                      <a:pt x="1074" y="62"/>
                    </a:moveTo>
                    <a:cubicBezTo>
                      <a:pt x="893" y="96"/>
                      <a:pt x="717" y="146"/>
                      <a:pt x="550" y="207"/>
                    </a:cubicBezTo>
                    <a:lnTo>
                      <a:pt x="647" y="469"/>
                    </a:lnTo>
                    <a:cubicBezTo>
                      <a:pt x="801" y="414"/>
                      <a:pt x="963" y="369"/>
                      <a:pt x="1127" y="336"/>
                    </a:cubicBezTo>
                    <a:lnTo>
                      <a:pt x="1074" y="62"/>
                    </a:lnTo>
                    <a:close/>
                    <a:moveTo>
                      <a:pt x="2681" y="149"/>
                    </a:moveTo>
                    <a:lnTo>
                      <a:pt x="2600" y="416"/>
                    </a:lnTo>
                    <a:cubicBezTo>
                      <a:pt x="2762" y="461"/>
                      <a:pt x="2918" y="522"/>
                      <a:pt x="3066" y="592"/>
                    </a:cubicBezTo>
                    <a:lnTo>
                      <a:pt x="3186" y="341"/>
                    </a:lnTo>
                    <a:cubicBezTo>
                      <a:pt x="3024" y="263"/>
                      <a:pt x="2857" y="196"/>
                      <a:pt x="2681" y="149"/>
                    </a:cubicBezTo>
                    <a:close/>
                    <a:moveTo>
                      <a:pt x="62" y="447"/>
                    </a:moveTo>
                    <a:cubicBezTo>
                      <a:pt x="42" y="458"/>
                      <a:pt x="20" y="472"/>
                      <a:pt x="0" y="486"/>
                    </a:cubicBezTo>
                    <a:lnTo>
                      <a:pt x="151" y="721"/>
                    </a:lnTo>
                    <a:lnTo>
                      <a:pt x="209" y="690"/>
                    </a:lnTo>
                    <a:lnTo>
                      <a:pt x="62" y="447"/>
                    </a:lnTo>
                    <a:close/>
                    <a:moveTo>
                      <a:pt x="3649" y="612"/>
                    </a:moveTo>
                    <a:lnTo>
                      <a:pt x="3490" y="843"/>
                    </a:lnTo>
                    <a:cubicBezTo>
                      <a:pt x="3624" y="935"/>
                      <a:pt x="3752" y="1041"/>
                      <a:pt x="3875" y="1156"/>
                    </a:cubicBezTo>
                    <a:lnTo>
                      <a:pt x="4068" y="955"/>
                    </a:lnTo>
                    <a:cubicBezTo>
                      <a:pt x="3937" y="829"/>
                      <a:pt x="3797" y="712"/>
                      <a:pt x="3649" y="612"/>
                    </a:cubicBezTo>
                    <a:close/>
                    <a:moveTo>
                      <a:pt x="4428" y="1354"/>
                    </a:moveTo>
                    <a:lnTo>
                      <a:pt x="4210" y="1527"/>
                    </a:lnTo>
                    <a:cubicBezTo>
                      <a:pt x="4310" y="1658"/>
                      <a:pt x="4405" y="1795"/>
                      <a:pt x="4489" y="1940"/>
                    </a:cubicBezTo>
                    <a:lnTo>
                      <a:pt x="4729" y="1800"/>
                    </a:lnTo>
                    <a:cubicBezTo>
                      <a:pt x="4637" y="1644"/>
                      <a:pt x="4536" y="1493"/>
                      <a:pt x="4428" y="1354"/>
                    </a:cubicBezTo>
                    <a:close/>
                    <a:moveTo>
                      <a:pt x="4966" y="2283"/>
                    </a:moveTo>
                    <a:lnTo>
                      <a:pt x="4707" y="2386"/>
                    </a:lnTo>
                    <a:cubicBezTo>
                      <a:pt x="4771" y="2539"/>
                      <a:pt x="4824" y="2701"/>
                      <a:pt x="4866" y="2860"/>
                    </a:cubicBezTo>
                    <a:lnTo>
                      <a:pt x="5136" y="2791"/>
                    </a:lnTo>
                    <a:cubicBezTo>
                      <a:pt x="5092" y="2618"/>
                      <a:pt x="5036" y="2447"/>
                      <a:pt x="4966" y="2283"/>
                    </a:cubicBezTo>
                    <a:close/>
                    <a:moveTo>
                      <a:pt x="4036" y="3046"/>
                    </a:moveTo>
                    <a:cubicBezTo>
                      <a:pt x="3999" y="3046"/>
                      <a:pt x="3962" y="3047"/>
                      <a:pt x="3925" y="3050"/>
                    </a:cubicBezTo>
                    <a:lnTo>
                      <a:pt x="3945" y="3329"/>
                    </a:lnTo>
                    <a:cubicBezTo>
                      <a:pt x="3971" y="3327"/>
                      <a:pt x="3998" y="3327"/>
                      <a:pt x="4025" y="3327"/>
                    </a:cubicBezTo>
                    <a:cubicBezTo>
                      <a:pt x="4089" y="3327"/>
                      <a:pt x="4155" y="3331"/>
                      <a:pt x="4218" y="3335"/>
                    </a:cubicBezTo>
                    <a:cubicBezTo>
                      <a:pt x="4288" y="3343"/>
                      <a:pt x="4358" y="3354"/>
                      <a:pt x="4428" y="3362"/>
                    </a:cubicBezTo>
                    <a:lnTo>
                      <a:pt x="4472" y="3084"/>
                    </a:lnTo>
                    <a:cubicBezTo>
                      <a:pt x="4397" y="3075"/>
                      <a:pt x="4322" y="3064"/>
                      <a:pt x="4243" y="3056"/>
                    </a:cubicBezTo>
                    <a:cubicBezTo>
                      <a:pt x="4174" y="3050"/>
                      <a:pt x="4105" y="3046"/>
                      <a:pt x="4036" y="3046"/>
                    </a:cubicBezTo>
                    <a:close/>
                    <a:moveTo>
                      <a:pt x="3367" y="3192"/>
                    </a:moveTo>
                    <a:cubicBezTo>
                      <a:pt x="3303" y="3231"/>
                      <a:pt x="3236" y="3273"/>
                      <a:pt x="3181" y="3321"/>
                    </a:cubicBezTo>
                    <a:cubicBezTo>
                      <a:pt x="3089" y="3402"/>
                      <a:pt x="3013" y="3499"/>
                      <a:pt x="2949" y="3614"/>
                    </a:cubicBezTo>
                    <a:lnTo>
                      <a:pt x="3197" y="3747"/>
                    </a:lnTo>
                    <a:cubicBezTo>
                      <a:pt x="3242" y="3667"/>
                      <a:pt x="3298" y="3594"/>
                      <a:pt x="3365" y="3530"/>
                    </a:cubicBezTo>
                    <a:cubicBezTo>
                      <a:pt x="3407" y="3496"/>
                      <a:pt x="3451" y="3468"/>
                      <a:pt x="3501" y="3441"/>
                    </a:cubicBezTo>
                    <a:lnTo>
                      <a:pt x="3367" y="3192"/>
                    </a:lnTo>
                    <a:close/>
                    <a:moveTo>
                      <a:pt x="4997" y="3220"/>
                    </a:moveTo>
                    <a:lnTo>
                      <a:pt x="4902" y="3485"/>
                    </a:lnTo>
                    <a:cubicBezTo>
                      <a:pt x="4930" y="3496"/>
                      <a:pt x="4952" y="3502"/>
                      <a:pt x="4977" y="3513"/>
                    </a:cubicBezTo>
                    <a:cubicBezTo>
                      <a:pt x="4980" y="3569"/>
                      <a:pt x="4983" y="3628"/>
                      <a:pt x="4986" y="3683"/>
                    </a:cubicBezTo>
                    <a:cubicBezTo>
                      <a:pt x="4991" y="3720"/>
                      <a:pt x="4991" y="3759"/>
                      <a:pt x="4991" y="3792"/>
                    </a:cubicBezTo>
                    <a:lnTo>
                      <a:pt x="4991" y="3848"/>
                    </a:lnTo>
                    <a:lnTo>
                      <a:pt x="5270" y="3856"/>
                    </a:lnTo>
                    <a:lnTo>
                      <a:pt x="5273" y="3792"/>
                    </a:lnTo>
                    <a:cubicBezTo>
                      <a:pt x="5273" y="3753"/>
                      <a:pt x="5273" y="3714"/>
                      <a:pt x="5270" y="3678"/>
                    </a:cubicBezTo>
                    <a:cubicBezTo>
                      <a:pt x="5270" y="3664"/>
                      <a:pt x="5265" y="3653"/>
                      <a:pt x="5265" y="3641"/>
                    </a:cubicBezTo>
                    <a:lnTo>
                      <a:pt x="5265" y="3641"/>
                    </a:lnTo>
                    <a:cubicBezTo>
                      <a:pt x="5298" y="3658"/>
                      <a:pt x="5323" y="3672"/>
                      <a:pt x="5357" y="3692"/>
                    </a:cubicBezTo>
                    <a:lnTo>
                      <a:pt x="5493" y="3446"/>
                    </a:lnTo>
                    <a:cubicBezTo>
                      <a:pt x="5410" y="3402"/>
                      <a:pt x="5326" y="3357"/>
                      <a:pt x="5237" y="3318"/>
                    </a:cubicBezTo>
                    <a:lnTo>
                      <a:pt x="5237" y="3315"/>
                    </a:lnTo>
                    <a:lnTo>
                      <a:pt x="5234" y="3315"/>
                    </a:lnTo>
                    <a:cubicBezTo>
                      <a:pt x="5153" y="3279"/>
                      <a:pt x="5078" y="3248"/>
                      <a:pt x="4997" y="3220"/>
                    </a:cubicBezTo>
                    <a:close/>
                    <a:moveTo>
                      <a:pt x="5940" y="3759"/>
                    </a:moveTo>
                    <a:lnTo>
                      <a:pt x="5764" y="3973"/>
                    </a:lnTo>
                    <a:cubicBezTo>
                      <a:pt x="5892" y="4074"/>
                      <a:pt x="6012" y="4191"/>
                      <a:pt x="6121" y="4317"/>
                    </a:cubicBezTo>
                    <a:lnTo>
                      <a:pt x="6330" y="4135"/>
                    </a:lnTo>
                    <a:cubicBezTo>
                      <a:pt x="6210" y="3999"/>
                      <a:pt x="6082" y="3873"/>
                      <a:pt x="5940" y="3759"/>
                    </a:cubicBezTo>
                    <a:close/>
                    <a:moveTo>
                      <a:pt x="2804" y="4169"/>
                    </a:moveTo>
                    <a:cubicBezTo>
                      <a:pt x="2801" y="4219"/>
                      <a:pt x="2796" y="4266"/>
                      <a:pt x="2796" y="4317"/>
                    </a:cubicBezTo>
                    <a:cubicBezTo>
                      <a:pt x="2796" y="4358"/>
                      <a:pt x="2796" y="4400"/>
                      <a:pt x="2801" y="4442"/>
                    </a:cubicBezTo>
                    <a:cubicBezTo>
                      <a:pt x="2804" y="4540"/>
                      <a:pt x="2818" y="4637"/>
                      <a:pt x="2837" y="4727"/>
                    </a:cubicBezTo>
                    <a:lnTo>
                      <a:pt x="3114" y="4668"/>
                    </a:lnTo>
                    <a:cubicBezTo>
                      <a:pt x="3097" y="4587"/>
                      <a:pt x="3086" y="4504"/>
                      <a:pt x="3080" y="4420"/>
                    </a:cubicBezTo>
                    <a:cubicBezTo>
                      <a:pt x="3080" y="4389"/>
                      <a:pt x="3075" y="4350"/>
                      <a:pt x="3075" y="4317"/>
                    </a:cubicBezTo>
                    <a:cubicBezTo>
                      <a:pt x="3075" y="4275"/>
                      <a:pt x="3080" y="4233"/>
                      <a:pt x="3083" y="4191"/>
                    </a:cubicBezTo>
                    <a:lnTo>
                      <a:pt x="2804" y="4169"/>
                    </a:lnTo>
                    <a:close/>
                    <a:moveTo>
                      <a:pt x="4930" y="4339"/>
                    </a:moveTo>
                    <a:cubicBezTo>
                      <a:pt x="4896" y="4506"/>
                      <a:pt x="4843" y="4657"/>
                      <a:pt x="4771" y="4791"/>
                    </a:cubicBezTo>
                    <a:lnTo>
                      <a:pt x="5019" y="4922"/>
                    </a:lnTo>
                    <a:cubicBezTo>
                      <a:pt x="5103" y="4769"/>
                      <a:pt x="5164" y="4590"/>
                      <a:pt x="5203" y="4400"/>
                    </a:cubicBezTo>
                    <a:lnTo>
                      <a:pt x="4930" y="4339"/>
                    </a:lnTo>
                    <a:close/>
                    <a:moveTo>
                      <a:pt x="6651" y="4570"/>
                    </a:moveTo>
                    <a:lnTo>
                      <a:pt x="6408" y="4713"/>
                    </a:lnTo>
                    <a:cubicBezTo>
                      <a:pt x="6489" y="4852"/>
                      <a:pt x="6562" y="5003"/>
                      <a:pt x="6618" y="5159"/>
                    </a:cubicBezTo>
                    <a:lnTo>
                      <a:pt x="6880" y="5061"/>
                    </a:lnTo>
                    <a:cubicBezTo>
                      <a:pt x="6818" y="4891"/>
                      <a:pt x="6740" y="4724"/>
                      <a:pt x="6651" y="4570"/>
                    </a:cubicBezTo>
                    <a:close/>
                    <a:moveTo>
                      <a:pt x="3289" y="5087"/>
                    </a:moveTo>
                    <a:lnTo>
                      <a:pt x="3066" y="5254"/>
                    </a:lnTo>
                    <a:cubicBezTo>
                      <a:pt x="3128" y="5338"/>
                      <a:pt x="3197" y="5410"/>
                      <a:pt x="3278" y="5466"/>
                    </a:cubicBezTo>
                    <a:cubicBezTo>
                      <a:pt x="3359" y="5525"/>
                      <a:pt x="3451" y="5572"/>
                      <a:pt x="3549" y="5603"/>
                    </a:cubicBezTo>
                    <a:lnTo>
                      <a:pt x="3633" y="5335"/>
                    </a:lnTo>
                    <a:cubicBezTo>
                      <a:pt x="3563" y="5313"/>
                      <a:pt x="3499" y="5282"/>
                      <a:pt x="3443" y="5240"/>
                    </a:cubicBezTo>
                    <a:cubicBezTo>
                      <a:pt x="3381" y="5198"/>
                      <a:pt x="3334" y="5145"/>
                      <a:pt x="3289" y="5087"/>
                    </a:cubicBezTo>
                    <a:close/>
                    <a:moveTo>
                      <a:pt x="4481" y="5145"/>
                    </a:moveTo>
                    <a:cubicBezTo>
                      <a:pt x="4363" y="5240"/>
                      <a:pt x="4218" y="5310"/>
                      <a:pt x="4073" y="5343"/>
                    </a:cubicBezTo>
                    <a:lnTo>
                      <a:pt x="4140" y="5617"/>
                    </a:lnTo>
                    <a:cubicBezTo>
                      <a:pt x="4324" y="5572"/>
                      <a:pt x="4506" y="5483"/>
                      <a:pt x="4656" y="5366"/>
                    </a:cubicBezTo>
                    <a:lnTo>
                      <a:pt x="4481" y="5145"/>
                    </a:lnTo>
                    <a:close/>
                    <a:moveTo>
                      <a:pt x="7022" y="5589"/>
                    </a:moveTo>
                    <a:lnTo>
                      <a:pt x="6749" y="5636"/>
                    </a:lnTo>
                    <a:cubicBezTo>
                      <a:pt x="6777" y="5798"/>
                      <a:pt x="6791" y="5965"/>
                      <a:pt x="6793" y="6130"/>
                    </a:cubicBezTo>
                    <a:lnTo>
                      <a:pt x="7075" y="6130"/>
                    </a:lnTo>
                    <a:cubicBezTo>
                      <a:pt x="7072" y="5949"/>
                      <a:pt x="7056" y="5767"/>
                      <a:pt x="7022" y="5589"/>
                    </a:cubicBezTo>
                    <a:close/>
                    <a:moveTo>
                      <a:pt x="6757" y="6621"/>
                    </a:moveTo>
                    <a:cubicBezTo>
                      <a:pt x="6729" y="6786"/>
                      <a:pt x="6687" y="6945"/>
                      <a:pt x="6632" y="7098"/>
                    </a:cubicBezTo>
                    <a:lnTo>
                      <a:pt x="6897" y="7193"/>
                    </a:lnTo>
                    <a:cubicBezTo>
                      <a:pt x="6958" y="7025"/>
                      <a:pt x="7003" y="6847"/>
                      <a:pt x="7033" y="6666"/>
                    </a:cubicBezTo>
                    <a:lnTo>
                      <a:pt x="6757" y="66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1468417" y="2737328"/>
                <a:ext cx="43670" cy="76167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386" extrusionOk="0">
                    <a:moveTo>
                      <a:pt x="796" y="0"/>
                    </a:moveTo>
                    <a:lnTo>
                      <a:pt x="1" y="1359"/>
                    </a:lnTo>
                    <a:lnTo>
                      <a:pt x="1186" y="2385"/>
                    </a:lnTo>
                    <a:lnTo>
                      <a:pt x="1368" y="2171"/>
                    </a:lnTo>
                    <a:lnTo>
                      <a:pt x="358" y="1300"/>
                    </a:lnTo>
                    <a:lnTo>
                      <a:pt x="1039" y="140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5" name="Google Shape;195;p6"/>
            <p:cNvSpPr/>
            <p:nvPr/>
          </p:nvSpPr>
          <p:spPr>
            <a:xfrm>
              <a:off x="8559073" y="1370733"/>
              <a:ext cx="161304" cy="161304"/>
            </a:xfrm>
            <a:custGeom>
              <a:avLst/>
              <a:gdLst/>
              <a:ahLst/>
              <a:cxnLst/>
              <a:rect l="l" t="t" r="r" b="b"/>
              <a:pathLst>
                <a:path w="5053" h="5053" extrusionOk="0">
                  <a:moveTo>
                    <a:pt x="2795" y="1"/>
                  </a:moveTo>
                  <a:cubicBezTo>
                    <a:pt x="2642" y="1"/>
                    <a:pt x="2478" y="24"/>
                    <a:pt x="2302" y="73"/>
                  </a:cubicBezTo>
                  <a:cubicBezTo>
                    <a:pt x="1208" y="374"/>
                    <a:pt x="2784" y="2893"/>
                    <a:pt x="2784" y="2893"/>
                  </a:cubicBezTo>
                  <a:cubicBezTo>
                    <a:pt x="2784" y="2893"/>
                    <a:pt x="1860" y="2505"/>
                    <a:pt x="1091" y="2505"/>
                  </a:cubicBezTo>
                  <a:cubicBezTo>
                    <a:pt x="562" y="2505"/>
                    <a:pt x="106" y="2689"/>
                    <a:pt x="76" y="3309"/>
                  </a:cubicBezTo>
                  <a:cubicBezTo>
                    <a:pt x="0" y="4829"/>
                    <a:pt x="4709" y="5052"/>
                    <a:pt x="4709" y="5052"/>
                  </a:cubicBezTo>
                  <a:cubicBezTo>
                    <a:pt x="4709" y="5052"/>
                    <a:pt x="5052" y="1"/>
                    <a:pt x="2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6247406" y="4811218"/>
              <a:ext cx="162741" cy="124498"/>
            </a:xfrm>
            <a:custGeom>
              <a:avLst/>
              <a:gdLst/>
              <a:ahLst/>
              <a:cxnLst/>
              <a:rect l="l" t="t" r="r" b="b"/>
              <a:pathLst>
                <a:path w="5098" h="3900" extrusionOk="0">
                  <a:moveTo>
                    <a:pt x="2977" y="0"/>
                  </a:moveTo>
                  <a:cubicBezTo>
                    <a:pt x="2270" y="0"/>
                    <a:pt x="2413" y="1944"/>
                    <a:pt x="2413" y="1944"/>
                  </a:cubicBezTo>
                  <a:cubicBezTo>
                    <a:pt x="2413" y="1944"/>
                    <a:pt x="1659" y="1065"/>
                    <a:pt x="1054" y="1065"/>
                  </a:cubicBezTo>
                  <a:cubicBezTo>
                    <a:pt x="865" y="1065"/>
                    <a:pt x="691" y="1151"/>
                    <a:pt x="558" y="1375"/>
                  </a:cubicBezTo>
                  <a:cubicBezTo>
                    <a:pt x="0" y="2315"/>
                    <a:pt x="2913" y="3900"/>
                    <a:pt x="2913" y="3900"/>
                  </a:cubicBezTo>
                  <a:cubicBezTo>
                    <a:pt x="2913" y="3900"/>
                    <a:pt x="5097" y="371"/>
                    <a:pt x="3055" y="8"/>
                  </a:cubicBezTo>
                  <a:cubicBezTo>
                    <a:pt x="3028" y="3"/>
                    <a:pt x="3002" y="0"/>
                    <a:pt x="2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8559508" y="3251775"/>
              <a:ext cx="215349" cy="144226"/>
            </a:xfrm>
            <a:custGeom>
              <a:avLst/>
              <a:gdLst/>
              <a:ahLst/>
              <a:cxnLst/>
              <a:rect l="l" t="t" r="r" b="b"/>
              <a:pathLst>
                <a:path w="6746" h="4518" extrusionOk="0">
                  <a:moveTo>
                    <a:pt x="1736" y="0"/>
                  </a:moveTo>
                  <a:cubicBezTo>
                    <a:pt x="1637" y="0"/>
                    <a:pt x="1529" y="19"/>
                    <a:pt x="1409" y="59"/>
                  </a:cubicBezTo>
                  <a:cubicBezTo>
                    <a:pt x="0" y="542"/>
                    <a:pt x="1381" y="4517"/>
                    <a:pt x="1381" y="4517"/>
                  </a:cubicBezTo>
                  <a:cubicBezTo>
                    <a:pt x="1381" y="4517"/>
                    <a:pt x="6746" y="2796"/>
                    <a:pt x="5097" y="756"/>
                  </a:cubicBezTo>
                  <a:cubicBezTo>
                    <a:pt x="4998" y="633"/>
                    <a:pt x="4871" y="581"/>
                    <a:pt x="4730" y="581"/>
                  </a:cubicBezTo>
                  <a:cubicBezTo>
                    <a:pt x="3950" y="581"/>
                    <a:pt x="2692" y="2154"/>
                    <a:pt x="2692" y="2154"/>
                  </a:cubicBezTo>
                  <a:cubicBezTo>
                    <a:pt x="2692" y="2154"/>
                    <a:pt x="2798" y="0"/>
                    <a:pt x="1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8" name="Google Shape;198;p6"/>
            <p:cNvGrpSpPr/>
            <p:nvPr/>
          </p:nvGrpSpPr>
          <p:grpSpPr>
            <a:xfrm>
              <a:off x="8720377" y="859270"/>
              <a:ext cx="144479" cy="265652"/>
              <a:chOff x="1192264" y="2259208"/>
              <a:chExt cx="144479" cy="265652"/>
            </a:xfrm>
          </p:grpSpPr>
          <p:sp>
            <p:nvSpPr>
              <p:cNvPr id="199" name="Google Shape;199;p6"/>
              <p:cNvSpPr/>
              <p:nvPr/>
            </p:nvSpPr>
            <p:spPr>
              <a:xfrm>
                <a:off x="1192264" y="2259208"/>
                <a:ext cx="118496" cy="194951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6107" extrusionOk="0">
                    <a:moveTo>
                      <a:pt x="2121" y="0"/>
                    </a:moveTo>
                    <a:cubicBezTo>
                      <a:pt x="1547" y="0"/>
                      <a:pt x="243" y="620"/>
                      <a:pt x="135" y="636"/>
                    </a:cubicBezTo>
                    <a:cubicBezTo>
                      <a:pt x="1" y="658"/>
                      <a:pt x="2391" y="6107"/>
                      <a:pt x="2391" y="6107"/>
                    </a:cubicBezTo>
                    <a:lnTo>
                      <a:pt x="3711" y="5646"/>
                    </a:lnTo>
                    <a:cubicBezTo>
                      <a:pt x="3711" y="5646"/>
                      <a:pt x="2601" y="463"/>
                      <a:pt x="2366" y="89"/>
                    </a:cubicBezTo>
                    <a:cubicBezTo>
                      <a:pt x="2326" y="26"/>
                      <a:pt x="2239" y="0"/>
                      <a:pt x="2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274302" y="2466570"/>
                <a:ext cx="62440" cy="5829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826" extrusionOk="0">
                    <a:moveTo>
                      <a:pt x="1019" y="1"/>
                    </a:moveTo>
                    <a:cubicBezTo>
                      <a:pt x="609" y="1"/>
                      <a:pt x="164" y="225"/>
                      <a:pt x="56" y="579"/>
                    </a:cubicBezTo>
                    <a:cubicBezTo>
                      <a:pt x="0" y="763"/>
                      <a:pt x="56" y="966"/>
                      <a:pt x="159" y="1131"/>
                    </a:cubicBezTo>
                    <a:cubicBezTo>
                      <a:pt x="265" y="1290"/>
                      <a:pt x="419" y="1416"/>
                      <a:pt x="564" y="1541"/>
                    </a:cubicBezTo>
                    <a:cubicBezTo>
                      <a:pt x="731" y="1679"/>
                      <a:pt x="927" y="1825"/>
                      <a:pt x="1135" y="1825"/>
                    </a:cubicBezTo>
                    <a:cubicBezTo>
                      <a:pt x="1163" y="1825"/>
                      <a:pt x="1191" y="1823"/>
                      <a:pt x="1219" y="1817"/>
                    </a:cubicBezTo>
                    <a:cubicBezTo>
                      <a:pt x="1797" y="1703"/>
                      <a:pt x="1956" y="676"/>
                      <a:pt x="1635" y="261"/>
                    </a:cubicBezTo>
                    <a:cubicBezTo>
                      <a:pt x="1494" y="80"/>
                      <a:pt x="1263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" name="Google Shape;201;p6"/>
            <p:cNvGrpSpPr/>
            <p:nvPr/>
          </p:nvGrpSpPr>
          <p:grpSpPr>
            <a:xfrm>
              <a:off x="261821" y="3994177"/>
              <a:ext cx="241202" cy="228463"/>
              <a:chOff x="2228946" y="2261027"/>
              <a:chExt cx="241202" cy="228463"/>
            </a:xfrm>
          </p:grpSpPr>
          <p:sp>
            <p:nvSpPr>
              <p:cNvPr id="202" name="Google Shape;202;p6"/>
              <p:cNvSpPr/>
              <p:nvPr/>
            </p:nvSpPr>
            <p:spPr>
              <a:xfrm>
                <a:off x="2360558" y="2315709"/>
                <a:ext cx="109590" cy="132478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4150" extrusionOk="0">
                    <a:moveTo>
                      <a:pt x="2058" y="0"/>
                    </a:moveTo>
                    <a:cubicBezTo>
                      <a:pt x="1956" y="0"/>
                      <a:pt x="1" y="3617"/>
                      <a:pt x="1" y="3617"/>
                    </a:cubicBezTo>
                    <a:lnTo>
                      <a:pt x="829" y="4150"/>
                    </a:lnTo>
                    <a:cubicBezTo>
                      <a:pt x="829" y="4150"/>
                      <a:pt x="3223" y="1290"/>
                      <a:pt x="3329" y="1003"/>
                    </a:cubicBezTo>
                    <a:cubicBezTo>
                      <a:pt x="3432" y="715"/>
                      <a:pt x="2130" y="68"/>
                      <a:pt x="2060" y="1"/>
                    </a:cubicBezTo>
                    <a:cubicBezTo>
                      <a:pt x="2059" y="1"/>
                      <a:pt x="2058" y="0"/>
                      <a:pt x="2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2336521" y="2447736"/>
                <a:ext cx="40573" cy="4175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308" extrusionOk="0">
                    <a:moveTo>
                      <a:pt x="474" y="1"/>
                    </a:moveTo>
                    <a:cubicBezTo>
                      <a:pt x="420" y="1"/>
                      <a:pt x="368" y="9"/>
                      <a:pt x="319" y="28"/>
                    </a:cubicBezTo>
                    <a:cubicBezTo>
                      <a:pt x="190" y="78"/>
                      <a:pt x="104" y="195"/>
                      <a:pt x="59" y="326"/>
                    </a:cubicBezTo>
                    <a:cubicBezTo>
                      <a:pt x="20" y="454"/>
                      <a:pt x="12" y="591"/>
                      <a:pt x="9" y="725"/>
                    </a:cubicBezTo>
                    <a:cubicBezTo>
                      <a:pt x="1" y="898"/>
                      <a:pt x="6" y="1096"/>
                      <a:pt x="137" y="1210"/>
                    </a:cubicBezTo>
                    <a:cubicBezTo>
                      <a:pt x="215" y="1278"/>
                      <a:pt x="312" y="1307"/>
                      <a:pt x="416" y="1307"/>
                    </a:cubicBezTo>
                    <a:cubicBezTo>
                      <a:pt x="732" y="1307"/>
                      <a:pt x="1111" y="1038"/>
                      <a:pt x="1181" y="767"/>
                    </a:cubicBezTo>
                    <a:cubicBezTo>
                      <a:pt x="1271" y="406"/>
                      <a:pt x="844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2228946" y="2261027"/>
                <a:ext cx="144322" cy="15597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886" extrusionOk="0">
                    <a:moveTo>
                      <a:pt x="2306" y="0"/>
                    </a:moveTo>
                    <a:cubicBezTo>
                      <a:pt x="1668" y="0"/>
                      <a:pt x="1056" y="392"/>
                      <a:pt x="623" y="838"/>
                    </a:cubicBezTo>
                    <a:cubicBezTo>
                      <a:pt x="1" y="1491"/>
                      <a:pt x="768" y="1728"/>
                      <a:pt x="1370" y="1921"/>
                    </a:cubicBezTo>
                    <a:cubicBezTo>
                      <a:pt x="1474" y="1522"/>
                      <a:pt x="1826" y="1180"/>
                      <a:pt x="2239" y="1180"/>
                    </a:cubicBezTo>
                    <a:cubicBezTo>
                      <a:pt x="2337" y="1180"/>
                      <a:pt x="2439" y="1200"/>
                      <a:pt x="2542" y="1243"/>
                    </a:cubicBezTo>
                    <a:cubicBezTo>
                      <a:pt x="2958" y="1419"/>
                      <a:pt x="3161" y="1901"/>
                      <a:pt x="3000" y="2320"/>
                    </a:cubicBezTo>
                    <a:cubicBezTo>
                      <a:pt x="2737" y="2975"/>
                      <a:pt x="1850" y="2972"/>
                      <a:pt x="1460" y="3500"/>
                    </a:cubicBezTo>
                    <a:cubicBezTo>
                      <a:pt x="1256" y="3770"/>
                      <a:pt x="1231" y="4166"/>
                      <a:pt x="1398" y="4465"/>
                    </a:cubicBezTo>
                    <a:cubicBezTo>
                      <a:pt x="1507" y="4660"/>
                      <a:pt x="1694" y="4803"/>
                      <a:pt x="1903" y="4872"/>
                    </a:cubicBezTo>
                    <a:cubicBezTo>
                      <a:pt x="1931" y="4881"/>
                      <a:pt x="1958" y="4885"/>
                      <a:pt x="1985" y="4885"/>
                    </a:cubicBezTo>
                    <a:cubicBezTo>
                      <a:pt x="2118" y="4885"/>
                      <a:pt x="2235" y="4783"/>
                      <a:pt x="2260" y="4644"/>
                    </a:cubicBezTo>
                    <a:cubicBezTo>
                      <a:pt x="2336" y="4194"/>
                      <a:pt x="2760" y="3821"/>
                      <a:pt x="3173" y="3569"/>
                    </a:cubicBezTo>
                    <a:cubicBezTo>
                      <a:pt x="3784" y="3198"/>
                      <a:pt x="4520" y="2836"/>
                      <a:pt x="4473" y="1990"/>
                    </a:cubicBezTo>
                    <a:cubicBezTo>
                      <a:pt x="4459" y="1773"/>
                      <a:pt x="4395" y="1564"/>
                      <a:pt x="4291" y="1371"/>
                    </a:cubicBezTo>
                    <a:cubicBezTo>
                      <a:pt x="3934" y="685"/>
                      <a:pt x="3259" y="96"/>
                      <a:pt x="2475" y="10"/>
                    </a:cubicBezTo>
                    <a:cubicBezTo>
                      <a:pt x="2419" y="3"/>
                      <a:pt x="2362" y="0"/>
                      <a:pt x="23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2257834" y="2428519"/>
                <a:ext cx="38914" cy="36168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33" extrusionOk="0">
                    <a:moveTo>
                      <a:pt x="628" y="0"/>
                    </a:moveTo>
                    <a:cubicBezTo>
                      <a:pt x="416" y="0"/>
                      <a:pt x="210" y="143"/>
                      <a:pt x="136" y="345"/>
                    </a:cubicBezTo>
                    <a:cubicBezTo>
                      <a:pt x="1" y="708"/>
                      <a:pt x="343" y="1132"/>
                      <a:pt x="680" y="1132"/>
                    </a:cubicBezTo>
                    <a:cubicBezTo>
                      <a:pt x="794" y="1132"/>
                      <a:pt x="907" y="1084"/>
                      <a:pt x="1001" y="970"/>
                    </a:cubicBezTo>
                    <a:cubicBezTo>
                      <a:pt x="1219" y="708"/>
                      <a:pt x="1146" y="206"/>
                      <a:pt x="834" y="49"/>
                    </a:cubicBezTo>
                    <a:cubicBezTo>
                      <a:pt x="768" y="16"/>
                      <a:pt x="697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6" name="Google Shape;206;p6"/>
            <p:cNvSpPr/>
            <p:nvPr/>
          </p:nvSpPr>
          <p:spPr>
            <a:xfrm>
              <a:off x="118224" y="2588944"/>
              <a:ext cx="199356" cy="218222"/>
            </a:xfrm>
            <a:custGeom>
              <a:avLst/>
              <a:gdLst/>
              <a:ahLst/>
              <a:cxnLst/>
              <a:rect l="l" t="t" r="r" b="b"/>
              <a:pathLst>
                <a:path w="6245" h="6836" extrusionOk="0">
                  <a:moveTo>
                    <a:pt x="3176" y="0"/>
                  </a:moveTo>
                  <a:lnTo>
                    <a:pt x="2609" y="2486"/>
                  </a:lnTo>
                  <a:lnTo>
                    <a:pt x="916" y="1208"/>
                  </a:lnTo>
                  <a:lnTo>
                    <a:pt x="916" y="1208"/>
                  </a:lnTo>
                  <a:lnTo>
                    <a:pt x="2004" y="3133"/>
                  </a:lnTo>
                  <a:lnTo>
                    <a:pt x="1" y="3418"/>
                  </a:lnTo>
                  <a:lnTo>
                    <a:pt x="1666" y="3878"/>
                  </a:lnTo>
                  <a:lnTo>
                    <a:pt x="553" y="5678"/>
                  </a:lnTo>
                  <a:lnTo>
                    <a:pt x="2414" y="4765"/>
                  </a:lnTo>
                  <a:lnTo>
                    <a:pt x="2902" y="6835"/>
                  </a:lnTo>
                  <a:lnTo>
                    <a:pt x="3608" y="4788"/>
                  </a:lnTo>
                  <a:lnTo>
                    <a:pt x="5466" y="5485"/>
                  </a:lnTo>
                  <a:lnTo>
                    <a:pt x="5466" y="5485"/>
                  </a:lnTo>
                  <a:lnTo>
                    <a:pt x="4152" y="4171"/>
                  </a:lnTo>
                  <a:lnTo>
                    <a:pt x="6244" y="3223"/>
                  </a:lnTo>
                  <a:lnTo>
                    <a:pt x="4096" y="3223"/>
                  </a:lnTo>
                  <a:lnTo>
                    <a:pt x="5575" y="1038"/>
                  </a:lnTo>
                  <a:lnTo>
                    <a:pt x="3614" y="227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8618985" y="2906601"/>
              <a:ext cx="96374" cy="121274"/>
            </a:xfrm>
            <a:custGeom>
              <a:avLst/>
              <a:gdLst/>
              <a:ahLst/>
              <a:cxnLst/>
              <a:rect l="l" t="t" r="r" b="b"/>
              <a:pathLst>
                <a:path w="3019" h="3799" extrusionOk="0">
                  <a:moveTo>
                    <a:pt x="1529" y="1"/>
                  </a:moveTo>
                  <a:cubicBezTo>
                    <a:pt x="1509" y="1"/>
                    <a:pt x="1489" y="17"/>
                    <a:pt x="1482" y="49"/>
                  </a:cubicBezTo>
                  <a:cubicBezTo>
                    <a:pt x="1239" y="1234"/>
                    <a:pt x="996" y="1486"/>
                    <a:pt x="0" y="1784"/>
                  </a:cubicBezTo>
                  <a:cubicBezTo>
                    <a:pt x="1058" y="2124"/>
                    <a:pt x="1258" y="2395"/>
                    <a:pt x="1493" y="3798"/>
                  </a:cubicBezTo>
                  <a:cubicBezTo>
                    <a:pt x="1755" y="2398"/>
                    <a:pt x="1959" y="2133"/>
                    <a:pt x="3019" y="1812"/>
                  </a:cubicBezTo>
                  <a:cubicBezTo>
                    <a:pt x="2028" y="1497"/>
                    <a:pt x="1791" y="1240"/>
                    <a:pt x="1574" y="49"/>
                  </a:cubicBezTo>
                  <a:cubicBezTo>
                    <a:pt x="1568" y="17"/>
                    <a:pt x="1549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238025" y="3714830"/>
              <a:ext cx="139054" cy="99534"/>
            </a:xfrm>
            <a:custGeom>
              <a:avLst/>
              <a:gdLst/>
              <a:ahLst/>
              <a:cxnLst/>
              <a:rect l="l" t="t" r="r" b="b"/>
              <a:pathLst>
                <a:path w="4356" h="3118" extrusionOk="0">
                  <a:moveTo>
                    <a:pt x="1152" y="0"/>
                  </a:moveTo>
                  <a:cubicBezTo>
                    <a:pt x="1125" y="0"/>
                    <a:pt x="1096" y="2"/>
                    <a:pt x="1066" y="4"/>
                  </a:cubicBezTo>
                  <a:cubicBezTo>
                    <a:pt x="0" y="105"/>
                    <a:pt x="310" y="3118"/>
                    <a:pt x="310" y="3118"/>
                  </a:cubicBezTo>
                  <a:cubicBezTo>
                    <a:pt x="310" y="3118"/>
                    <a:pt x="4355" y="2800"/>
                    <a:pt x="3538" y="1101"/>
                  </a:cubicBezTo>
                  <a:cubicBezTo>
                    <a:pt x="3471" y="960"/>
                    <a:pt x="3347" y="904"/>
                    <a:pt x="3193" y="904"/>
                  </a:cubicBezTo>
                  <a:cubicBezTo>
                    <a:pt x="2616" y="904"/>
                    <a:pt x="1621" y="1684"/>
                    <a:pt x="1621" y="1684"/>
                  </a:cubicBezTo>
                  <a:cubicBezTo>
                    <a:pt x="1621" y="1684"/>
                    <a:pt x="2106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21322" y="2651481"/>
              <a:ext cx="124689" cy="156899"/>
            </a:xfrm>
            <a:custGeom>
              <a:avLst/>
              <a:gdLst/>
              <a:ahLst/>
              <a:cxnLst/>
              <a:rect l="l" t="t" r="r" b="b"/>
              <a:pathLst>
                <a:path w="3906" h="4915" extrusionOk="0">
                  <a:moveTo>
                    <a:pt x="1973" y="0"/>
                  </a:moveTo>
                  <a:cubicBezTo>
                    <a:pt x="1948" y="0"/>
                    <a:pt x="1922" y="20"/>
                    <a:pt x="1914" y="61"/>
                  </a:cubicBezTo>
                  <a:cubicBezTo>
                    <a:pt x="1604" y="1595"/>
                    <a:pt x="1289" y="1921"/>
                    <a:pt x="0" y="2309"/>
                  </a:cubicBezTo>
                  <a:cubicBezTo>
                    <a:pt x="1361" y="2747"/>
                    <a:pt x="1621" y="3096"/>
                    <a:pt x="1928" y="4915"/>
                  </a:cubicBezTo>
                  <a:cubicBezTo>
                    <a:pt x="2265" y="3104"/>
                    <a:pt x="2530" y="2758"/>
                    <a:pt x="3906" y="2348"/>
                  </a:cubicBezTo>
                  <a:cubicBezTo>
                    <a:pt x="2625" y="1935"/>
                    <a:pt x="2318" y="1603"/>
                    <a:pt x="2031" y="63"/>
                  </a:cubicBezTo>
                  <a:cubicBezTo>
                    <a:pt x="2024" y="21"/>
                    <a:pt x="1999" y="0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354079" y="2340197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65106" y="4271313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1857181" y="4860531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6"/>
            <p:cNvGrpSpPr/>
            <p:nvPr/>
          </p:nvGrpSpPr>
          <p:grpSpPr>
            <a:xfrm>
              <a:off x="294703" y="1800206"/>
              <a:ext cx="97555" cy="96949"/>
              <a:chOff x="6707303" y="2342619"/>
              <a:chExt cx="97555" cy="96949"/>
            </a:xfrm>
          </p:grpSpPr>
          <p:sp>
            <p:nvSpPr>
              <p:cNvPr id="214" name="Google Shape;214;p6"/>
              <p:cNvSpPr/>
              <p:nvPr/>
            </p:nvSpPr>
            <p:spPr>
              <a:xfrm>
                <a:off x="6748545" y="2342619"/>
                <a:ext cx="14365" cy="9694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037" extrusionOk="0">
                    <a:moveTo>
                      <a:pt x="258" y="0"/>
                    </a:moveTo>
                    <a:cubicBezTo>
                      <a:pt x="161" y="0"/>
                      <a:pt x="75" y="74"/>
                      <a:pt x="70" y="174"/>
                    </a:cubicBezTo>
                    <a:cubicBezTo>
                      <a:pt x="0" y="1136"/>
                      <a:pt x="0" y="2015"/>
                      <a:pt x="70" y="2866"/>
                    </a:cubicBezTo>
                    <a:cubicBezTo>
                      <a:pt x="81" y="2964"/>
                      <a:pt x="159" y="3036"/>
                      <a:pt x="257" y="3036"/>
                    </a:cubicBezTo>
                    <a:lnTo>
                      <a:pt x="268" y="3036"/>
                    </a:lnTo>
                    <a:cubicBezTo>
                      <a:pt x="369" y="3025"/>
                      <a:pt x="449" y="2936"/>
                      <a:pt x="438" y="2832"/>
                    </a:cubicBezTo>
                    <a:cubicBezTo>
                      <a:pt x="369" y="2004"/>
                      <a:pt x="369" y="1142"/>
                      <a:pt x="438" y="202"/>
                    </a:cubicBezTo>
                    <a:cubicBezTo>
                      <a:pt x="449" y="98"/>
                      <a:pt x="369" y="9"/>
                      <a:pt x="268" y="1"/>
                    </a:cubicBezTo>
                    <a:cubicBezTo>
                      <a:pt x="265" y="1"/>
                      <a:pt x="261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>
                <a:off x="6707303" y="2384276"/>
                <a:ext cx="97555" cy="13503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423" extrusionOk="0">
                    <a:moveTo>
                      <a:pt x="191" y="0"/>
                    </a:moveTo>
                    <a:cubicBezTo>
                      <a:pt x="99" y="0"/>
                      <a:pt x="20" y="77"/>
                      <a:pt x="12" y="172"/>
                    </a:cubicBezTo>
                    <a:cubicBezTo>
                      <a:pt x="1" y="272"/>
                      <a:pt x="82" y="364"/>
                      <a:pt x="182" y="370"/>
                    </a:cubicBezTo>
                    <a:cubicBezTo>
                      <a:pt x="662" y="406"/>
                      <a:pt x="1122" y="423"/>
                      <a:pt x="1569" y="423"/>
                    </a:cubicBezTo>
                    <a:cubicBezTo>
                      <a:pt x="2015" y="423"/>
                      <a:pt x="2447" y="406"/>
                      <a:pt x="2874" y="375"/>
                    </a:cubicBezTo>
                    <a:cubicBezTo>
                      <a:pt x="2977" y="364"/>
                      <a:pt x="3055" y="272"/>
                      <a:pt x="3047" y="172"/>
                    </a:cubicBezTo>
                    <a:cubicBezTo>
                      <a:pt x="3037" y="77"/>
                      <a:pt x="2955" y="0"/>
                      <a:pt x="2862" y="0"/>
                    </a:cubicBezTo>
                    <a:cubicBezTo>
                      <a:pt x="2856" y="0"/>
                      <a:pt x="2850" y="1"/>
                      <a:pt x="2843" y="1"/>
                    </a:cubicBezTo>
                    <a:cubicBezTo>
                      <a:pt x="2429" y="36"/>
                      <a:pt x="2007" y="54"/>
                      <a:pt x="1570" y="54"/>
                    </a:cubicBezTo>
                    <a:cubicBezTo>
                      <a:pt x="1133" y="54"/>
                      <a:pt x="681" y="36"/>
                      <a:pt x="210" y="1"/>
                    </a:cubicBezTo>
                    <a:cubicBezTo>
                      <a:pt x="204" y="1"/>
                      <a:pt x="197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6719784" y="2355547"/>
                <a:ext cx="73677" cy="72081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2258" extrusionOk="0">
                    <a:moveTo>
                      <a:pt x="2094" y="0"/>
                    </a:moveTo>
                    <a:cubicBezTo>
                      <a:pt x="2050" y="0"/>
                      <a:pt x="2007" y="16"/>
                      <a:pt x="1973" y="48"/>
                    </a:cubicBezTo>
                    <a:cubicBezTo>
                      <a:pt x="1239" y="678"/>
                      <a:pt x="620" y="1303"/>
                      <a:pt x="67" y="1950"/>
                    </a:cubicBezTo>
                    <a:cubicBezTo>
                      <a:pt x="0" y="2028"/>
                      <a:pt x="9" y="2146"/>
                      <a:pt x="89" y="2213"/>
                    </a:cubicBezTo>
                    <a:cubicBezTo>
                      <a:pt x="123" y="2243"/>
                      <a:pt x="168" y="2257"/>
                      <a:pt x="209" y="2257"/>
                    </a:cubicBezTo>
                    <a:cubicBezTo>
                      <a:pt x="265" y="2257"/>
                      <a:pt x="315" y="2238"/>
                      <a:pt x="355" y="2196"/>
                    </a:cubicBezTo>
                    <a:cubicBezTo>
                      <a:pt x="890" y="1560"/>
                      <a:pt x="1501" y="949"/>
                      <a:pt x="2215" y="332"/>
                    </a:cubicBezTo>
                    <a:cubicBezTo>
                      <a:pt x="2296" y="263"/>
                      <a:pt x="2307" y="145"/>
                      <a:pt x="2238" y="67"/>
                    </a:cubicBezTo>
                    <a:cubicBezTo>
                      <a:pt x="2200" y="23"/>
                      <a:pt x="2146" y="0"/>
                      <a:pt x="20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>
                <a:off x="6719688" y="2354334"/>
                <a:ext cx="73581" cy="72209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262" extrusionOk="0">
                    <a:moveTo>
                      <a:pt x="212" y="0"/>
                    </a:moveTo>
                    <a:cubicBezTo>
                      <a:pt x="169" y="0"/>
                      <a:pt x="126" y="15"/>
                      <a:pt x="92" y="47"/>
                    </a:cubicBezTo>
                    <a:cubicBezTo>
                      <a:pt x="12" y="116"/>
                      <a:pt x="0" y="234"/>
                      <a:pt x="70" y="312"/>
                    </a:cubicBezTo>
                    <a:cubicBezTo>
                      <a:pt x="701" y="1043"/>
                      <a:pt x="1323" y="1665"/>
                      <a:pt x="1976" y="2214"/>
                    </a:cubicBezTo>
                    <a:cubicBezTo>
                      <a:pt x="2009" y="2248"/>
                      <a:pt x="2054" y="2262"/>
                      <a:pt x="2096" y="2262"/>
                    </a:cubicBezTo>
                    <a:cubicBezTo>
                      <a:pt x="2149" y="2262"/>
                      <a:pt x="2202" y="2237"/>
                      <a:pt x="2241" y="2192"/>
                    </a:cubicBezTo>
                    <a:cubicBezTo>
                      <a:pt x="2305" y="2114"/>
                      <a:pt x="2299" y="1997"/>
                      <a:pt x="2218" y="1930"/>
                    </a:cubicBezTo>
                    <a:cubicBezTo>
                      <a:pt x="1585" y="1389"/>
                      <a:pt x="974" y="783"/>
                      <a:pt x="358" y="66"/>
                    </a:cubicBezTo>
                    <a:cubicBezTo>
                      <a:pt x="319" y="23"/>
                      <a:pt x="265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8" name="Google Shape;218;p6"/>
            <p:cNvSpPr/>
            <p:nvPr/>
          </p:nvSpPr>
          <p:spPr>
            <a:xfrm>
              <a:off x="8864854" y="2731472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8874243" y="1532013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"/>
          <p:cNvSpPr txBox="1">
            <a:spLocks noGrp="1"/>
          </p:cNvSpPr>
          <p:nvPr>
            <p:ph type="title"/>
          </p:nvPr>
        </p:nvSpPr>
        <p:spPr>
          <a:xfrm>
            <a:off x="2079381" y="1419300"/>
            <a:ext cx="49854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5" name="Google Shape;295;p9"/>
          <p:cNvSpPr txBox="1">
            <a:spLocks noGrp="1"/>
          </p:cNvSpPr>
          <p:nvPr>
            <p:ph type="subTitle" idx="1"/>
          </p:nvPr>
        </p:nvSpPr>
        <p:spPr>
          <a:xfrm>
            <a:off x="2079275" y="2555100"/>
            <a:ext cx="4985400" cy="11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6" name="Google Shape;296;p9"/>
          <p:cNvGrpSpPr/>
          <p:nvPr/>
        </p:nvGrpSpPr>
        <p:grpSpPr>
          <a:xfrm>
            <a:off x="-10" y="0"/>
            <a:ext cx="9144019" cy="5143503"/>
            <a:chOff x="-10" y="0"/>
            <a:chExt cx="9144019" cy="5143503"/>
          </a:xfrm>
        </p:grpSpPr>
        <p:sp>
          <p:nvSpPr>
            <p:cNvPr id="297" name="Google Shape;297;p9"/>
            <p:cNvSpPr/>
            <p:nvPr/>
          </p:nvSpPr>
          <p:spPr>
            <a:xfrm>
              <a:off x="-10" y="0"/>
              <a:ext cx="1723898" cy="1236146"/>
            </a:xfrm>
            <a:custGeom>
              <a:avLst/>
              <a:gdLst/>
              <a:ahLst/>
              <a:cxnLst/>
              <a:rect l="l" t="t" r="r" b="b"/>
              <a:pathLst>
                <a:path w="41338" h="29642" extrusionOk="0">
                  <a:moveTo>
                    <a:pt x="41337" y="0"/>
                  </a:moveTo>
                  <a:cubicBezTo>
                    <a:pt x="41336" y="1"/>
                    <a:pt x="41335" y="2"/>
                    <a:pt x="41334" y="3"/>
                  </a:cubicBezTo>
                  <a:lnTo>
                    <a:pt x="41337" y="3"/>
                  </a:lnTo>
                  <a:lnTo>
                    <a:pt x="41337" y="0"/>
                  </a:lnTo>
                  <a:close/>
                  <a:moveTo>
                    <a:pt x="1" y="3"/>
                  </a:moveTo>
                  <a:lnTo>
                    <a:pt x="1" y="29642"/>
                  </a:lnTo>
                  <a:cubicBezTo>
                    <a:pt x="1792" y="28992"/>
                    <a:pt x="3502" y="26559"/>
                    <a:pt x="4590" y="24467"/>
                  </a:cubicBezTo>
                  <a:cubicBezTo>
                    <a:pt x="5915" y="21917"/>
                    <a:pt x="6866" y="19166"/>
                    <a:pt x="8038" y="16535"/>
                  </a:cubicBezTo>
                  <a:cubicBezTo>
                    <a:pt x="8585" y="15305"/>
                    <a:pt x="9274" y="14008"/>
                    <a:pt x="10437" y="13494"/>
                  </a:cubicBezTo>
                  <a:cubicBezTo>
                    <a:pt x="10829" y="13323"/>
                    <a:pt x="11229" y="13255"/>
                    <a:pt x="11635" y="13255"/>
                  </a:cubicBezTo>
                  <a:cubicBezTo>
                    <a:pt x="12997" y="13255"/>
                    <a:pt x="14428" y="14012"/>
                    <a:pt x="15844" y="14119"/>
                  </a:cubicBezTo>
                  <a:cubicBezTo>
                    <a:pt x="15962" y="14128"/>
                    <a:pt x="16079" y="14132"/>
                    <a:pt x="16196" y="14132"/>
                  </a:cubicBezTo>
                  <a:cubicBezTo>
                    <a:pt x="18691" y="14132"/>
                    <a:pt x="20874" y="12151"/>
                    <a:pt x="22542" y="10082"/>
                  </a:cubicBezTo>
                  <a:cubicBezTo>
                    <a:pt x="24289" y="7920"/>
                    <a:pt x="25921" y="5437"/>
                    <a:pt x="28365" y="4327"/>
                  </a:cubicBezTo>
                  <a:cubicBezTo>
                    <a:pt x="30535" y="3340"/>
                    <a:pt x="32996" y="3610"/>
                    <a:pt x="35311" y="3169"/>
                  </a:cubicBezTo>
                  <a:cubicBezTo>
                    <a:pt x="37542" y="2748"/>
                    <a:pt x="39633" y="1617"/>
                    <a:pt x="41334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7267589" y="0"/>
              <a:ext cx="1876404" cy="1236146"/>
            </a:xfrm>
            <a:custGeom>
              <a:avLst/>
              <a:gdLst/>
              <a:ahLst/>
              <a:cxnLst/>
              <a:rect l="l" t="t" r="r" b="b"/>
              <a:pathLst>
                <a:path w="44995" h="29642" extrusionOk="0">
                  <a:moveTo>
                    <a:pt x="0" y="0"/>
                  </a:moveTo>
                  <a:lnTo>
                    <a:pt x="0" y="3"/>
                  </a:lnTo>
                  <a:lnTo>
                    <a:pt x="4" y="3"/>
                  </a:lnTo>
                  <a:cubicBezTo>
                    <a:pt x="3" y="2"/>
                    <a:pt x="2" y="1"/>
                    <a:pt x="0" y="0"/>
                  </a:cubicBezTo>
                  <a:close/>
                  <a:moveTo>
                    <a:pt x="4" y="3"/>
                  </a:moveTo>
                  <a:cubicBezTo>
                    <a:pt x="1858" y="1617"/>
                    <a:pt x="4131" y="2748"/>
                    <a:pt x="6557" y="3169"/>
                  </a:cubicBezTo>
                  <a:cubicBezTo>
                    <a:pt x="9078" y="3610"/>
                    <a:pt x="11757" y="3340"/>
                    <a:pt x="14117" y="4327"/>
                  </a:cubicBezTo>
                  <a:cubicBezTo>
                    <a:pt x="16778" y="5437"/>
                    <a:pt x="18553" y="7920"/>
                    <a:pt x="20458" y="10082"/>
                  </a:cubicBezTo>
                  <a:cubicBezTo>
                    <a:pt x="22276" y="12151"/>
                    <a:pt x="24649" y="14132"/>
                    <a:pt x="27365" y="14132"/>
                  </a:cubicBezTo>
                  <a:cubicBezTo>
                    <a:pt x="27492" y="14132"/>
                    <a:pt x="27619" y="14128"/>
                    <a:pt x="27748" y="14119"/>
                  </a:cubicBezTo>
                  <a:cubicBezTo>
                    <a:pt x="29289" y="14012"/>
                    <a:pt x="30846" y="13255"/>
                    <a:pt x="32328" y="13255"/>
                  </a:cubicBezTo>
                  <a:cubicBezTo>
                    <a:pt x="32770" y="13255"/>
                    <a:pt x="33205" y="13323"/>
                    <a:pt x="33631" y="13494"/>
                  </a:cubicBezTo>
                  <a:cubicBezTo>
                    <a:pt x="34901" y="14008"/>
                    <a:pt x="35648" y="15305"/>
                    <a:pt x="36243" y="16535"/>
                  </a:cubicBezTo>
                  <a:cubicBezTo>
                    <a:pt x="37520" y="19166"/>
                    <a:pt x="38555" y="21917"/>
                    <a:pt x="40001" y="24467"/>
                  </a:cubicBezTo>
                  <a:cubicBezTo>
                    <a:pt x="41186" y="26559"/>
                    <a:pt x="43044" y="28992"/>
                    <a:pt x="44994" y="29642"/>
                  </a:cubicBezTo>
                  <a:lnTo>
                    <a:pt x="44994" y="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-8" y="3907358"/>
              <a:ext cx="1723898" cy="1236146"/>
            </a:xfrm>
            <a:custGeom>
              <a:avLst/>
              <a:gdLst/>
              <a:ahLst/>
              <a:cxnLst/>
              <a:rect l="l" t="t" r="r" b="b"/>
              <a:pathLst>
                <a:path w="41338" h="29642" extrusionOk="0">
                  <a:moveTo>
                    <a:pt x="1" y="0"/>
                  </a:moveTo>
                  <a:lnTo>
                    <a:pt x="1" y="29639"/>
                  </a:lnTo>
                  <a:lnTo>
                    <a:pt x="41337" y="29642"/>
                  </a:lnTo>
                  <a:cubicBezTo>
                    <a:pt x="39635" y="28029"/>
                    <a:pt x="37543" y="26894"/>
                    <a:pt x="35311" y="26473"/>
                  </a:cubicBezTo>
                  <a:cubicBezTo>
                    <a:pt x="32996" y="26035"/>
                    <a:pt x="30535" y="26302"/>
                    <a:pt x="28365" y="25315"/>
                  </a:cubicBezTo>
                  <a:cubicBezTo>
                    <a:pt x="25921" y="24207"/>
                    <a:pt x="24289" y="21724"/>
                    <a:pt x="22542" y="19562"/>
                  </a:cubicBezTo>
                  <a:cubicBezTo>
                    <a:pt x="20874" y="17491"/>
                    <a:pt x="18691" y="15510"/>
                    <a:pt x="16196" y="15510"/>
                  </a:cubicBezTo>
                  <a:cubicBezTo>
                    <a:pt x="16079" y="15510"/>
                    <a:pt x="15962" y="15514"/>
                    <a:pt x="15844" y="15523"/>
                  </a:cubicBezTo>
                  <a:cubicBezTo>
                    <a:pt x="14428" y="15630"/>
                    <a:pt x="12998" y="16388"/>
                    <a:pt x="11636" y="16388"/>
                  </a:cubicBezTo>
                  <a:cubicBezTo>
                    <a:pt x="11230" y="16388"/>
                    <a:pt x="10829" y="16320"/>
                    <a:pt x="10437" y="16148"/>
                  </a:cubicBezTo>
                  <a:cubicBezTo>
                    <a:pt x="9274" y="15634"/>
                    <a:pt x="8585" y="14337"/>
                    <a:pt x="8038" y="13107"/>
                  </a:cubicBezTo>
                  <a:cubicBezTo>
                    <a:pt x="6866" y="10476"/>
                    <a:pt x="5915" y="7725"/>
                    <a:pt x="4590" y="5175"/>
                  </a:cubicBezTo>
                  <a:cubicBezTo>
                    <a:pt x="3502" y="3083"/>
                    <a:pt x="1792" y="65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9"/>
            <p:cNvSpPr/>
            <p:nvPr/>
          </p:nvSpPr>
          <p:spPr>
            <a:xfrm>
              <a:off x="7267605" y="3907358"/>
              <a:ext cx="1876404" cy="1236146"/>
            </a:xfrm>
            <a:custGeom>
              <a:avLst/>
              <a:gdLst/>
              <a:ahLst/>
              <a:cxnLst/>
              <a:rect l="l" t="t" r="r" b="b"/>
              <a:pathLst>
                <a:path w="44995" h="29642" extrusionOk="0">
                  <a:moveTo>
                    <a:pt x="44994" y="0"/>
                  </a:moveTo>
                  <a:cubicBezTo>
                    <a:pt x="43044" y="650"/>
                    <a:pt x="41186" y="3083"/>
                    <a:pt x="40001" y="5175"/>
                  </a:cubicBezTo>
                  <a:cubicBezTo>
                    <a:pt x="38555" y="7725"/>
                    <a:pt x="37520" y="10476"/>
                    <a:pt x="36243" y="13107"/>
                  </a:cubicBezTo>
                  <a:cubicBezTo>
                    <a:pt x="35648" y="14337"/>
                    <a:pt x="34901" y="15634"/>
                    <a:pt x="33631" y="16148"/>
                  </a:cubicBezTo>
                  <a:cubicBezTo>
                    <a:pt x="33205" y="16320"/>
                    <a:pt x="32769" y="16388"/>
                    <a:pt x="32327" y="16388"/>
                  </a:cubicBezTo>
                  <a:cubicBezTo>
                    <a:pt x="30845" y="16388"/>
                    <a:pt x="29288" y="15630"/>
                    <a:pt x="27748" y="15523"/>
                  </a:cubicBezTo>
                  <a:cubicBezTo>
                    <a:pt x="27619" y="15514"/>
                    <a:pt x="27492" y="15510"/>
                    <a:pt x="27365" y="15510"/>
                  </a:cubicBezTo>
                  <a:cubicBezTo>
                    <a:pt x="24649" y="15510"/>
                    <a:pt x="22276" y="17491"/>
                    <a:pt x="20458" y="19562"/>
                  </a:cubicBezTo>
                  <a:cubicBezTo>
                    <a:pt x="18553" y="21724"/>
                    <a:pt x="16778" y="24207"/>
                    <a:pt x="14117" y="25315"/>
                  </a:cubicBezTo>
                  <a:cubicBezTo>
                    <a:pt x="11757" y="26302"/>
                    <a:pt x="9078" y="26035"/>
                    <a:pt x="6557" y="26473"/>
                  </a:cubicBezTo>
                  <a:cubicBezTo>
                    <a:pt x="4129" y="26894"/>
                    <a:pt x="1856" y="28029"/>
                    <a:pt x="0" y="29642"/>
                  </a:cubicBezTo>
                  <a:lnTo>
                    <a:pt x="44994" y="29639"/>
                  </a:lnTo>
                  <a:lnTo>
                    <a:pt x="44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1723900" y="4101250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6955450" y="1194525"/>
              <a:ext cx="1027925" cy="232625"/>
            </a:xfrm>
            <a:custGeom>
              <a:avLst/>
              <a:gdLst/>
              <a:ahLst/>
              <a:cxnLst/>
              <a:rect l="l" t="t" r="r" b="b"/>
              <a:pathLst>
                <a:path w="41117" h="9305" extrusionOk="0">
                  <a:moveTo>
                    <a:pt x="31815" y="1"/>
                  </a:moveTo>
                  <a:cubicBezTo>
                    <a:pt x="27421" y="1"/>
                    <a:pt x="23739" y="3047"/>
                    <a:pt x="22765" y="7148"/>
                  </a:cubicBezTo>
                  <a:cubicBezTo>
                    <a:pt x="21867" y="4479"/>
                    <a:pt x="19345" y="2554"/>
                    <a:pt x="16371" y="2554"/>
                  </a:cubicBezTo>
                  <a:cubicBezTo>
                    <a:pt x="13040" y="2554"/>
                    <a:pt x="10275" y="4964"/>
                    <a:pt x="9723" y="8136"/>
                  </a:cubicBezTo>
                  <a:cubicBezTo>
                    <a:pt x="9201" y="5977"/>
                    <a:pt x="7254" y="4373"/>
                    <a:pt x="4933" y="4373"/>
                  </a:cubicBezTo>
                  <a:cubicBezTo>
                    <a:pt x="2207" y="4373"/>
                    <a:pt x="0" y="6582"/>
                    <a:pt x="0" y="9305"/>
                  </a:cubicBezTo>
                  <a:lnTo>
                    <a:pt x="41116" y="9305"/>
                  </a:lnTo>
                  <a:cubicBezTo>
                    <a:pt x="41116" y="4163"/>
                    <a:pt x="36951" y="1"/>
                    <a:pt x="3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3" name="Google Shape;303;p9"/>
            <p:cNvGrpSpPr/>
            <p:nvPr/>
          </p:nvGrpSpPr>
          <p:grpSpPr>
            <a:xfrm rot="4111067">
              <a:off x="1261470" y="445339"/>
              <a:ext cx="908474" cy="1386593"/>
              <a:chOff x="-100675" y="2984623"/>
              <a:chExt cx="908505" cy="1386639"/>
            </a:xfrm>
          </p:grpSpPr>
          <p:sp>
            <p:nvSpPr>
              <p:cNvPr id="304" name="Google Shape;304;p9"/>
              <p:cNvSpPr/>
              <p:nvPr/>
            </p:nvSpPr>
            <p:spPr>
              <a:xfrm>
                <a:off x="197663" y="3300773"/>
                <a:ext cx="610167" cy="1070489"/>
              </a:xfrm>
              <a:custGeom>
                <a:avLst/>
                <a:gdLst/>
                <a:ahLst/>
                <a:cxnLst/>
                <a:rect l="l" t="t" r="r" b="b"/>
                <a:pathLst>
                  <a:path w="19114" h="33534" extrusionOk="0">
                    <a:moveTo>
                      <a:pt x="2109" y="0"/>
                    </a:moveTo>
                    <a:cubicBezTo>
                      <a:pt x="23" y="3551"/>
                      <a:pt x="0" y="8394"/>
                      <a:pt x="2051" y="12953"/>
                    </a:cubicBezTo>
                    <a:cubicBezTo>
                      <a:pt x="3926" y="17124"/>
                      <a:pt x="7217" y="20603"/>
                      <a:pt x="10155" y="23535"/>
                    </a:cubicBezTo>
                    <a:cubicBezTo>
                      <a:pt x="10509" y="23886"/>
                      <a:pt x="10867" y="24243"/>
                      <a:pt x="11224" y="24595"/>
                    </a:cubicBezTo>
                    <a:cubicBezTo>
                      <a:pt x="13997" y="27348"/>
                      <a:pt x="16859" y="30188"/>
                      <a:pt x="18951" y="33533"/>
                    </a:cubicBezTo>
                    <a:lnTo>
                      <a:pt x="19113" y="33433"/>
                    </a:lnTo>
                    <a:cubicBezTo>
                      <a:pt x="17010" y="30071"/>
                      <a:pt x="14136" y="27217"/>
                      <a:pt x="11358" y="24464"/>
                    </a:cubicBezTo>
                    <a:cubicBezTo>
                      <a:pt x="10998" y="24112"/>
                      <a:pt x="10638" y="23755"/>
                      <a:pt x="10286" y="23404"/>
                    </a:cubicBezTo>
                    <a:cubicBezTo>
                      <a:pt x="7360" y="20480"/>
                      <a:pt x="4082" y="17015"/>
                      <a:pt x="2221" y="12875"/>
                    </a:cubicBezTo>
                    <a:cubicBezTo>
                      <a:pt x="196" y="8372"/>
                      <a:pt x="212" y="3596"/>
                      <a:pt x="2268" y="95"/>
                    </a:cubicBezTo>
                    <a:lnTo>
                      <a:pt x="21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9"/>
              <p:cNvSpPr/>
              <p:nvPr/>
            </p:nvSpPr>
            <p:spPr>
              <a:xfrm>
                <a:off x="-100675" y="3375565"/>
                <a:ext cx="344859" cy="274119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8587" extrusionOk="0">
                    <a:moveTo>
                      <a:pt x="527" y="1"/>
                    </a:moveTo>
                    <a:cubicBezTo>
                      <a:pt x="351" y="1"/>
                      <a:pt x="176" y="5"/>
                      <a:pt x="1" y="14"/>
                    </a:cubicBezTo>
                    <a:cubicBezTo>
                      <a:pt x="676" y="2416"/>
                      <a:pt x="1708" y="4807"/>
                      <a:pt x="3524" y="6515"/>
                    </a:cubicBezTo>
                    <a:cubicBezTo>
                      <a:pt x="4840" y="7750"/>
                      <a:pt x="6642" y="8586"/>
                      <a:pt x="8466" y="8586"/>
                    </a:cubicBezTo>
                    <a:cubicBezTo>
                      <a:pt x="8719" y="8586"/>
                      <a:pt x="8971" y="8570"/>
                      <a:pt x="9224" y="8537"/>
                    </a:cubicBezTo>
                    <a:cubicBezTo>
                      <a:pt x="10150" y="8414"/>
                      <a:pt x="10803" y="8163"/>
                      <a:pt x="10448" y="7153"/>
                    </a:cubicBezTo>
                    <a:cubicBezTo>
                      <a:pt x="10116" y="6219"/>
                      <a:pt x="9556" y="5242"/>
                      <a:pt x="8992" y="4431"/>
                    </a:cubicBezTo>
                    <a:cubicBezTo>
                      <a:pt x="8286" y="3404"/>
                      <a:pt x="7393" y="2508"/>
                      <a:pt x="6364" y="1803"/>
                    </a:cubicBezTo>
                    <a:cubicBezTo>
                      <a:pt x="4657" y="633"/>
                      <a:pt x="2594" y="1"/>
                      <a:pt x="5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9"/>
              <p:cNvSpPr/>
              <p:nvPr/>
            </p:nvSpPr>
            <p:spPr>
              <a:xfrm>
                <a:off x="-51261" y="3407455"/>
                <a:ext cx="286888" cy="219531"/>
              </a:xfrm>
              <a:custGeom>
                <a:avLst/>
                <a:gdLst/>
                <a:ahLst/>
                <a:cxnLst/>
                <a:rect l="l" t="t" r="r" b="b"/>
                <a:pathLst>
                  <a:path w="8987" h="6877" extrusionOk="0">
                    <a:moveTo>
                      <a:pt x="146" y="0"/>
                    </a:moveTo>
                    <a:lnTo>
                      <a:pt x="1" y="115"/>
                    </a:lnTo>
                    <a:cubicBezTo>
                      <a:pt x="37" y="162"/>
                      <a:pt x="3678" y="4827"/>
                      <a:pt x="8920" y="6877"/>
                    </a:cubicBezTo>
                    <a:lnTo>
                      <a:pt x="8987" y="6701"/>
                    </a:lnTo>
                    <a:cubicBezTo>
                      <a:pt x="3795" y="4673"/>
                      <a:pt x="179" y="45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9"/>
              <p:cNvSpPr/>
              <p:nvPr/>
            </p:nvSpPr>
            <p:spPr>
              <a:xfrm>
                <a:off x="-45004" y="3806569"/>
                <a:ext cx="431943" cy="175861"/>
              </a:xfrm>
              <a:custGeom>
                <a:avLst/>
                <a:gdLst/>
                <a:ahLst/>
                <a:cxnLst/>
                <a:rect l="l" t="t" r="r" b="b"/>
                <a:pathLst>
                  <a:path w="13531" h="5509" extrusionOk="0">
                    <a:moveTo>
                      <a:pt x="6781" y="1"/>
                    </a:moveTo>
                    <a:cubicBezTo>
                      <a:pt x="6554" y="1"/>
                      <a:pt x="6328" y="8"/>
                      <a:pt x="6101" y="23"/>
                    </a:cubicBezTo>
                    <a:cubicBezTo>
                      <a:pt x="3864" y="171"/>
                      <a:pt x="1682" y="1083"/>
                      <a:pt x="0" y="2568"/>
                    </a:cubicBezTo>
                    <a:cubicBezTo>
                      <a:pt x="2017" y="4032"/>
                      <a:pt x="4310" y="5268"/>
                      <a:pt x="6796" y="5480"/>
                    </a:cubicBezTo>
                    <a:cubicBezTo>
                      <a:pt x="7017" y="5499"/>
                      <a:pt x="7240" y="5508"/>
                      <a:pt x="7464" y="5508"/>
                    </a:cubicBezTo>
                    <a:cubicBezTo>
                      <a:pt x="9311" y="5508"/>
                      <a:pt x="11222" y="4869"/>
                      <a:pt x="12518" y="3533"/>
                    </a:cubicBezTo>
                    <a:cubicBezTo>
                      <a:pt x="13174" y="2861"/>
                      <a:pt x="13531" y="2261"/>
                      <a:pt x="12618" y="1686"/>
                    </a:cubicBezTo>
                    <a:cubicBezTo>
                      <a:pt x="11779" y="1156"/>
                      <a:pt x="10735" y="737"/>
                      <a:pt x="9792" y="450"/>
                    </a:cubicBezTo>
                    <a:cubicBezTo>
                      <a:pt x="8818" y="153"/>
                      <a:pt x="7800" y="1"/>
                      <a:pt x="6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9"/>
              <p:cNvSpPr/>
              <p:nvPr/>
            </p:nvSpPr>
            <p:spPr>
              <a:xfrm>
                <a:off x="15551" y="3872391"/>
                <a:ext cx="357149" cy="31220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978" extrusionOk="0">
                    <a:moveTo>
                      <a:pt x="11134" y="1"/>
                    </a:moveTo>
                    <a:cubicBezTo>
                      <a:pt x="9169" y="599"/>
                      <a:pt x="7154" y="789"/>
                      <a:pt x="5389" y="789"/>
                    </a:cubicBezTo>
                    <a:cubicBezTo>
                      <a:pt x="2366" y="789"/>
                      <a:pt x="80" y="233"/>
                      <a:pt x="45" y="224"/>
                    </a:cubicBezTo>
                    <a:lnTo>
                      <a:pt x="0" y="405"/>
                    </a:lnTo>
                    <a:cubicBezTo>
                      <a:pt x="36" y="416"/>
                      <a:pt x="2344" y="977"/>
                      <a:pt x="5390" y="977"/>
                    </a:cubicBezTo>
                    <a:cubicBezTo>
                      <a:pt x="7173" y="977"/>
                      <a:pt x="9206" y="785"/>
                      <a:pt x="11187" y="179"/>
                    </a:cubicBezTo>
                    <a:lnTo>
                      <a:pt x="11134" y="1"/>
                    </a:lnTo>
                    <a:close/>
                  </a:path>
                </a:pathLst>
              </a:custGeom>
              <a:solidFill>
                <a:srgbClr val="243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9"/>
              <p:cNvSpPr/>
              <p:nvPr/>
            </p:nvSpPr>
            <p:spPr>
              <a:xfrm>
                <a:off x="197312" y="4085052"/>
                <a:ext cx="424282" cy="177936"/>
              </a:xfrm>
              <a:custGeom>
                <a:avLst/>
                <a:gdLst/>
                <a:ahLst/>
                <a:cxnLst/>
                <a:rect l="l" t="t" r="r" b="b"/>
                <a:pathLst>
                  <a:path w="13291" h="5574" extrusionOk="0">
                    <a:moveTo>
                      <a:pt x="7961" y="1"/>
                    </a:moveTo>
                    <a:cubicBezTo>
                      <a:pt x="7167" y="1"/>
                      <a:pt x="6372" y="93"/>
                      <a:pt x="5596" y="277"/>
                    </a:cubicBezTo>
                    <a:cubicBezTo>
                      <a:pt x="3415" y="799"/>
                      <a:pt x="1415" y="2057"/>
                      <a:pt x="0" y="3798"/>
                    </a:cubicBezTo>
                    <a:cubicBezTo>
                      <a:pt x="2012" y="4797"/>
                      <a:pt x="4208" y="5573"/>
                      <a:pt x="6441" y="5573"/>
                    </a:cubicBezTo>
                    <a:cubicBezTo>
                      <a:pt x="6689" y="5573"/>
                      <a:pt x="6936" y="5564"/>
                      <a:pt x="7184" y="5544"/>
                    </a:cubicBezTo>
                    <a:cubicBezTo>
                      <a:pt x="9226" y="5379"/>
                      <a:pt x="11318" y="4392"/>
                      <a:pt x="12504" y="2676"/>
                    </a:cubicBezTo>
                    <a:cubicBezTo>
                      <a:pt x="13040" y="1906"/>
                      <a:pt x="13291" y="1250"/>
                      <a:pt x="12298" y="840"/>
                    </a:cubicBezTo>
                    <a:cubicBezTo>
                      <a:pt x="11382" y="455"/>
                      <a:pt x="10283" y="218"/>
                      <a:pt x="9304" y="90"/>
                    </a:cubicBezTo>
                    <a:cubicBezTo>
                      <a:pt x="8860" y="30"/>
                      <a:pt x="8411" y="1"/>
                      <a:pt x="79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9"/>
              <p:cNvSpPr/>
              <p:nvPr/>
            </p:nvSpPr>
            <p:spPr>
              <a:xfrm>
                <a:off x="256526" y="4121378"/>
                <a:ext cx="351084" cy="72624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2275" extrusionOk="0">
                    <a:moveTo>
                      <a:pt x="10914" y="1"/>
                    </a:moveTo>
                    <a:cubicBezTo>
                      <a:pt x="7219" y="1842"/>
                      <a:pt x="3049" y="2085"/>
                      <a:pt x="1112" y="2085"/>
                    </a:cubicBezTo>
                    <a:cubicBezTo>
                      <a:pt x="434" y="2085"/>
                      <a:pt x="29" y="2056"/>
                      <a:pt x="14" y="2054"/>
                    </a:cubicBezTo>
                    <a:lnTo>
                      <a:pt x="0" y="2244"/>
                    </a:lnTo>
                    <a:cubicBezTo>
                      <a:pt x="14" y="2244"/>
                      <a:pt x="422" y="2275"/>
                      <a:pt x="1102" y="2275"/>
                    </a:cubicBezTo>
                    <a:cubicBezTo>
                      <a:pt x="3055" y="2275"/>
                      <a:pt x="7265" y="2032"/>
                      <a:pt x="10998" y="168"/>
                    </a:cubicBezTo>
                    <a:lnTo>
                      <a:pt x="109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9"/>
              <p:cNvSpPr/>
              <p:nvPr/>
            </p:nvSpPr>
            <p:spPr>
              <a:xfrm>
                <a:off x="249982" y="3391686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9"/>
              <p:cNvSpPr/>
              <p:nvPr/>
            </p:nvSpPr>
            <p:spPr>
              <a:xfrm>
                <a:off x="265528" y="3435322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9"/>
              <p:cNvSpPr/>
              <p:nvPr/>
            </p:nvSpPr>
            <p:spPr>
              <a:xfrm>
                <a:off x="112177" y="2984623"/>
                <a:ext cx="181862" cy="420387"/>
              </a:xfrm>
              <a:custGeom>
                <a:avLst/>
                <a:gdLst/>
                <a:ahLst/>
                <a:cxnLst/>
                <a:rect l="l" t="t" r="r" b="b"/>
                <a:pathLst>
                  <a:path w="5697" h="13169" extrusionOk="0">
                    <a:moveTo>
                      <a:pt x="2974" y="0"/>
                    </a:moveTo>
                    <a:cubicBezTo>
                      <a:pt x="1534" y="2040"/>
                      <a:pt x="329" y="4347"/>
                      <a:pt x="148" y="6835"/>
                    </a:cubicBezTo>
                    <a:cubicBezTo>
                      <a:pt x="0" y="8883"/>
                      <a:pt x="653" y="11098"/>
                      <a:pt x="2168" y="12535"/>
                    </a:cubicBezTo>
                    <a:cubicBezTo>
                      <a:pt x="2553" y="12899"/>
                      <a:pt x="2914" y="13168"/>
                      <a:pt x="3256" y="13168"/>
                    </a:cubicBezTo>
                    <a:cubicBezTo>
                      <a:pt x="3519" y="13168"/>
                      <a:pt x="3771" y="13009"/>
                      <a:pt x="4015" y="12613"/>
                    </a:cubicBezTo>
                    <a:cubicBezTo>
                      <a:pt x="4536" y="11768"/>
                      <a:pt x="4935" y="10716"/>
                      <a:pt x="5214" y="9767"/>
                    </a:cubicBezTo>
                    <a:cubicBezTo>
                      <a:pt x="5560" y="8568"/>
                      <a:pt x="5697" y="7310"/>
                      <a:pt x="5596" y="6068"/>
                    </a:cubicBezTo>
                    <a:cubicBezTo>
                      <a:pt x="5415" y="3833"/>
                      <a:pt x="4481" y="1663"/>
                      <a:pt x="2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9"/>
              <p:cNvSpPr/>
              <p:nvPr/>
            </p:nvSpPr>
            <p:spPr>
              <a:xfrm>
                <a:off x="168263" y="3044987"/>
                <a:ext cx="60238" cy="357149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1188" extrusionOk="0">
                    <a:moveTo>
                      <a:pt x="1340" y="1"/>
                    </a:moveTo>
                    <a:lnTo>
                      <a:pt x="1340" y="1"/>
                    </a:lnTo>
                    <a:cubicBezTo>
                      <a:pt x="1326" y="59"/>
                      <a:pt x="1" y="5826"/>
                      <a:pt x="1708" y="11188"/>
                    </a:cubicBezTo>
                    <a:lnTo>
                      <a:pt x="1887" y="11126"/>
                    </a:lnTo>
                    <a:cubicBezTo>
                      <a:pt x="190" y="5817"/>
                      <a:pt x="1507" y="98"/>
                      <a:pt x="1521" y="43"/>
                    </a:cubicBezTo>
                    <a:lnTo>
                      <a:pt x="13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9"/>
              <p:cNvSpPr/>
              <p:nvPr/>
            </p:nvSpPr>
            <p:spPr>
              <a:xfrm>
                <a:off x="446074" y="3670669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9"/>
              <p:cNvSpPr/>
              <p:nvPr/>
            </p:nvSpPr>
            <p:spPr>
              <a:xfrm>
                <a:off x="461620" y="3714306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7" name="Google Shape;317;p9"/>
            <p:cNvGrpSpPr/>
            <p:nvPr/>
          </p:nvGrpSpPr>
          <p:grpSpPr>
            <a:xfrm>
              <a:off x="3120424" y="4603512"/>
              <a:ext cx="347532" cy="183043"/>
              <a:chOff x="2139087" y="3177237"/>
              <a:chExt cx="347532" cy="183043"/>
            </a:xfrm>
          </p:grpSpPr>
          <p:sp>
            <p:nvSpPr>
              <p:cNvPr id="318" name="Google Shape;318;p9"/>
              <p:cNvSpPr/>
              <p:nvPr/>
            </p:nvSpPr>
            <p:spPr>
              <a:xfrm>
                <a:off x="2139087" y="3181770"/>
                <a:ext cx="324301" cy="178511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5592" extrusionOk="0">
                    <a:moveTo>
                      <a:pt x="3965" y="1686"/>
                    </a:moveTo>
                    <a:cubicBezTo>
                      <a:pt x="4152" y="1686"/>
                      <a:pt x="4328" y="1722"/>
                      <a:pt x="4448" y="1761"/>
                    </a:cubicBezTo>
                    <a:cubicBezTo>
                      <a:pt x="4872" y="1887"/>
                      <a:pt x="5181" y="2127"/>
                      <a:pt x="5299" y="2422"/>
                    </a:cubicBezTo>
                    <a:cubicBezTo>
                      <a:pt x="5405" y="2696"/>
                      <a:pt x="5368" y="3033"/>
                      <a:pt x="5181" y="3432"/>
                    </a:cubicBezTo>
                    <a:cubicBezTo>
                      <a:pt x="5056" y="3709"/>
                      <a:pt x="4886" y="3962"/>
                      <a:pt x="4688" y="4191"/>
                    </a:cubicBezTo>
                    <a:cubicBezTo>
                      <a:pt x="4618" y="4174"/>
                      <a:pt x="4551" y="4155"/>
                      <a:pt x="4484" y="4133"/>
                    </a:cubicBezTo>
                    <a:cubicBezTo>
                      <a:pt x="4051" y="3990"/>
                      <a:pt x="3477" y="3717"/>
                      <a:pt x="3192" y="3209"/>
                    </a:cubicBezTo>
                    <a:cubicBezTo>
                      <a:pt x="2950" y="2780"/>
                      <a:pt x="2983" y="2127"/>
                      <a:pt x="3410" y="1839"/>
                    </a:cubicBezTo>
                    <a:cubicBezTo>
                      <a:pt x="3583" y="1722"/>
                      <a:pt x="3781" y="1686"/>
                      <a:pt x="3965" y="1686"/>
                    </a:cubicBezTo>
                    <a:close/>
                    <a:moveTo>
                      <a:pt x="9846" y="1"/>
                    </a:moveTo>
                    <a:lnTo>
                      <a:pt x="9572" y="62"/>
                    </a:lnTo>
                    <a:cubicBezTo>
                      <a:pt x="9854" y="1301"/>
                      <a:pt x="9310" y="2735"/>
                      <a:pt x="8250" y="3544"/>
                    </a:cubicBezTo>
                    <a:cubicBezTo>
                      <a:pt x="7568" y="4064"/>
                      <a:pt x="6700" y="4337"/>
                      <a:pt x="5814" y="4337"/>
                    </a:cubicBezTo>
                    <a:cubicBezTo>
                      <a:pt x="5541" y="4337"/>
                      <a:pt x="5266" y="4311"/>
                      <a:pt x="4994" y="4258"/>
                    </a:cubicBezTo>
                    <a:cubicBezTo>
                      <a:pt x="5167" y="4038"/>
                      <a:pt x="5321" y="3798"/>
                      <a:pt x="5435" y="3544"/>
                    </a:cubicBezTo>
                    <a:cubicBezTo>
                      <a:pt x="5653" y="3075"/>
                      <a:pt x="5695" y="2665"/>
                      <a:pt x="5561" y="2319"/>
                    </a:cubicBezTo>
                    <a:cubicBezTo>
                      <a:pt x="5416" y="1940"/>
                      <a:pt x="5039" y="1638"/>
                      <a:pt x="4526" y="1491"/>
                    </a:cubicBezTo>
                    <a:cubicBezTo>
                      <a:pt x="4384" y="1450"/>
                      <a:pt x="4183" y="1406"/>
                      <a:pt x="3963" y="1406"/>
                    </a:cubicBezTo>
                    <a:cubicBezTo>
                      <a:pt x="3731" y="1406"/>
                      <a:pt x="3478" y="1455"/>
                      <a:pt x="3254" y="1605"/>
                    </a:cubicBezTo>
                    <a:cubicBezTo>
                      <a:pt x="2693" y="1982"/>
                      <a:pt x="2640" y="2807"/>
                      <a:pt x="2944" y="3346"/>
                    </a:cubicBezTo>
                    <a:cubicBezTo>
                      <a:pt x="3206" y="3809"/>
                      <a:pt x="3706" y="4172"/>
                      <a:pt x="4397" y="4395"/>
                    </a:cubicBezTo>
                    <a:cubicBezTo>
                      <a:pt x="4423" y="4400"/>
                      <a:pt x="4448" y="4409"/>
                      <a:pt x="4467" y="4414"/>
                    </a:cubicBezTo>
                    <a:cubicBezTo>
                      <a:pt x="4046" y="4813"/>
                      <a:pt x="3521" y="5103"/>
                      <a:pt x="2961" y="5232"/>
                    </a:cubicBezTo>
                    <a:cubicBezTo>
                      <a:pt x="2731" y="5285"/>
                      <a:pt x="2495" y="5310"/>
                      <a:pt x="2259" y="5310"/>
                    </a:cubicBezTo>
                    <a:cubicBezTo>
                      <a:pt x="1508" y="5310"/>
                      <a:pt x="754" y="5051"/>
                      <a:pt x="176" y="4573"/>
                    </a:cubicBezTo>
                    <a:lnTo>
                      <a:pt x="1" y="4788"/>
                    </a:lnTo>
                    <a:cubicBezTo>
                      <a:pt x="628" y="5307"/>
                      <a:pt x="1451" y="5592"/>
                      <a:pt x="2266" y="5592"/>
                    </a:cubicBezTo>
                    <a:cubicBezTo>
                      <a:pt x="2523" y="5592"/>
                      <a:pt x="2777" y="5564"/>
                      <a:pt x="3030" y="5508"/>
                    </a:cubicBezTo>
                    <a:cubicBezTo>
                      <a:pt x="3692" y="5352"/>
                      <a:pt x="4311" y="4989"/>
                      <a:pt x="4785" y="4498"/>
                    </a:cubicBezTo>
                    <a:cubicBezTo>
                      <a:pt x="5127" y="4577"/>
                      <a:pt x="5475" y="4616"/>
                      <a:pt x="5820" y="4616"/>
                    </a:cubicBezTo>
                    <a:cubicBezTo>
                      <a:pt x="6767" y="4616"/>
                      <a:pt x="7693" y="4323"/>
                      <a:pt x="8423" y="3767"/>
                    </a:cubicBezTo>
                    <a:cubicBezTo>
                      <a:pt x="9584" y="2877"/>
                      <a:pt x="10158" y="1362"/>
                      <a:pt x="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9"/>
              <p:cNvSpPr/>
              <p:nvPr/>
            </p:nvSpPr>
            <p:spPr>
              <a:xfrm>
                <a:off x="2400747" y="3177237"/>
                <a:ext cx="85872" cy="49448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549" extrusionOk="0">
                    <a:moveTo>
                      <a:pt x="1551" y="1"/>
                    </a:moveTo>
                    <a:lnTo>
                      <a:pt x="0" y="868"/>
                    </a:lnTo>
                    <a:lnTo>
                      <a:pt x="137" y="1111"/>
                    </a:lnTo>
                    <a:lnTo>
                      <a:pt x="1484" y="358"/>
                    </a:lnTo>
                    <a:lnTo>
                      <a:pt x="2477" y="1549"/>
                    </a:lnTo>
                    <a:lnTo>
                      <a:pt x="2689" y="1368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0" name="Google Shape;320;p9"/>
            <p:cNvGrpSpPr/>
            <p:nvPr/>
          </p:nvGrpSpPr>
          <p:grpSpPr>
            <a:xfrm>
              <a:off x="8159229" y="2390590"/>
              <a:ext cx="229108" cy="253017"/>
              <a:chOff x="1468417" y="2737328"/>
              <a:chExt cx="229108" cy="253017"/>
            </a:xfrm>
          </p:grpSpPr>
          <p:sp>
            <p:nvSpPr>
              <p:cNvPr id="321" name="Google Shape;321;p9"/>
              <p:cNvSpPr/>
              <p:nvPr/>
            </p:nvSpPr>
            <p:spPr>
              <a:xfrm>
                <a:off x="1471641" y="2760726"/>
                <a:ext cx="225884" cy="229619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7193" extrusionOk="0">
                    <a:moveTo>
                      <a:pt x="1665" y="0"/>
                    </a:moveTo>
                    <a:cubicBezTo>
                      <a:pt x="1647" y="0"/>
                      <a:pt x="1628" y="1"/>
                      <a:pt x="1610" y="1"/>
                    </a:cubicBezTo>
                    <a:lnTo>
                      <a:pt x="1618" y="280"/>
                    </a:lnTo>
                    <a:cubicBezTo>
                      <a:pt x="1635" y="279"/>
                      <a:pt x="1652" y="279"/>
                      <a:pt x="1669" y="279"/>
                    </a:cubicBezTo>
                    <a:cubicBezTo>
                      <a:pt x="1817" y="279"/>
                      <a:pt x="1967" y="290"/>
                      <a:pt x="2112" y="308"/>
                    </a:cubicBezTo>
                    <a:lnTo>
                      <a:pt x="2151" y="29"/>
                    </a:lnTo>
                    <a:cubicBezTo>
                      <a:pt x="1991" y="11"/>
                      <a:pt x="1828" y="0"/>
                      <a:pt x="1665" y="0"/>
                    </a:cubicBezTo>
                    <a:close/>
                    <a:moveTo>
                      <a:pt x="1074" y="62"/>
                    </a:moveTo>
                    <a:cubicBezTo>
                      <a:pt x="893" y="96"/>
                      <a:pt x="717" y="146"/>
                      <a:pt x="550" y="207"/>
                    </a:cubicBezTo>
                    <a:lnTo>
                      <a:pt x="647" y="469"/>
                    </a:lnTo>
                    <a:cubicBezTo>
                      <a:pt x="801" y="414"/>
                      <a:pt x="963" y="369"/>
                      <a:pt x="1127" y="336"/>
                    </a:cubicBezTo>
                    <a:lnTo>
                      <a:pt x="1074" y="62"/>
                    </a:lnTo>
                    <a:close/>
                    <a:moveTo>
                      <a:pt x="2681" y="149"/>
                    </a:moveTo>
                    <a:lnTo>
                      <a:pt x="2600" y="416"/>
                    </a:lnTo>
                    <a:cubicBezTo>
                      <a:pt x="2762" y="461"/>
                      <a:pt x="2918" y="522"/>
                      <a:pt x="3066" y="592"/>
                    </a:cubicBezTo>
                    <a:lnTo>
                      <a:pt x="3186" y="341"/>
                    </a:lnTo>
                    <a:cubicBezTo>
                      <a:pt x="3024" y="263"/>
                      <a:pt x="2857" y="196"/>
                      <a:pt x="2681" y="149"/>
                    </a:cubicBezTo>
                    <a:close/>
                    <a:moveTo>
                      <a:pt x="62" y="447"/>
                    </a:moveTo>
                    <a:cubicBezTo>
                      <a:pt x="42" y="458"/>
                      <a:pt x="20" y="472"/>
                      <a:pt x="0" y="486"/>
                    </a:cubicBezTo>
                    <a:lnTo>
                      <a:pt x="151" y="721"/>
                    </a:lnTo>
                    <a:lnTo>
                      <a:pt x="209" y="690"/>
                    </a:lnTo>
                    <a:lnTo>
                      <a:pt x="62" y="447"/>
                    </a:lnTo>
                    <a:close/>
                    <a:moveTo>
                      <a:pt x="3649" y="612"/>
                    </a:moveTo>
                    <a:lnTo>
                      <a:pt x="3490" y="843"/>
                    </a:lnTo>
                    <a:cubicBezTo>
                      <a:pt x="3624" y="935"/>
                      <a:pt x="3752" y="1041"/>
                      <a:pt x="3875" y="1156"/>
                    </a:cubicBezTo>
                    <a:lnTo>
                      <a:pt x="4068" y="955"/>
                    </a:lnTo>
                    <a:cubicBezTo>
                      <a:pt x="3937" y="829"/>
                      <a:pt x="3797" y="712"/>
                      <a:pt x="3649" y="612"/>
                    </a:cubicBezTo>
                    <a:close/>
                    <a:moveTo>
                      <a:pt x="4428" y="1354"/>
                    </a:moveTo>
                    <a:lnTo>
                      <a:pt x="4210" y="1527"/>
                    </a:lnTo>
                    <a:cubicBezTo>
                      <a:pt x="4310" y="1658"/>
                      <a:pt x="4405" y="1795"/>
                      <a:pt x="4489" y="1940"/>
                    </a:cubicBezTo>
                    <a:lnTo>
                      <a:pt x="4729" y="1800"/>
                    </a:lnTo>
                    <a:cubicBezTo>
                      <a:pt x="4637" y="1644"/>
                      <a:pt x="4536" y="1493"/>
                      <a:pt x="4428" y="1354"/>
                    </a:cubicBezTo>
                    <a:close/>
                    <a:moveTo>
                      <a:pt x="4966" y="2283"/>
                    </a:moveTo>
                    <a:lnTo>
                      <a:pt x="4707" y="2386"/>
                    </a:lnTo>
                    <a:cubicBezTo>
                      <a:pt x="4771" y="2539"/>
                      <a:pt x="4824" y="2701"/>
                      <a:pt x="4866" y="2860"/>
                    </a:cubicBezTo>
                    <a:lnTo>
                      <a:pt x="5136" y="2791"/>
                    </a:lnTo>
                    <a:cubicBezTo>
                      <a:pt x="5092" y="2618"/>
                      <a:pt x="5036" y="2447"/>
                      <a:pt x="4966" y="2283"/>
                    </a:cubicBezTo>
                    <a:close/>
                    <a:moveTo>
                      <a:pt x="4036" y="3046"/>
                    </a:moveTo>
                    <a:cubicBezTo>
                      <a:pt x="3999" y="3046"/>
                      <a:pt x="3962" y="3047"/>
                      <a:pt x="3925" y="3050"/>
                    </a:cubicBezTo>
                    <a:lnTo>
                      <a:pt x="3945" y="3329"/>
                    </a:lnTo>
                    <a:cubicBezTo>
                      <a:pt x="3971" y="3327"/>
                      <a:pt x="3998" y="3327"/>
                      <a:pt x="4025" y="3327"/>
                    </a:cubicBezTo>
                    <a:cubicBezTo>
                      <a:pt x="4089" y="3327"/>
                      <a:pt x="4155" y="3331"/>
                      <a:pt x="4218" y="3335"/>
                    </a:cubicBezTo>
                    <a:cubicBezTo>
                      <a:pt x="4288" y="3343"/>
                      <a:pt x="4358" y="3354"/>
                      <a:pt x="4428" y="3362"/>
                    </a:cubicBezTo>
                    <a:lnTo>
                      <a:pt x="4472" y="3084"/>
                    </a:lnTo>
                    <a:cubicBezTo>
                      <a:pt x="4397" y="3075"/>
                      <a:pt x="4322" y="3064"/>
                      <a:pt x="4243" y="3056"/>
                    </a:cubicBezTo>
                    <a:cubicBezTo>
                      <a:pt x="4174" y="3050"/>
                      <a:pt x="4105" y="3046"/>
                      <a:pt x="4036" y="3046"/>
                    </a:cubicBezTo>
                    <a:close/>
                    <a:moveTo>
                      <a:pt x="3367" y="3192"/>
                    </a:moveTo>
                    <a:cubicBezTo>
                      <a:pt x="3303" y="3231"/>
                      <a:pt x="3236" y="3273"/>
                      <a:pt x="3181" y="3321"/>
                    </a:cubicBezTo>
                    <a:cubicBezTo>
                      <a:pt x="3089" y="3402"/>
                      <a:pt x="3013" y="3499"/>
                      <a:pt x="2949" y="3614"/>
                    </a:cubicBezTo>
                    <a:lnTo>
                      <a:pt x="3197" y="3747"/>
                    </a:lnTo>
                    <a:cubicBezTo>
                      <a:pt x="3242" y="3667"/>
                      <a:pt x="3298" y="3594"/>
                      <a:pt x="3365" y="3530"/>
                    </a:cubicBezTo>
                    <a:cubicBezTo>
                      <a:pt x="3407" y="3496"/>
                      <a:pt x="3451" y="3468"/>
                      <a:pt x="3501" y="3441"/>
                    </a:cubicBezTo>
                    <a:lnTo>
                      <a:pt x="3367" y="3192"/>
                    </a:lnTo>
                    <a:close/>
                    <a:moveTo>
                      <a:pt x="4997" y="3220"/>
                    </a:moveTo>
                    <a:lnTo>
                      <a:pt x="4902" y="3485"/>
                    </a:lnTo>
                    <a:cubicBezTo>
                      <a:pt x="4930" y="3496"/>
                      <a:pt x="4952" y="3502"/>
                      <a:pt x="4977" y="3513"/>
                    </a:cubicBezTo>
                    <a:cubicBezTo>
                      <a:pt x="4980" y="3569"/>
                      <a:pt x="4983" y="3628"/>
                      <a:pt x="4986" y="3683"/>
                    </a:cubicBezTo>
                    <a:cubicBezTo>
                      <a:pt x="4991" y="3720"/>
                      <a:pt x="4991" y="3759"/>
                      <a:pt x="4991" y="3792"/>
                    </a:cubicBezTo>
                    <a:lnTo>
                      <a:pt x="4991" y="3848"/>
                    </a:lnTo>
                    <a:lnTo>
                      <a:pt x="5270" y="3856"/>
                    </a:lnTo>
                    <a:lnTo>
                      <a:pt x="5273" y="3792"/>
                    </a:lnTo>
                    <a:cubicBezTo>
                      <a:pt x="5273" y="3753"/>
                      <a:pt x="5273" y="3714"/>
                      <a:pt x="5270" y="3678"/>
                    </a:cubicBezTo>
                    <a:cubicBezTo>
                      <a:pt x="5270" y="3664"/>
                      <a:pt x="5265" y="3653"/>
                      <a:pt x="5265" y="3641"/>
                    </a:cubicBezTo>
                    <a:lnTo>
                      <a:pt x="5265" y="3641"/>
                    </a:lnTo>
                    <a:cubicBezTo>
                      <a:pt x="5298" y="3658"/>
                      <a:pt x="5323" y="3672"/>
                      <a:pt x="5357" y="3692"/>
                    </a:cubicBezTo>
                    <a:lnTo>
                      <a:pt x="5493" y="3446"/>
                    </a:lnTo>
                    <a:cubicBezTo>
                      <a:pt x="5410" y="3402"/>
                      <a:pt x="5326" y="3357"/>
                      <a:pt x="5237" y="3318"/>
                    </a:cubicBezTo>
                    <a:lnTo>
                      <a:pt x="5237" y="3315"/>
                    </a:lnTo>
                    <a:lnTo>
                      <a:pt x="5234" y="3315"/>
                    </a:lnTo>
                    <a:cubicBezTo>
                      <a:pt x="5153" y="3279"/>
                      <a:pt x="5078" y="3248"/>
                      <a:pt x="4997" y="3220"/>
                    </a:cubicBezTo>
                    <a:close/>
                    <a:moveTo>
                      <a:pt x="5940" y="3759"/>
                    </a:moveTo>
                    <a:lnTo>
                      <a:pt x="5764" y="3973"/>
                    </a:lnTo>
                    <a:cubicBezTo>
                      <a:pt x="5892" y="4074"/>
                      <a:pt x="6012" y="4191"/>
                      <a:pt x="6121" y="4317"/>
                    </a:cubicBezTo>
                    <a:lnTo>
                      <a:pt x="6330" y="4135"/>
                    </a:lnTo>
                    <a:cubicBezTo>
                      <a:pt x="6210" y="3999"/>
                      <a:pt x="6082" y="3873"/>
                      <a:pt x="5940" y="3759"/>
                    </a:cubicBezTo>
                    <a:close/>
                    <a:moveTo>
                      <a:pt x="2804" y="4169"/>
                    </a:moveTo>
                    <a:cubicBezTo>
                      <a:pt x="2801" y="4219"/>
                      <a:pt x="2796" y="4266"/>
                      <a:pt x="2796" y="4317"/>
                    </a:cubicBezTo>
                    <a:cubicBezTo>
                      <a:pt x="2796" y="4358"/>
                      <a:pt x="2796" y="4400"/>
                      <a:pt x="2801" y="4442"/>
                    </a:cubicBezTo>
                    <a:cubicBezTo>
                      <a:pt x="2804" y="4540"/>
                      <a:pt x="2818" y="4637"/>
                      <a:pt x="2837" y="4727"/>
                    </a:cubicBezTo>
                    <a:lnTo>
                      <a:pt x="3114" y="4668"/>
                    </a:lnTo>
                    <a:cubicBezTo>
                      <a:pt x="3097" y="4587"/>
                      <a:pt x="3086" y="4504"/>
                      <a:pt x="3080" y="4420"/>
                    </a:cubicBezTo>
                    <a:cubicBezTo>
                      <a:pt x="3080" y="4389"/>
                      <a:pt x="3075" y="4350"/>
                      <a:pt x="3075" y="4317"/>
                    </a:cubicBezTo>
                    <a:cubicBezTo>
                      <a:pt x="3075" y="4275"/>
                      <a:pt x="3080" y="4233"/>
                      <a:pt x="3083" y="4191"/>
                    </a:cubicBezTo>
                    <a:lnTo>
                      <a:pt x="2804" y="4169"/>
                    </a:lnTo>
                    <a:close/>
                    <a:moveTo>
                      <a:pt x="4930" y="4339"/>
                    </a:moveTo>
                    <a:cubicBezTo>
                      <a:pt x="4896" y="4506"/>
                      <a:pt x="4843" y="4657"/>
                      <a:pt x="4771" y="4791"/>
                    </a:cubicBezTo>
                    <a:lnTo>
                      <a:pt x="5019" y="4922"/>
                    </a:lnTo>
                    <a:cubicBezTo>
                      <a:pt x="5103" y="4769"/>
                      <a:pt x="5164" y="4590"/>
                      <a:pt x="5203" y="4400"/>
                    </a:cubicBezTo>
                    <a:lnTo>
                      <a:pt x="4930" y="4339"/>
                    </a:lnTo>
                    <a:close/>
                    <a:moveTo>
                      <a:pt x="6651" y="4570"/>
                    </a:moveTo>
                    <a:lnTo>
                      <a:pt x="6408" y="4713"/>
                    </a:lnTo>
                    <a:cubicBezTo>
                      <a:pt x="6489" y="4852"/>
                      <a:pt x="6562" y="5003"/>
                      <a:pt x="6618" y="5159"/>
                    </a:cubicBezTo>
                    <a:lnTo>
                      <a:pt x="6880" y="5061"/>
                    </a:lnTo>
                    <a:cubicBezTo>
                      <a:pt x="6818" y="4891"/>
                      <a:pt x="6740" y="4724"/>
                      <a:pt x="6651" y="4570"/>
                    </a:cubicBezTo>
                    <a:close/>
                    <a:moveTo>
                      <a:pt x="3289" y="5087"/>
                    </a:moveTo>
                    <a:lnTo>
                      <a:pt x="3066" y="5254"/>
                    </a:lnTo>
                    <a:cubicBezTo>
                      <a:pt x="3128" y="5338"/>
                      <a:pt x="3197" y="5410"/>
                      <a:pt x="3278" y="5466"/>
                    </a:cubicBezTo>
                    <a:cubicBezTo>
                      <a:pt x="3359" y="5525"/>
                      <a:pt x="3451" y="5572"/>
                      <a:pt x="3549" y="5603"/>
                    </a:cubicBezTo>
                    <a:lnTo>
                      <a:pt x="3633" y="5335"/>
                    </a:lnTo>
                    <a:cubicBezTo>
                      <a:pt x="3563" y="5313"/>
                      <a:pt x="3499" y="5282"/>
                      <a:pt x="3443" y="5240"/>
                    </a:cubicBezTo>
                    <a:cubicBezTo>
                      <a:pt x="3381" y="5198"/>
                      <a:pt x="3334" y="5145"/>
                      <a:pt x="3289" y="5087"/>
                    </a:cubicBezTo>
                    <a:close/>
                    <a:moveTo>
                      <a:pt x="4481" y="5145"/>
                    </a:moveTo>
                    <a:cubicBezTo>
                      <a:pt x="4363" y="5240"/>
                      <a:pt x="4218" y="5310"/>
                      <a:pt x="4073" y="5343"/>
                    </a:cubicBezTo>
                    <a:lnTo>
                      <a:pt x="4140" y="5617"/>
                    </a:lnTo>
                    <a:cubicBezTo>
                      <a:pt x="4324" y="5572"/>
                      <a:pt x="4506" y="5483"/>
                      <a:pt x="4656" y="5366"/>
                    </a:cubicBezTo>
                    <a:lnTo>
                      <a:pt x="4481" y="5145"/>
                    </a:lnTo>
                    <a:close/>
                    <a:moveTo>
                      <a:pt x="7022" y="5589"/>
                    </a:moveTo>
                    <a:lnTo>
                      <a:pt x="6749" y="5636"/>
                    </a:lnTo>
                    <a:cubicBezTo>
                      <a:pt x="6777" y="5798"/>
                      <a:pt x="6791" y="5965"/>
                      <a:pt x="6793" y="6130"/>
                    </a:cubicBezTo>
                    <a:lnTo>
                      <a:pt x="7075" y="6130"/>
                    </a:lnTo>
                    <a:cubicBezTo>
                      <a:pt x="7072" y="5949"/>
                      <a:pt x="7056" y="5767"/>
                      <a:pt x="7022" y="5589"/>
                    </a:cubicBezTo>
                    <a:close/>
                    <a:moveTo>
                      <a:pt x="6757" y="6621"/>
                    </a:moveTo>
                    <a:cubicBezTo>
                      <a:pt x="6729" y="6786"/>
                      <a:pt x="6687" y="6945"/>
                      <a:pt x="6632" y="7098"/>
                    </a:cubicBezTo>
                    <a:lnTo>
                      <a:pt x="6897" y="7193"/>
                    </a:lnTo>
                    <a:cubicBezTo>
                      <a:pt x="6958" y="7025"/>
                      <a:pt x="7003" y="6847"/>
                      <a:pt x="7033" y="6666"/>
                    </a:cubicBezTo>
                    <a:lnTo>
                      <a:pt x="6757" y="66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9"/>
              <p:cNvSpPr/>
              <p:nvPr/>
            </p:nvSpPr>
            <p:spPr>
              <a:xfrm>
                <a:off x="1468417" y="2737328"/>
                <a:ext cx="43670" cy="76167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386" extrusionOk="0">
                    <a:moveTo>
                      <a:pt x="796" y="0"/>
                    </a:moveTo>
                    <a:lnTo>
                      <a:pt x="1" y="1359"/>
                    </a:lnTo>
                    <a:lnTo>
                      <a:pt x="1186" y="2385"/>
                    </a:lnTo>
                    <a:lnTo>
                      <a:pt x="1368" y="2171"/>
                    </a:lnTo>
                    <a:lnTo>
                      <a:pt x="358" y="1300"/>
                    </a:lnTo>
                    <a:lnTo>
                      <a:pt x="1039" y="140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3" name="Google Shape;323;p9"/>
            <p:cNvSpPr/>
            <p:nvPr/>
          </p:nvSpPr>
          <p:spPr>
            <a:xfrm>
              <a:off x="3381973" y="895270"/>
              <a:ext cx="161304" cy="161304"/>
            </a:xfrm>
            <a:custGeom>
              <a:avLst/>
              <a:gdLst/>
              <a:ahLst/>
              <a:cxnLst/>
              <a:rect l="l" t="t" r="r" b="b"/>
              <a:pathLst>
                <a:path w="5053" h="5053" extrusionOk="0">
                  <a:moveTo>
                    <a:pt x="2795" y="1"/>
                  </a:moveTo>
                  <a:cubicBezTo>
                    <a:pt x="2642" y="1"/>
                    <a:pt x="2478" y="24"/>
                    <a:pt x="2302" y="73"/>
                  </a:cubicBezTo>
                  <a:cubicBezTo>
                    <a:pt x="1208" y="374"/>
                    <a:pt x="2784" y="2893"/>
                    <a:pt x="2784" y="2893"/>
                  </a:cubicBezTo>
                  <a:cubicBezTo>
                    <a:pt x="2784" y="2893"/>
                    <a:pt x="1860" y="2505"/>
                    <a:pt x="1091" y="2505"/>
                  </a:cubicBezTo>
                  <a:cubicBezTo>
                    <a:pt x="562" y="2505"/>
                    <a:pt x="106" y="2689"/>
                    <a:pt x="76" y="3309"/>
                  </a:cubicBezTo>
                  <a:cubicBezTo>
                    <a:pt x="0" y="4829"/>
                    <a:pt x="4709" y="5052"/>
                    <a:pt x="4709" y="5052"/>
                  </a:cubicBezTo>
                  <a:cubicBezTo>
                    <a:pt x="4709" y="5052"/>
                    <a:pt x="5052" y="1"/>
                    <a:pt x="2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3212819" y="4250255"/>
              <a:ext cx="162741" cy="124498"/>
            </a:xfrm>
            <a:custGeom>
              <a:avLst/>
              <a:gdLst/>
              <a:ahLst/>
              <a:cxnLst/>
              <a:rect l="l" t="t" r="r" b="b"/>
              <a:pathLst>
                <a:path w="5098" h="3900" extrusionOk="0">
                  <a:moveTo>
                    <a:pt x="2977" y="0"/>
                  </a:moveTo>
                  <a:cubicBezTo>
                    <a:pt x="2270" y="0"/>
                    <a:pt x="2413" y="1944"/>
                    <a:pt x="2413" y="1944"/>
                  </a:cubicBezTo>
                  <a:cubicBezTo>
                    <a:pt x="2413" y="1944"/>
                    <a:pt x="1659" y="1065"/>
                    <a:pt x="1054" y="1065"/>
                  </a:cubicBezTo>
                  <a:cubicBezTo>
                    <a:pt x="865" y="1065"/>
                    <a:pt x="691" y="1151"/>
                    <a:pt x="558" y="1375"/>
                  </a:cubicBezTo>
                  <a:cubicBezTo>
                    <a:pt x="0" y="2315"/>
                    <a:pt x="2913" y="3900"/>
                    <a:pt x="2913" y="3900"/>
                  </a:cubicBezTo>
                  <a:cubicBezTo>
                    <a:pt x="2913" y="3900"/>
                    <a:pt x="5097" y="371"/>
                    <a:pt x="3055" y="8"/>
                  </a:cubicBezTo>
                  <a:cubicBezTo>
                    <a:pt x="3028" y="3"/>
                    <a:pt x="3002" y="0"/>
                    <a:pt x="2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4876508" y="545962"/>
              <a:ext cx="215349" cy="144226"/>
            </a:xfrm>
            <a:custGeom>
              <a:avLst/>
              <a:gdLst/>
              <a:ahLst/>
              <a:cxnLst/>
              <a:rect l="l" t="t" r="r" b="b"/>
              <a:pathLst>
                <a:path w="6746" h="4518" extrusionOk="0">
                  <a:moveTo>
                    <a:pt x="1736" y="0"/>
                  </a:moveTo>
                  <a:cubicBezTo>
                    <a:pt x="1637" y="0"/>
                    <a:pt x="1529" y="19"/>
                    <a:pt x="1409" y="59"/>
                  </a:cubicBezTo>
                  <a:cubicBezTo>
                    <a:pt x="0" y="542"/>
                    <a:pt x="1381" y="4517"/>
                    <a:pt x="1381" y="4517"/>
                  </a:cubicBezTo>
                  <a:cubicBezTo>
                    <a:pt x="1381" y="4517"/>
                    <a:pt x="6746" y="2796"/>
                    <a:pt x="5097" y="756"/>
                  </a:cubicBezTo>
                  <a:cubicBezTo>
                    <a:pt x="4998" y="633"/>
                    <a:pt x="4871" y="581"/>
                    <a:pt x="4730" y="581"/>
                  </a:cubicBezTo>
                  <a:cubicBezTo>
                    <a:pt x="3950" y="581"/>
                    <a:pt x="2692" y="2154"/>
                    <a:pt x="2692" y="2154"/>
                  </a:cubicBezTo>
                  <a:cubicBezTo>
                    <a:pt x="2692" y="2154"/>
                    <a:pt x="2798" y="0"/>
                    <a:pt x="1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6" name="Google Shape;326;p9"/>
            <p:cNvGrpSpPr/>
            <p:nvPr/>
          </p:nvGrpSpPr>
          <p:grpSpPr>
            <a:xfrm>
              <a:off x="1358127" y="2535320"/>
              <a:ext cx="144479" cy="265652"/>
              <a:chOff x="1192264" y="2259208"/>
              <a:chExt cx="144479" cy="265652"/>
            </a:xfrm>
          </p:grpSpPr>
          <p:sp>
            <p:nvSpPr>
              <p:cNvPr id="327" name="Google Shape;327;p9"/>
              <p:cNvSpPr/>
              <p:nvPr/>
            </p:nvSpPr>
            <p:spPr>
              <a:xfrm>
                <a:off x="1192264" y="2259208"/>
                <a:ext cx="118496" cy="194951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6107" extrusionOk="0">
                    <a:moveTo>
                      <a:pt x="2121" y="0"/>
                    </a:moveTo>
                    <a:cubicBezTo>
                      <a:pt x="1547" y="0"/>
                      <a:pt x="243" y="620"/>
                      <a:pt x="135" y="636"/>
                    </a:cubicBezTo>
                    <a:cubicBezTo>
                      <a:pt x="1" y="658"/>
                      <a:pt x="2391" y="6107"/>
                      <a:pt x="2391" y="6107"/>
                    </a:cubicBezTo>
                    <a:lnTo>
                      <a:pt x="3711" y="5646"/>
                    </a:lnTo>
                    <a:cubicBezTo>
                      <a:pt x="3711" y="5646"/>
                      <a:pt x="2601" y="463"/>
                      <a:pt x="2366" y="89"/>
                    </a:cubicBezTo>
                    <a:cubicBezTo>
                      <a:pt x="2326" y="26"/>
                      <a:pt x="2239" y="0"/>
                      <a:pt x="2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9"/>
              <p:cNvSpPr/>
              <p:nvPr/>
            </p:nvSpPr>
            <p:spPr>
              <a:xfrm>
                <a:off x="1274302" y="2466570"/>
                <a:ext cx="62440" cy="5829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826" extrusionOk="0">
                    <a:moveTo>
                      <a:pt x="1019" y="1"/>
                    </a:moveTo>
                    <a:cubicBezTo>
                      <a:pt x="609" y="1"/>
                      <a:pt x="164" y="225"/>
                      <a:pt x="56" y="579"/>
                    </a:cubicBezTo>
                    <a:cubicBezTo>
                      <a:pt x="0" y="763"/>
                      <a:pt x="56" y="966"/>
                      <a:pt x="159" y="1131"/>
                    </a:cubicBezTo>
                    <a:cubicBezTo>
                      <a:pt x="265" y="1290"/>
                      <a:pt x="419" y="1416"/>
                      <a:pt x="564" y="1541"/>
                    </a:cubicBezTo>
                    <a:cubicBezTo>
                      <a:pt x="731" y="1679"/>
                      <a:pt x="927" y="1825"/>
                      <a:pt x="1135" y="1825"/>
                    </a:cubicBezTo>
                    <a:cubicBezTo>
                      <a:pt x="1163" y="1825"/>
                      <a:pt x="1191" y="1823"/>
                      <a:pt x="1219" y="1817"/>
                    </a:cubicBezTo>
                    <a:cubicBezTo>
                      <a:pt x="1797" y="1703"/>
                      <a:pt x="1956" y="676"/>
                      <a:pt x="1635" y="261"/>
                    </a:cubicBezTo>
                    <a:cubicBezTo>
                      <a:pt x="1494" y="80"/>
                      <a:pt x="1263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9" name="Google Shape;329;p9"/>
            <p:cNvGrpSpPr/>
            <p:nvPr/>
          </p:nvGrpSpPr>
          <p:grpSpPr>
            <a:xfrm>
              <a:off x="6405996" y="862140"/>
              <a:ext cx="241202" cy="228463"/>
              <a:chOff x="2228946" y="2261027"/>
              <a:chExt cx="241202" cy="228463"/>
            </a:xfrm>
          </p:grpSpPr>
          <p:sp>
            <p:nvSpPr>
              <p:cNvPr id="330" name="Google Shape;330;p9"/>
              <p:cNvSpPr/>
              <p:nvPr/>
            </p:nvSpPr>
            <p:spPr>
              <a:xfrm>
                <a:off x="2360558" y="2315709"/>
                <a:ext cx="109590" cy="132478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4150" extrusionOk="0">
                    <a:moveTo>
                      <a:pt x="2058" y="0"/>
                    </a:moveTo>
                    <a:cubicBezTo>
                      <a:pt x="1956" y="0"/>
                      <a:pt x="1" y="3617"/>
                      <a:pt x="1" y="3617"/>
                    </a:cubicBezTo>
                    <a:lnTo>
                      <a:pt x="829" y="4150"/>
                    </a:lnTo>
                    <a:cubicBezTo>
                      <a:pt x="829" y="4150"/>
                      <a:pt x="3223" y="1290"/>
                      <a:pt x="3329" y="1003"/>
                    </a:cubicBezTo>
                    <a:cubicBezTo>
                      <a:pt x="3432" y="715"/>
                      <a:pt x="2130" y="68"/>
                      <a:pt x="2060" y="1"/>
                    </a:cubicBezTo>
                    <a:cubicBezTo>
                      <a:pt x="2059" y="1"/>
                      <a:pt x="2058" y="0"/>
                      <a:pt x="2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9"/>
              <p:cNvSpPr/>
              <p:nvPr/>
            </p:nvSpPr>
            <p:spPr>
              <a:xfrm>
                <a:off x="2336521" y="2447736"/>
                <a:ext cx="40573" cy="4175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308" extrusionOk="0">
                    <a:moveTo>
                      <a:pt x="474" y="1"/>
                    </a:moveTo>
                    <a:cubicBezTo>
                      <a:pt x="420" y="1"/>
                      <a:pt x="368" y="9"/>
                      <a:pt x="319" y="28"/>
                    </a:cubicBezTo>
                    <a:cubicBezTo>
                      <a:pt x="190" y="78"/>
                      <a:pt x="104" y="195"/>
                      <a:pt x="59" y="326"/>
                    </a:cubicBezTo>
                    <a:cubicBezTo>
                      <a:pt x="20" y="454"/>
                      <a:pt x="12" y="591"/>
                      <a:pt x="9" y="725"/>
                    </a:cubicBezTo>
                    <a:cubicBezTo>
                      <a:pt x="1" y="898"/>
                      <a:pt x="6" y="1096"/>
                      <a:pt x="137" y="1210"/>
                    </a:cubicBezTo>
                    <a:cubicBezTo>
                      <a:pt x="215" y="1278"/>
                      <a:pt x="312" y="1307"/>
                      <a:pt x="416" y="1307"/>
                    </a:cubicBezTo>
                    <a:cubicBezTo>
                      <a:pt x="732" y="1307"/>
                      <a:pt x="1111" y="1038"/>
                      <a:pt x="1181" y="767"/>
                    </a:cubicBezTo>
                    <a:cubicBezTo>
                      <a:pt x="1271" y="406"/>
                      <a:pt x="844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9"/>
              <p:cNvSpPr/>
              <p:nvPr/>
            </p:nvSpPr>
            <p:spPr>
              <a:xfrm>
                <a:off x="2228946" y="2261027"/>
                <a:ext cx="144322" cy="15597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886" extrusionOk="0">
                    <a:moveTo>
                      <a:pt x="2306" y="0"/>
                    </a:moveTo>
                    <a:cubicBezTo>
                      <a:pt x="1668" y="0"/>
                      <a:pt x="1056" y="392"/>
                      <a:pt x="623" y="838"/>
                    </a:cubicBezTo>
                    <a:cubicBezTo>
                      <a:pt x="1" y="1491"/>
                      <a:pt x="768" y="1728"/>
                      <a:pt x="1370" y="1921"/>
                    </a:cubicBezTo>
                    <a:cubicBezTo>
                      <a:pt x="1474" y="1522"/>
                      <a:pt x="1826" y="1180"/>
                      <a:pt x="2239" y="1180"/>
                    </a:cubicBezTo>
                    <a:cubicBezTo>
                      <a:pt x="2337" y="1180"/>
                      <a:pt x="2439" y="1200"/>
                      <a:pt x="2542" y="1243"/>
                    </a:cubicBezTo>
                    <a:cubicBezTo>
                      <a:pt x="2958" y="1419"/>
                      <a:pt x="3161" y="1901"/>
                      <a:pt x="3000" y="2320"/>
                    </a:cubicBezTo>
                    <a:cubicBezTo>
                      <a:pt x="2737" y="2975"/>
                      <a:pt x="1850" y="2972"/>
                      <a:pt x="1460" y="3500"/>
                    </a:cubicBezTo>
                    <a:cubicBezTo>
                      <a:pt x="1256" y="3770"/>
                      <a:pt x="1231" y="4166"/>
                      <a:pt x="1398" y="4465"/>
                    </a:cubicBezTo>
                    <a:cubicBezTo>
                      <a:pt x="1507" y="4660"/>
                      <a:pt x="1694" y="4803"/>
                      <a:pt x="1903" y="4872"/>
                    </a:cubicBezTo>
                    <a:cubicBezTo>
                      <a:pt x="1931" y="4881"/>
                      <a:pt x="1958" y="4885"/>
                      <a:pt x="1985" y="4885"/>
                    </a:cubicBezTo>
                    <a:cubicBezTo>
                      <a:pt x="2118" y="4885"/>
                      <a:pt x="2235" y="4783"/>
                      <a:pt x="2260" y="4644"/>
                    </a:cubicBezTo>
                    <a:cubicBezTo>
                      <a:pt x="2336" y="4194"/>
                      <a:pt x="2760" y="3821"/>
                      <a:pt x="3173" y="3569"/>
                    </a:cubicBezTo>
                    <a:cubicBezTo>
                      <a:pt x="3784" y="3198"/>
                      <a:pt x="4520" y="2836"/>
                      <a:pt x="4473" y="1990"/>
                    </a:cubicBezTo>
                    <a:cubicBezTo>
                      <a:pt x="4459" y="1773"/>
                      <a:pt x="4395" y="1564"/>
                      <a:pt x="4291" y="1371"/>
                    </a:cubicBezTo>
                    <a:cubicBezTo>
                      <a:pt x="3934" y="685"/>
                      <a:pt x="3259" y="96"/>
                      <a:pt x="2475" y="10"/>
                    </a:cubicBezTo>
                    <a:cubicBezTo>
                      <a:pt x="2419" y="3"/>
                      <a:pt x="2362" y="0"/>
                      <a:pt x="23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9"/>
              <p:cNvSpPr/>
              <p:nvPr/>
            </p:nvSpPr>
            <p:spPr>
              <a:xfrm>
                <a:off x="2257834" y="2428519"/>
                <a:ext cx="38914" cy="36168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33" extrusionOk="0">
                    <a:moveTo>
                      <a:pt x="628" y="0"/>
                    </a:moveTo>
                    <a:cubicBezTo>
                      <a:pt x="416" y="0"/>
                      <a:pt x="210" y="143"/>
                      <a:pt x="136" y="345"/>
                    </a:cubicBezTo>
                    <a:cubicBezTo>
                      <a:pt x="1" y="708"/>
                      <a:pt x="343" y="1132"/>
                      <a:pt x="680" y="1132"/>
                    </a:cubicBezTo>
                    <a:cubicBezTo>
                      <a:pt x="794" y="1132"/>
                      <a:pt x="907" y="1084"/>
                      <a:pt x="1001" y="970"/>
                    </a:cubicBezTo>
                    <a:cubicBezTo>
                      <a:pt x="1219" y="708"/>
                      <a:pt x="1146" y="206"/>
                      <a:pt x="834" y="49"/>
                    </a:cubicBezTo>
                    <a:cubicBezTo>
                      <a:pt x="768" y="16"/>
                      <a:pt x="697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4" name="Google Shape;334;p9"/>
            <p:cNvSpPr/>
            <p:nvPr/>
          </p:nvSpPr>
          <p:spPr>
            <a:xfrm>
              <a:off x="2692099" y="4786544"/>
              <a:ext cx="199356" cy="218222"/>
            </a:xfrm>
            <a:custGeom>
              <a:avLst/>
              <a:gdLst/>
              <a:ahLst/>
              <a:cxnLst/>
              <a:rect l="l" t="t" r="r" b="b"/>
              <a:pathLst>
                <a:path w="6245" h="6836" extrusionOk="0">
                  <a:moveTo>
                    <a:pt x="3176" y="0"/>
                  </a:moveTo>
                  <a:lnTo>
                    <a:pt x="2609" y="2486"/>
                  </a:lnTo>
                  <a:lnTo>
                    <a:pt x="916" y="1208"/>
                  </a:lnTo>
                  <a:lnTo>
                    <a:pt x="916" y="1208"/>
                  </a:lnTo>
                  <a:lnTo>
                    <a:pt x="2004" y="3133"/>
                  </a:lnTo>
                  <a:lnTo>
                    <a:pt x="1" y="3418"/>
                  </a:lnTo>
                  <a:lnTo>
                    <a:pt x="1666" y="3878"/>
                  </a:lnTo>
                  <a:lnTo>
                    <a:pt x="553" y="5678"/>
                  </a:lnTo>
                  <a:lnTo>
                    <a:pt x="2414" y="4765"/>
                  </a:lnTo>
                  <a:lnTo>
                    <a:pt x="2902" y="6835"/>
                  </a:lnTo>
                  <a:lnTo>
                    <a:pt x="3608" y="4788"/>
                  </a:lnTo>
                  <a:lnTo>
                    <a:pt x="5466" y="5485"/>
                  </a:lnTo>
                  <a:lnTo>
                    <a:pt x="5466" y="5485"/>
                  </a:lnTo>
                  <a:lnTo>
                    <a:pt x="4152" y="4171"/>
                  </a:lnTo>
                  <a:lnTo>
                    <a:pt x="6244" y="3223"/>
                  </a:lnTo>
                  <a:lnTo>
                    <a:pt x="4096" y="3223"/>
                  </a:lnTo>
                  <a:lnTo>
                    <a:pt x="5575" y="1038"/>
                  </a:lnTo>
                  <a:lnTo>
                    <a:pt x="3614" y="227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7359698" y="4415751"/>
              <a:ext cx="96374" cy="121274"/>
            </a:xfrm>
            <a:custGeom>
              <a:avLst/>
              <a:gdLst/>
              <a:ahLst/>
              <a:cxnLst/>
              <a:rect l="l" t="t" r="r" b="b"/>
              <a:pathLst>
                <a:path w="3019" h="3799" extrusionOk="0">
                  <a:moveTo>
                    <a:pt x="1529" y="1"/>
                  </a:moveTo>
                  <a:cubicBezTo>
                    <a:pt x="1509" y="1"/>
                    <a:pt x="1489" y="17"/>
                    <a:pt x="1482" y="49"/>
                  </a:cubicBezTo>
                  <a:cubicBezTo>
                    <a:pt x="1239" y="1234"/>
                    <a:pt x="996" y="1486"/>
                    <a:pt x="0" y="1784"/>
                  </a:cubicBezTo>
                  <a:cubicBezTo>
                    <a:pt x="1058" y="2124"/>
                    <a:pt x="1258" y="2395"/>
                    <a:pt x="1493" y="3798"/>
                  </a:cubicBezTo>
                  <a:cubicBezTo>
                    <a:pt x="1755" y="2398"/>
                    <a:pt x="1959" y="2133"/>
                    <a:pt x="3019" y="1812"/>
                  </a:cubicBezTo>
                  <a:cubicBezTo>
                    <a:pt x="2028" y="1497"/>
                    <a:pt x="1791" y="1240"/>
                    <a:pt x="1574" y="49"/>
                  </a:cubicBezTo>
                  <a:cubicBezTo>
                    <a:pt x="1568" y="17"/>
                    <a:pt x="1549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1074975" y="3009717"/>
              <a:ext cx="139054" cy="99534"/>
            </a:xfrm>
            <a:custGeom>
              <a:avLst/>
              <a:gdLst/>
              <a:ahLst/>
              <a:cxnLst/>
              <a:rect l="l" t="t" r="r" b="b"/>
              <a:pathLst>
                <a:path w="4356" h="3118" extrusionOk="0">
                  <a:moveTo>
                    <a:pt x="1152" y="0"/>
                  </a:moveTo>
                  <a:cubicBezTo>
                    <a:pt x="1125" y="0"/>
                    <a:pt x="1096" y="2"/>
                    <a:pt x="1066" y="4"/>
                  </a:cubicBezTo>
                  <a:cubicBezTo>
                    <a:pt x="0" y="105"/>
                    <a:pt x="310" y="3118"/>
                    <a:pt x="310" y="3118"/>
                  </a:cubicBezTo>
                  <a:cubicBezTo>
                    <a:pt x="310" y="3118"/>
                    <a:pt x="4355" y="2800"/>
                    <a:pt x="3538" y="1101"/>
                  </a:cubicBezTo>
                  <a:cubicBezTo>
                    <a:pt x="3471" y="960"/>
                    <a:pt x="3347" y="904"/>
                    <a:pt x="3193" y="904"/>
                  </a:cubicBezTo>
                  <a:cubicBezTo>
                    <a:pt x="2616" y="904"/>
                    <a:pt x="1621" y="1684"/>
                    <a:pt x="1621" y="1684"/>
                  </a:cubicBezTo>
                  <a:cubicBezTo>
                    <a:pt x="1621" y="1684"/>
                    <a:pt x="2106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3616747" y="927119"/>
              <a:ext cx="124689" cy="156899"/>
            </a:xfrm>
            <a:custGeom>
              <a:avLst/>
              <a:gdLst/>
              <a:ahLst/>
              <a:cxnLst/>
              <a:rect l="l" t="t" r="r" b="b"/>
              <a:pathLst>
                <a:path w="3906" h="4915" extrusionOk="0">
                  <a:moveTo>
                    <a:pt x="1973" y="0"/>
                  </a:moveTo>
                  <a:cubicBezTo>
                    <a:pt x="1948" y="0"/>
                    <a:pt x="1922" y="20"/>
                    <a:pt x="1914" y="61"/>
                  </a:cubicBezTo>
                  <a:cubicBezTo>
                    <a:pt x="1604" y="1595"/>
                    <a:pt x="1289" y="1921"/>
                    <a:pt x="0" y="2309"/>
                  </a:cubicBezTo>
                  <a:cubicBezTo>
                    <a:pt x="1361" y="2747"/>
                    <a:pt x="1621" y="3096"/>
                    <a:pt x="1928" y="4915"/>
                  </a:cubicBezTo>
                  <a:cubicBezTo>
                    <a:pt x="2265" y="3104"/>
                    <a:pt x="2530" y="2758"/>
                    <a:pt x="3906" y="2348"/>
                  </a:cubicBezTo>
                  <a:cubicBezTo>
                    <a:pt x="2625" y="1935"/>
                    <a:pt x="2318" y="1603"/>
                    <a:pt x="2031" y="63"/>
                  </a:cubicBezTo>
                  <a:cubicBezTo>
                    <a:pt x="2024" y="21"/>
                    <a:pt x="1999" y="0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7138467" y="3858285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2225531" y="1030101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2387981" y="992631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1" name="Google Shape;341;p9"/>
            <p:cNvGrpSpPr/>
            <p:nvPr/>
          </p:nvGrpSpPr>
          <p:grpSpPr>
            <a:xfrm>
              <a:off x="5326715" y="612034"/>
              <a:ext cx="638833" cy="582489"/>
              <a:chOff x="824752" y="2645809"/>
              <a:chExt cx="638833" cy="582489"/>
            </a:xfrm>
          </p:grpSpPr>
          <p:sp>
            <p:nvSpPr>
              <p:cNvPr id="342" name="Google Shape;342;p9"/>
              <p:cNvSpPr/>
              <p:nvPr/>
            </p:nvSpPr>
            <p:spPr>
              <a:xfrm>
                <a:off x="824752" y="2685870"/>
                <a:ext cx="623766" cy="542427"/>
              </a:xfrm>
              <a:custGeom>
                <a:avLst/>
                <a:gdLst/>
                <a:ahLst/>
                <a:cxnLst/>
                <a:rect l="l" t="t" r="r" b="b"/>
                <a:pathLst>
                  <a:path w="19540" h="16992" extrusionOk="0">
                    <a:moveTo>
                      <a:pt x="10493" y="0"/>
                    </a:moveTo>
                    <a:cubicBezTo>
                      <a:pt x="8931" y="0"/>
                      <a:pt x="7461" y="435"/>
                      <a:pt x="6456" y="1012"/>
                    </a:cubicBezTo>
                    <a:cubicBezTo>
                      <a:pt x="3694" y="2597"/>
                      <a:pt x="0" y="5847"/>
                      <a:pt x="2662" y="11343"/>
                    </a:cubicBezTo>
                    <a:cubicBezTo>
                      <a:pt x="4014" y="14140"/>
                      <a:pt x="5894" y="14827"/>
                      <a:pt x="7415" y="14827"/>
                    </a:cubicBezTo>
                    <a:cubicBezTo>
                      <a:pt x="8881" y="14827"/>
                      <a:pt x="10013" y="14188"/>
                      <a:pt x="10013" y="14188"/>
                    </a:cubicBezTo>
                    <a:lnTo>
                      <a:pt x="12066" y="16934"/>
                    </a:lnTo>
                    <a:cubicBezTo>
                      <a:pt x="12096" y="16973"/>
                      <a:pt x="12138" y="16991"/>
                      <a:pt x="12180" y="16991"/>
                    </a:cubicBezTo>
                    <a:cubicBezTo>
                      <a:pt x="12254" y="16991"/>
                      <a:pt x="12327" y="16934"/>
                      <a:pt x="12325" y="16844"/>
                    </a:cubicBezTo>
                    <a:lnTo>
                      <a:pt x="12203" y="13748"/>
                    </a:lnTo>
                    <a:cubicBezTo>
                      <a:pt x="12203" y="13748"/>
                      <a:pt x="19540" y="12227"/>
                      <a:pt x="17523" y="5568"/>
                    </a:cubicBezTo>
                    <a:cubicBezTo>
                      <a:pt x="16241" y="1333"/>
                      <a:pt x="13227" y="0"/>
                      <a:pt x="10493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9"/>
              <p:cNvSpPr/>
              <p:nvPr/>
            </p:nvSpPr>
            <p:spPr>
              <a:xfrm>
                <a:off x="839787" y="2645809"/>
                <a:ext cx="623798" cy="542395"/>
              </a:xfrm>
              <a:custGeom>
                <a:avLst/>
                <a:gdLst/>
                <a:ahLst/>
                <a:cxnLst/>
                <a:rect l="l" t="t" r="r" b="b"/>
                <a:pathLst>
                  <a:path w="19541" h="16991" extrusionOk="0">
                    <a:moveTo>
                      <a:pt x="10494" y="0"/>
                    </a:moveTo>
                    <a:cubicBezTo>
                      <a:pt x="8932" y="0"/>
                      <a:pt x="7461" y="435"/>
                      <a:pt x="6456" y="1012"/>
                    </a:cubicBezTo>
                    <a:cubicBezTo>
                      <a:pt x="3694" y="2596"/>
                      <a:pt x="1" y="5847"/>
                      <a:pt x="2662" y="11342"/>
                    </a:cubicBezTo>
                    <a:cubicBezTo>
                      <a:pt x="4015" y="14141"/>
                      <a:pt x="5894" y="14829"/>
                      <a:pt x="7414" y="14829"/>
                    </a:cubicBezTo>
                    <a:cubicBezTo>
                      <a:pt x="8881" y="14829"/>
                      <a:pt x="10013" y="14188"/>
                      <a:pt x="10013" y="14188"/>
                    </a:cubicBezTo>
                    <a:lnTo>
                      <a:pt x="12066" y="16933"/>
                    </a:lnTo>
                    <a:cubicBezTo>
                      <a:pt x="12096" y="16973"/>
                      <a:pt x="12138" y="16991"/>
                      <a:pt x="12180" y="16991"/>
                    </a:cubicBezTo>
                    <a:cubicBezTo>
                      <a:pt x="12254" y="16991"/>
                      <a:pt x="12327" y="16933"/>
                      <a:pt x="12323" y="16844"/>
                    </a:cubicBezTo>
                    <a:lnTo>
                      <a:pt x="12203" y="13747"/>
                    </a:lnTo>
                    <a:cubicBezTo>
                      <a:pt x="12203" y="13747"/>
                      <a:pt x="19540" y="12227"/>
                      <a:pt x="17523" y="5568"/>
                    </a:cubicBezTo>
                    <a:cubicBezTo>
                      <a:pt x="16241" y="1333"/>
                      <a:pt x="13228" y="0"/>
                      <a:pt x="10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9"/>
              <p:cNvSpPr/>
              <p:nvPr/>
            </p:nvSpPr>
            <p:spPr>
              <a:xfrm>
                <a:off x="990297" y="2721558"/>
                <a:ext cx="289537" cy="282163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8839" extrusionOk="0">
                    <a:moveTo>
                      <a:pt x="6869" y="0"/>
                    </a:moveTo>
                    <a:cubicBezTo>
                      <a:pt x="4288" y="1125"/>
                      <a:pt x="2536" y="3722"/>
                      <a:pt x="0" y="4924"/>
                    </a:cubicBezTo>
                    <a:cubicBezTo>
                      <a:pt x="731" y="6230"/>
                      <a:pt x="1465" y="7533"/>
                      <a:pt x="2202" y="8838"/>
                    </a:cubicBezTo>
                    <a:cubicBezTo>
                      <a:pt x="4735" y="7633"/>
                      <a:pt x="6487" y="5036"/>
                      <a:pt x="9070" y="3914"/>
                    </a:cubicBezTo>
                    <a:cubicBezTo>
                      <a:pt x="8339" y="2609"/>
                      <a:pt x="7605" y="1306"/>
                      <a:pt x="68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9"/>
              <p:cNvSpPr/>
              <p:nvPr/>
            </p:nvSpPr>
            <p:spPr>
              <a:xfrm>
                <a:off x="1018420" y="2732603"/>
                <a:ext cx="210752" cy="248485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7784" extrusionOk="0">
                    <a:moveTo>
                      <a:pt x="5307" y="0"/>
                    </a:moveTo>
                    <a:cubicBezTo>
                      <a:pt x="5204" y="59"/>
                      <a:pt x="5103" y="120"/>
                      <a:pt x="5003" y="182"/>
                    </a:cubicBezTo>
                    <a:cubicBezTo>
                      <a:pt x="4724" y="352"/>
                      <a:pt x="4453" y="539"/>
                      <a:pt x="4188" y="734"/>
                    </a:cubicBezTo>
                    <a:cubicBezTo>
                      <a:pt x="4091" y="804"/>
                      <a:pt x="3999" y="876"/>
                      <a:pt x="3904" y="949"/>
                    </a:cubicBezTo>
                    <a:cubicBezTo>
                      <a:pt x="3848" y="1217"/>
                      <a:pt x="3792" y="1493"/>
                      <a:pt x="3736" y="1769"/>
                    </a:cubicBezTo>
                    <a:cubicBezTo>
                      <a:pt x="3692" y="1984"/>
                      <a:pt x="3650" y="2204"/>
                      <a:pt x="3608" y="2425"/>
                    </a:cubicBezTo>
                    <a:cubicBezTo>
                      <a:pt x="3530" y="2829"/>
                      <a:pt x="3455" y="3236"/>
                      <a:pt x="3377" y="3644"/>
                    </a:cubicBezTo>
                    <a:cubicBezTo>
                      <a:pt x="3064" y="3571"/>
                      <a:pt x="2749" y="3496"/>
                      <a:pt x="2436" y="3418"/>
                    </a:cubicBezTo>
                    <a:cubicBezTo>
                      <a:pt x="2255" y="3373"/>
                      <a:pt x="2068" y="3328"/>
                      <a:pt x="1887" y="3281"/>
                    </a:cubicBezTo>
                    <a:cubicBezTo>
                      <a:pt x="1697" y="3234"/>
                      <a:pt x="1507" y="3183"/>
                      <a:pt x="1315" y="3136"/>
                    </a:cubicBezTo>
                    <a:cubicBezTo>
                      <a:pt x="1226" y="3206"/>
                      <a:pt x="1139" y="3278"/>
                      <a:pt x="1047" y="3348"/>
                    </a:cubicBezTo>
                    <a:cubicBezTo>
                      <a:pt x="799" y="3540"/>
                      <a:pt x="545" y="3727"/>
                      <a:pt x="288" y="3903"/>
                    </a:cubicBezTo>
                    <a:cubicBezTo>
                      <a:pt x="193" y="3970"/>
                      <a:pt x="99" y="4031"/>
                      <a:pt x="1" y="4090"/>
                    </a:cubicBezTo>
                    <a:cubicBezTo>
                      <a:pt x="458" y="4241"/>
                      <a:pt x="905" y="4375"/>
                      <a:pt x="1348" y="4500"/>
                    </a:cubicBezTo>
                    <a:cubicBezTo>
                      <a:pt x="1521" y="4548"/>
                      <a:pt x="1692" y="4598"/>
                      <a:pt x="1867" y="4642"/>
                    </a:cubicBezTo>
                    <a:cubicBezTo>
                      <a:pt x="2289" y="4754"/>
                      <a:pt x="2707" y="4863"/>
                      <a:pt x="3126" y="4963"/>
                    </a:cubicBezTo>
                    <a:cubicBezTo>
                      <a:pt x="3078" y="5220"/>
                      <a:pt x="3028" y="5477"/>
                      <a:pt x="2975" y="5730"/>
                    </a:cubicBezTo>
                    <a:lnTo>
                      <a:pt x="2841" y="6400"/>
                    </a:lnTo>
                    <a:cubicBezTo>
                      <a:pt x="2741" y="6871"/>
                      <a:pt x="2637" y="7335"/>
                      <a:pt x="2529" y="7784"/>
                    </a:cubicBezTo>
                    <a:cubicBezTo>
                      <a:pt x="2626" y="7717"/>
                      <a:pt x="2721" y="7647"/>
                      <a:pt x="2819" y="7577"/>
                    </a:cubicBezTo>
                    <a:cubicBezTo>
                      <a:pt x="3084" y="7388"/>
                      <a:pt x="3346" y="7181"/>
                      <a:pt x="3600" y="6972"/>
                    </a:cubicBezTo>
                    <a:cubicBezTo>
                      <a:pt x="3658" y="6927"/>
                      <a:pt x="3714" y="6877"/>
                      <a:pt x="3773" y="6830"/>
                    </a:cubicBezTo>
                    <a:cubicBezTo>
                      <a:pt x="3809" y="6802"/>
                      <a:pt x="3843" y="6774"/>
                      <a:pt x="3879" y="6740"/>
                    </a:cubicBezTo>
                    <a:cubicBezTo>
                      <a:pt x="3907" y="6595"/>
                      <a:pt x="3935" y="6445"/>
                      <a:pt x="3962" y="6294"/>
                    </a:cubicBezTo>
                    <a:cubicBezTo>
                      <a:pt x="4032" y="5940"/>
                      <a:pt x="4099" y="5580"/>
                      <a:pt x="4166" y="5220"/>
                    </a:cubicBezTo>
                    <a:cubicBezTo>
                      <a:pt x="4520" y="5304"/>
                      <a:pt x="4875" y="5393"/>
                      <a:pt x="5232" y="5479"/>
                    </a:cubicBezTo>
                    <a:lnTo>
                      <a:pt x="5316" y="5499"/>
                    </a:lnTo>
                    <a:cubicBezTo>
                      <a:pt x="5402" y="5426"/>
                      <a:pt x="5494" y="5351"/>
                      <a:pt x="5581" y="5276"/>
                    </a:cubicBezTo>
                    <a:cubicBezTo>
                      <a:pt x="5586" y="5281"/>
                      <a:pt x="5597" y="5281"/>
                      <a:pt x="5606" y="5284"/>
                    </a:cubicBezTo>
                    <a:cubicBezTo>
                      <a:pt x="5603" y="5276"/>
                      <a:pt x="5597" y="5273"/>
                      <a:pt x="5594" y="5267"/>
                    </a:cubicBezTo>
                    <a:cubicBezTo>
                      <a:pt x="5832" y="5064"/>
                      <a:pt x="6072" y="4871"/>
                      <a:pt x="6320" y="4687"/>
                    </a:cubicBezTo>
                    <a:cubicBezTo>
                      <a:pt x="6412" y="4617"/>
                      <a:pt x="6501" y="4550"/>
                      <a:pt x="6602" y="4486"/>
                    </a:cubicBezTo>
                    <a:cubicBezTo>
                      <a:pt x="6222" y="4375"/>
                      <a:pt x="5843" y="4269"/>
                      <a:pt x="5469" y="4168"/>
                    </a:cubicBezTo>
                    <a:cubicBezTo>
                      <a:pt x="5299" y="4124"/>
                      <a:pt x="5123" y="4076"/>
                      <a:pt x="4953" y="4034"/>
                    </a:cubicBezTo>
                    <a:cubicBezTo>
                      <a:pt x="4774" y="3990"/>
                      <a:pt x="4601" y="3945"/>
                      <a:pt x="4423" y="3903"/>
                    </a:cubicBezTo>
                    <a:cubicBezTo>
                      <a:pt x="4532" y="3331"/>
                      <a:pt x="4646" y="2759"/>
                      <a:pt x="4763" y="2204"/>
                    </a:cubicBezTo>
                    <a:cubicBezTo>
                      <a:pt x="4813" y="1981"/>
                      <a:pt x="4861" y="1766"/>
                      <a:pt x="4911" y="1549"/>
                    </a:cubicBezTo>
                    <a:cubicBezTo>
                      <a:pt x="5034" y="1016"/>
                      <a:pt x="5165" y="500"/>
                      <a:pt x="5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9"/>
              <p:cNvSpPr/>
              <p:nvPr/>
            </p:nvSpPr>
            <p:spPr>
              <a:xfrm>
                <a:off x="1027422" y="2738381"/>
                <a:ext cx="193099" cy="236131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7397" extrusionOk="0">
                    <a:moveTo>
                      <a:pt x="4718" y="1"/>
                    </a:moveTo>
                    <a:lnTo>
                      <a:pt x="4718" y="1"/>
                    </a:lnTo>
                    <a:cubicBezTo>
                      <a:pt x="4439" y="171"/>
                      <a:pt x="4171" y="355"/>
                      <a:pt x="3906" y="550"/>
                    </a:cubicBezTo>
                    <a:cubicBezTo>
                      <a:pt x="3806" y="997"/>
                      <a:pt x="3711" y="1451"/>
                      <a:pt x="3622" y="1909"/>
                    </a:cubicBezTo>
                    <a:cubicBezTo>
                      <a:pt x="3574" y="2124"/>
                      <a:pt x="3533" y="2344"/>
                      <a:pt x="3491" y="2564"/>
                    </a:cubicBezTo>
                    <a:cubicBezTo>
                      <a:pt x="3413" y="2972"/>
                      <a:pt x="3335" y="3382"/>
                      <a:pt x="3259" y="3795"/>
                    </a:cubicBezTo>
                    <a:cubicBezTo>
                      <a:pt x="2944" y="3719"/>
                      <a:pt x="2634" y="3644"/>
                      <a:pt x="2325" y="3569"/>
                    </a:cubicBezTo>
                    <a:cubicBezTo>
                      <a:pt x="2143" y="3521"/>
                      <a:pt x="1962" y="3477"/>
                      <a:pt x="1775" y="3432"/>
                    </a:cubicBezTo>
                    <a:cubicBezTo>
                      <a:pt x="1440" y="3346"/>
                      <a:pt x="1103" y="3256"/>
                      <a:pt x="762" y="3167"/>
                    </a:cubicBezTo>
                    <a:cubicBezTo>
                      <a:pt x="514" y="3359"/>
                      <a:pt x="260" y="3546"/>
                      <a:pt x="1" y="3722"/>
                    </a:cubicBezTo>
                    <a:cubicBezTo>
                      <a:pt x="450" y="3862"/>
                      <a:pt x="893" y="3987"/>
                      <a:pt x="1334" y="4104"/>
                    </a:cubicBezTo>
                    <a:cubicBezTo>
                      <a:pt x="1507" y="4152"/>
                      <a:pt x="1677" y="4196"/>
                      <a:pt x="1850" y="4241"/>
                    </a:cubicBezTo>
                    <a:cubicBezTo>
                      <a:pt x="2272" y="4350"/>
                      <a:pt x="2693" y="4453"/>
                      <a:pt x="3111" y="4556"/>
                    </a:cubicBezTo>
                    <a:cubicBezTo>
                      <a:pt x="3067" y="4810"/>
                      <a:pt x="3016" y="5064"/>
                      <a:pt x="2969" y="5315"/>
                    </a:cubicBezTo>
                    <a:cubicBezTo>
                      <a:pt x="2927" y="5541"/>
                      <a:pt x="2883" y="5770"/>
                      <a:pt x="2835" y="5993"/>
                    </a:cubicBezTo>
                    <a:cubicBezTo>
                      <a:pt x="2738" y="6470"/>
                      <a:pt x="2640" y="6936"/>
                      <a:pt x="2537" y="7396"/>
                    </a:cubicBezTo>
                    <a:cubicBezTo>
                      <a:pt x="2802" y="7207"/>
                      <a:pt x="3064" y="7000"/>
                      <a:pt x="3318" y="6791"/>
                    </a:cubicBezTo>
                    <a:cubicBezTo>
                      <a:pt x="3340" y="6679"/>
                      <a:pt x="3362" y="6565"/>
                      <a:pt x="3385" y="6448"/>
                    </a:cubicBezTo>
                    <a:cubicBezTo>
                      <a:pt x="3427" y="6233"/>
                      <a:pt x="3468" y="6013"/>
                      <a:pt x="3510" y="5792"/>
                    </a:cubicBezTo>
                    <a:cubicBezTo>
                      <a:pt x="3580" y="5435"/>
                      <a:pt x="3650" y="5067"/>
                      <a:pt x="3717" y="4704"/>
                    </a:cubicBezTo>
                    <a:cubicBezTo>
                      <a:pt x="4068" y="4788"/>
                      <a:pt x="4420" y="4872"/>
                      <a:pt x="4771" y="4961"/>
                    </a:cubicBezTo>
                    <a:cubicBezTo>
                      <a:pt x="4947" y="5005"/>
                      <a:pt x="5123" y="5047"/>
                      <a:pt x="5299" y="5092"/>
                    </a:cubicBezTo>
                    <a:cubicBezTo>
                      <a:pt x="5304" y="5095"/>
                      <a:pt x="5315" y="5095"/>
                      <a:pt x="5324" y="5100"/>
                    </a:cubicBezTo>
                    <a:cubicBezTo>
                      <a:pt x="5321" y="5092"/>
                      <a:pt x="5315" y="5089"/>
                      <a:pt x="5312" y="5081"/>
                    </a:cubicBezTo>
                    <a:cubicBezTo>
                      <a:pt x="5550" y="4883"/>
                      <a:pt x="5792" y="4690"/>
                      <a:pt x="6049" y="4509"/>
                    </a:cubicBezTo>
                    <a:cubicBezTo>
                      <a:pt x="5672" y="4400"/>
                      <a:pt x="5299" y="4300"/>
                      <a:pt x="4925" y="4205"/>
                    </a:cubicBezTo>
                    <a:cubicBezTo>
                      <a:pt x="4755" y="4160"/>
                      <a:pt x="4584" y="4118"/>
                      <a:pt x="4411" y="4076"/>
                    </a:cubicBezTo>
                    <a:cubicBezTo>
                      <a:pt x="4230" y="4032"/>
                      <a:pt x="4049" y="3990"/>
                      <a:pt x="3867" y="3945"/>
                    </a:cubicBezTo>
                    <a:cubicBezTo>
                      <a:pt x="3976" y="3373"/>
                      <a:pt x="4085" y="2804"/>
                      <a:pt x="4199" y="2246"/>
                    </a:cubicBezTo>
                    <a:cubicBezTo>
                      <a:pt x="4244" y="2023"/>
                      <a:pt x="4291" y="1803"/>
                      <a:pt x="4339" y="1582"/>
                    </a:cubicBezTo>
                    <a:cubicBezTo>
                      <a:pt x="4459" y="1038"/>
                      <a:pt x="4584" y="508"/>
                      <a:pt x="47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9"/>
              <p:cNvSpPr/>
              <p:nvPr/>
            </p:nvSpPr>
            <p:spPr>
              <a:xfrm>
                <a:off x="1001246" y="2751660"/>
                <a:ext cx="262499" cy="229523"/>
              </a:xfrm>
              <a:custGeom>
                <a:avLst/>
                <a:gdLst/>
                <a:ahLst/>
                <a:cxnLst/>
                <a:rect l="l" t="t" r="r" b="b"/>
                <a:pathLst>
                  <a:path w="8223" h="7190" extrusionOk="0">
                    <a:moveTo>
                      <a:pt x="7064" y="0"/>
                    </a:moveTo>
                    <a:cubicBezTo>
                      <a:pt x="7064" y="3"/>
                      <a:pt x="7059" y="3"/>
                      <a:pt x="7059" y="3"/>
                    </a:cubicBezTo>
                    <a:cubicBezTo>
                      <a:pt x="6484" y="257"/>
                      <a:pt x="5951" y="583"/>
                      <a:pt x="5441" y="949"/>
                    </a:cubicBezTo>
                    <a:cubicBezTo>
                      <a:pt x="5343" y="1019"/>
                      <a:pt x="5251" y="1091"/>
                      <a:pt x="5153" y="1164"/>
                    </a:cubicBezTo>
                    <a:cubicBezTo>
                      <a:pt x="4938" y="1325"/>
                      <a:pt x="4735" y="1493"/>
                      <a:pt x="4528" y="1663"/>
                    </a:cubicBezTo>
                    <a:cubicBezTo>
                      <a:pt x="4500" y="1607"/>
                      <a:pt x="4470" y="1549"/>
                      <a:pt x="4436" y="1493"/>
                    </a:cubicBezTo>
                    <a:cubicBezTo>
                      <a:pt x="4378" y="1387"/>
                      <a:pt x="4322" y="1281"/>
                      <a:pt x="4266" y="1175"/>
                    </a:cubicBezTo>
                    <a:cubicBezTo>
                      <a:pt x="4180" y="1016"/>
                      <a:pt x="4093" y="854"/>
                      <a:pt x="4009" y="695"/>
                    </a:cubicBezTo>
                    <a:cubicBezTo>
                      <a:pt x="3898" y="784"/>
                      <a:pt x="3786" y="876"/>
                      <a:pt x="3677" y="968"/>
                    </a:cubicBezTo>
                    <a:cubicBezTo>
                      <a:pt x="3287" y="1303"/>
                      <a:pt x="2899" y="1646"/>
                      <a:pt x="2511" y="1981"/>
                    </a:cubicBezTo>
                    <a:cubicBezTo>
                      <a:pt x="2405" y="2076"/>
                      <a:pt x="2294" y="2168"/>
                      <a:pt x="2185" y="2260"/>
                    </a:cubicBezTo>
                    <a:lnTo>
                      <a:pt x="2414" y="2690"/>
                    </a:lnTo>
                    <a:cubicBezTo>
                      <a:pt x="2475" y="2796"/>
                      <a:pt x="2534" y="2907"/>
                      <a:pt x="2592" y="3019"/>
                    </a:cubicBezTo>
                    <a:cubicBezTo>
                      <a:pt x="2631" y="3094"/>
                      <a:pt x="2670" y="3164"/>
                      <a:pt x="2707" y="3236"/>
                    </a:cubicBezTo>
                    <a:cubicBezTo>
                      <a:pt x="2523" y="3390"/>
                      <a:pt x="2338" y="3543"/>
                      <a:pt x="2149" y="3694"/>
                    </a:cubicBezTo>
                    <a:lnTo>
                      <a:pt x="1878" y="3903"/>
                    </a:lnTo>
                    <a:cubicBezTo>
                      <a:pt x="1351" y="4302"/>
                      <a:pt x="801" y="4665"/>
                      <a:pt x="204" y="4949"/>
                    </a:cubicBezTo>
                    <a:cubicBezTo>
                      <a:pt x="137" y="4983"/>
                      <a:pt x="67" y="5011"/>
                      <a:pt x="1" y="5041"/>
                    </a:cubicBezTo>
                    <a:cubicBezTo>
                      <a:pt x="70" y="5167"/>
                      <a:pt x="137" y="5292"/>
                      <a:pt x="207" y="5424"/>
                    </a:cubicBezTo>
                    <a:lnTo>
                      <a:pt x="949" y="6805"/>
                    </a:lnTo>
                    <a:lnTo>
                      <a:pt x="1158" y="7190"/>
                    </a:lnTo>
                    <a:cubicBezTo>
                      <a:pt x="1242" y="7156"/>
                      <a:pt x="1323" y="7117"/>
                      <a:pt x="1404" y="7078"/>
                    </a:cubicBezTo>
                    <a:cubicBezTo>
                      <a:pt x="2112" y="6740"/>
                      <a:pt x="2757" y="6294"/>
                      <a:pt x="3376" y="5803"/>
                    </a:cubicBezTo>
                    <a:cubicBezTo>
                      <a:pt x="3471" y="5730"/>
                      <a:pt x="3566" y="5652"/>
                      <a:pt x="3655" y="5577"/>
                    </a:cubicBezTo>
                    <a:cubicBezTo>
                      <a:pt x="3725" y="5516"/>
                      <a:pt x="3800" y="5457"/>
                      <a:pt x="3870" y="5398"/>
                    </a:cubicBezTo>
                    <a:cubicBezTo>
                      <a:pt x="3984" y="5608"/>
                      <a:pt x="4096" y="5820"/>
                      <a:pt x="4208" y="6029"/>
                    </a:cubicBezTo>
                    <a:lnTo>
                      <a:pt x="4311" y="6227"/>
                    </a:lnTo>
                    <a:cubicBezTo>
                      <a:pt x="4347" y="6199"/>
                      <a:pt x="4381" y="6171"/>
                      <a:pt x="4417" y="6141"/>
                    </a:cubicBezTo>
                    <a:cubicBezTo>
                      <a:pt x="4489" y="6079"/>
                      <a:pt x="4567" y="6015"/>
                      <a:pt x="4640" y="5954"/>
                    </a:cubicBezTo>
                    <a:cubicBezTo>
                      <a:pt x="5031" y="5619"/>
                      <a:pt x="5413" y="5276"/>
                      <a:pt x="5803" y="4941"/>
                    </a:cubicBezTo>
                    <a:cubicBezTo>
                      <a:pt x="5823" y="4927"/>
                      <a:pt x="5837" y="4913"/>
                      <a:pt x="5854" y="4899"/>
                    </a:cubicBezTo>
                    <a:cubicBezTo>
                      <a:pt x="5940" y="4827"/>
                      <a:pt x="6032" y="4748"/>
                      <a:pt x="6119" y="4676"/>
                    </a:cubicBezTo>
                    <a:cubicBezTo>
                      <a:pt x="6124" y="4679"/>
                      <a:pt x="6135" y="4679"/>
                      <a:pt x="6144" y="4684"/>
                    </a:cubicBezTo>
                    <a:cubicBezTo>
                      <a:pt x="6141" y="4676"/>
                      <a:pt x="6135" y="4673"/>
                      <a:pt x="6132" y="4665"/>
                    </a:cubicBezTo>
                    <a:cubicBezTo>
                      <a:pt x="5982" y="4386"/>
                      <a:pt x="5834" y="4107"/>
                      <a:pt x="5686" y="3825"/>
                    </a:cubicBezTo>
                    <a:cubicBezTo>
                      <a:pt x="5700" y="3811"/>
                      <a:pt x="5717" y="3797"/>
                      <a:pt x="5734" y="3783"/>
                    </a:cubicBezTo>
                    <a:cubicBezTo>
                      <a:pt x="5823" y="3711"/>
                      <a:pt x="5909" y="3638"/>
                      <a:pt x="5999" y="3568"/>
                    </a:cubicBezTo>
                    <a:cubicBezTo>
                      <a:pt x="6693" y="3013"/>
                      <a:pt x="7416" y="2511"/>
                      <a:pt x="8222" y="2151"/>
                    </a:cubicBezTo>
                    <a:cubicBezTo>
                      <a:pt x="8152" y="2026"/>
                      <a:pt x="8085" y="1897"/>
                      <a:pt x="8016" y="1772"/>
                    </a:cubicBezTo>
                    <a:lnTo>
                      <a:pt x="7274" y="391"/>
                    </a:lnTo>
                    <a:cubicBezTo>
                      <a:pt x="7248" y="341"/>
                      <a:pt x="7221" y="296"/>
                      <a:pt x="7195" y="249"/>
                    </a:cubicBezTo>
                    <a:cubicBezTo>
                      <a:pt x="7154" y="165"/>
                      <a:pt x="7109" y="84"/>
                      <a:pt x="70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9"/>
              <p:cNvSpPr/>
              <p:nvPr/>
            </p:nvSpPr>
            <p:spPr>
              <a:xfrm>
                <a:off x="1007758" y="2764110"/>
                <a:ext cx="250368" cy="204783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6415" extrusionOk="0">
                    <a:moveTo>
                      <a:pt x="7072" y="1"/>
                    </a:moveTo>
                    <a:cubicBezTo>
                      <a:pt x="6361" y="310"/>
                      <a:pt x="5711" y="737"/>
                      <a:pt x="5092" y="1212"/>
                    </a:cubicBezTo>
                    <a:cubicBezTo>
                      <a:pt x="4994" y="1284"/>
                      <a:pt x="4899" y="1357"/>
                      <a:pt x="4804" y="1435"/>
                    </a:cubicBezTo>
                    <a:cubicBezTo>
                      <a:pt x="4603" y="1597"/>
                      <a:pt x="4400" y="1764"/>
                      <a:pt x="4202" y="1937"/>
                    </a:cubicBezTo>
                    <a:cubicBezTo>
                      <a:pt x="4171" y="1873"/>
                      <a:pt x="4135" y="1814"/>
                      <a:pt x="4104" y="1750"/>
                    </a:cubicBezTo>
                    <a:cubicBezTo>
                      <a:pt x="4045" y="1647"/>
                      <a:pt x="3990" y="1538"/>
                      <a:pt x="3934" y="1435"/>
                    </a:cubicBezTo>
                    <a:lnTo>
                      <a:pt x="3473" y="576"/>
                    </a:lnTo>
                    <a:cubicBezTo>
                      <a:pt x="3083" y="910"/>
                      <a:pt x="2695" y="1253"/>
                      <a:pt x="2307" y="1588"/>
                    </a:cubicBezTo>
                    <a:cubicBezTo>
                      <a:pt x="2458" y="1870"/>
                      <a:pt x="2609" y="2149"/>
                      <a:pt x="2759" y="2431"/>
                    </a:cubicBezTo>
                    <a:cubicBezTo>
                      <a:pt x="2818" y="2540"/>
                      <a:pt x="2876" y="2651"/>
                      <a:pt x="2935" y="2763"/>
                    </a:cubicBezTo>
                    <a:cubicBezTo>
                      <a:pt x="2971" y="2824"/>
                      <a:pt x="3002" y="2888"/>
                      <a:pt x="3038" y="2950"/>
                    </a:cubicBezTo>
                    <a:cubicBezTo>
                      <a:pt x="2846" y="3117"/>
                      <a:pt x="2656" y="3279"/>
                      <a:pt x="2461" y="3438"/>
                    </a:cubicBezTo>
                    <a:cubicBezTo>
                      <a:pt x="2372" y="3513"/>
                      <a:pt x="2285" y="3583"/>
                      <a:pt x="2193" y="3655"/>
                    </a:cubicBezTo>
                    <a:cubicBezTo>
                      <a:pt x="1568" y="4149"/>
                      <a:pt x="921" y="4601"/>
                      <a:pt x="209" y="4939"/>
                    </a:cubicBezTo>
                    <a:lnTo>
                      <a:pt x="0" y="5034"/>
                    </a:lnTo>
                    <a:lnTo>
                      <a:pt x="742" y="6415"/>
                    </a:lnTo>
                    <a:cubicBezTo>
                      <a:pt x="823" y="6378"/>
                      <a:pt x="904" y="6345"/>
                      <a:pt x="979" y="6306"/>
                    </a:cubicBezTo>
                    <a:cubicBezTo>
                      <a:pt x="1825" y="5904"/>
                      <a:pt x="2578" y="5346"/>
                      <a:pt x="3306" y="4743"/>
                    </a:cubicBezTo>
                    <a:cubicBezTo>
                      <a:pt x="3395" y="4671"/>
                      <a:pt x="3490" y="4590"/>
                      <a:pt x="3582" y="4512"/>
                    </a:cubicBezTo>
                    <a:cubicBezTo>
                      <a:pt x="3646" y="4456"/>
                      <a:pt x="3713" y="4398"/>
                      <a:pt x="3780" y="4342"/>
                    </a:cubicBezTo>
                    <a:cubicBezTo>
                      <a:pt x="3895" y="4557"/>
                      <a:pt x="4012" y="4771"/>
                      <a:pt x="4126" y="4986"/>
                    </a:cubicBezTo>
                    <a:cubicBezTo>
                      <a:pt x="4185" y="5092"/>
                      <a:pt x="4241" y="5201"/>
                      <a:pt x="4296" y="5304"/>
                    </a:cubicBezTo>
                    <a:cubicBezTo>
                      <a:pt x="4341" y="5391"/>
                      <a:pt x="4389" y="5474"/>
                      <a:pt x="4433" y="5564"/>
                    </a:cubicBezTo>
                    <a:cubicBezTo>
                      <a:pt x="4824" y="5229"/>
                      <a:pt x="5206" y="4886"/>
                      <a:pt x="5597" y="4551"/>
                    </a:cubicBezTo>
                    <a:lnTo>
                      <a:pt x="5566" y="4487"/>
                    </a:lnTo>
                    <a:lnTo>
                      <a:pt x="5387" y="4155"/>
                    </a:lnTo>
                    <a:cubicBezTo>
                      <a:pt x="5239" y="3879"/>
                      <a:pt x="5092" y="3602"/>
                      <a:pt x="4946" y="3326"/>
                    </a:cubicBezTo>
                    <a:cubicBezTo>
                      <a:pt x="4969" y="3309"/>
                      <a:pt x="4994" y="3290"/>
                      <a:pt x="5019" y="3268"/>
                    </a:cubicBezTo>
                    <a:cubicBezTo>
                      <a:pt x="5103" y="3195"/>
                      <a:pt x="5192" y="3117"/>
                      <a:pt x="5278" y="3044"/>
                    </a:cubicBezTo>
                    <a:cubicBezTo>
                      <a:pt x="6068" y="2392"/>
                      <a:pt x="6888" y="1792"/>
                      <a:pt x="7814" y="1382"/>
                    </a:cubicBezTo>
                    <a:cubicBezTo>
                      <a:pt x="7823" y="1373"/>
                      <a:pt x="7831" y="1371"/>
                      <a:pt x="7842" y="1368"/>
                    </a:cubicBezTo>
                    <a:cubicBezTo>
                      <a:pt x="7588" y="910"/>
                      <a:pt x="7329" y="458"/>
                      <a:pt x="70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9"/>
              <p:cNvSpPr/>
              <p:nvPr/>
            </p:nvSpPr>
            <p:spPr>
              <a:xfrm>
                <a:off x="983626" y="2872674"/>
                <a:ext cx="121497" cy="206826"/>
              </a:xfrm>
              <a:custGeom>
                <a:avLst/>
                <a:gdLst/>
                <a:ahLst/>
                <a:cxnLst/>
                <a:rect l="l" t="t" r="r" b="b"/>
                <a:pathLst>
                  <a:path w="3806" h="6479" extrusionOk="0">
                    <a:moveTo>
                      <a:pt x="211" y="1"/>
                    </a:moveTo>
                    <a:cubicBezTo>
                      <a:pt x="180" y="1"/>
                      <a:pt x="149" y="8"/>
                      <a:pt x="120" y="23"/>
                    </a:cubicBezTo>
                    <a:cubicBezTo>
                      <a:pt x="31" y="76"/>
                      <a:pt x="0" y="187"/>
                      <a:pt x="48" y="280"/>
                    </a:cubicBezTo>
                    <a:lnTo>
                      <a:pt x="3426" y="6381"/>
                    </a:lnTo>
                    <a:cubicBezTo>
                      <a:pt x="3462" y="6445"/>
                      <a:pt x="3524" y="6478"/>
                      <a:pt x="3591" y="6478"/>
                    </a:cubicBezTo>
                    <a:cubicBezTo>
                      <a:pt x="3619" y="6478"/>
                      <a:pt x="3655" y="6473"/>
                      <a:pt x="3683" y="6453"/>
                    </a:cubicBezTo>
                    <a:cubicBezTo>
                      <a:pt x="3772" y="6403"/>
                      <a:pt x="3805" y="6289"/>
                      <a:pt x="3755" y="6199"/>
                    </a:cubicBezTo>
                    <a:lnTo>
                      <a:pt x="377" y="95"/>
                    </a:lnTo>
                    <a:cubicBezTo>
                      <a:pt x="341" y="34"/>
                      <a:pt x="277" y="1"/>
                      <a:pt x="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" name="Google Shape;350;p9"/>
            <p:cNvGrpSpPr/>
            <p:nvPr/>
          </p:nvGrpSpPr>
          <p:grpSpPr>
            <a:xfrm>
              <a:off x="6406006" y="4296785"/>
              <a:ext cx="686652" cy="515484"/>
              <a:chOff x="1373418" y="2982835"/>
              <a:chExt cx="686652" cy="515484"/>
            </a:xfrm>
          </p:grpSpPr>
          <p:sp>
            <p:nvSpPr>
              <p:cNvPr id="351" name="Google Shape;351;p9"/>
              <p:cNvSpPr/>
              <p:nvPr/>
            </p:nvSpPr>
            <p:spPr>
              <a:xfrm>
                <a:off x="1394519" y="3004382"/>
                <a:ext cx="665552" cy="493937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15473" extrusionOk="0">
                    <a:moveTo>
                      <a:pt x="17453" y="1"/>
                    </a:moveTo>
                    <a:cubicBezTo>
                      <a:pt x="11106" y="2057"/>
                      <a:pt x="5223" y="4294"/>
                      <a:pt x="0" y="6802"/>
                    </a:cubicBezTo>
                    <a:lnTo>
                      <a:pt x="3753" y="15473"/>
                    </a:lnTo>
                    <a:cubicBezTo>
                      <a:pt x="3753" y="15473"/>
                      <a:pt x="20848" y="12214"/>
                      <a:pt x="20734" y="11905"/>
                    </a:cubicBezTo>
                    <a:cubicBezTo>
                      <a:pt x="20620" y="11592"/>
                      <a:pt x="17453" y="1"/>
                      <a:pt x="17453" y="1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9"/>
              <p:cNvSpPr/>
              <p:nvPr/>
            </p:nvSpPr>
            <p:spPr>
              <a:xfrm>
                <a:off x="1374280" y="2984336"/>
                <a:ext cx="665648" cy="493969"/>
              </a:xfrm>
              <a:custGeom>
                <a:avLst/>
                <a:gdLst/>
                <a:ahLst/>
                <a:cxnLst/>
                <a:rect l="l" t="t" r="r" b="b"/>
                <a:pathLst>
                  <a:path w="20852" h="15474" extrusionOk="0">
                    <a:moveTo>
                      <a:pt x="17457" y="1"/>
                    </a:moveTo>
                    <a:cubicBezTo>
                      <a:pt x="11110" y="2057"/>
                      <a:pt x="5226" y="4294"/>
                      <a:pt x="1" y="6802"/>
                    </a:cubicBezTo>
                    <a:lnTo>
                      <a:pt x="3753" y="15473"/>
                    </a:lnTo>
                    <a:cubicBezTo>
                      <a:pt x="3753" y="15473"/>
                      <a:pt x="20852" y="12215"/>
                      <a:pt x="20737" y="11905"/>
                    </a:cubicBezTo>
                    <a:cubicBezTo>
                      <a:pt x="20623" y="11592"/>
                      <a:pt x="17457" y="1"/>
                      <a:pt x="174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9"/>
              <p:cNvSpPr/>
              <p:nvPr/>
            </p:nvSpPr>
            <p:spPr>
              <a:xfrm>
                <a:off x="1654806" y="3260903"/>
                <a:ext cx="113421" cy="97140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3043" extrusionOk="0">
                    <a:moveTo>
                      <a:pt x="1752" y="1"/>
                    </a:moveTo>
                    <a:cubicBezTo>
                      <a:pt x="1363" y="1"/>
                      <a:pt x="1004" y="137"/>
                      <a:pt x="642" y="354"/>
                    </a:cubicBezTo>
                    <a:cubicBezTo>
                      <a:pt x="419" y="485"/>
                      <a:pt x="196" y="646"/>
                      <a:pt x="96" y="886"/>
                    </a:cubicBezTo>
                    <a:cubicBezTo>
                      <a:pt x="1" y="1098"/>
                      <a:pt x="23" y="1344"/>
                      <a:pt x="43" y="1578"/>
                    </a:cubicBezTo>
                    <a:cubicBezTo>
                      <a:pt x="71" y="1893"/>
                      <a:pt x="110" y="2234"/>
                      <a:pt x="308" y="2485"/>
                    </a:cubicBezTo>
                    <a:cubicBezTo>
                      <a:pt x="542" y="2772"/>
                      <a:pt x="944" y="2867"/>
                      <a:pt x="1309" y="2940"/>
                    </a:cubicBezTo>
                    <a:cubicBezTo>
                      <a:pt x="1559" y="2992"/>
                      <a:pt x="1815" y="3042"/>
                      <a:pt x="2069" y="3042"/>
                    </a:cubicBezTo>
                    <a:cubicBezTo>
                      <a:pt x="2183" y="3042"/>
                      <a:pt x="2296" y="3032"/>
                      <a:pt x="2408" y="3007"/>
                    </a:cubicBezTo>
                    <a:cubicBezTo>
                      <a:pt x="3318" y="2806"/>
                      <a:pt x="3552" y="1893"/>
                      <a:pt x="3357" y="1093"/>
                    </a:cubicBezTo>
                    <a:cubicBezTo>
                      <a:pt x="3203" y="468"/>
                      <a:pt x="2796" y="197"/>
                      <a:pt x="2191" y="58"/>
                    </a:cubicBezTo>
                    <a:cubicBezTo>
                      <a:pt x="2040" y="19"/>
                      <a:pt x="1894" y="1"/>
                      <a:pt x="1752" y="1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9"/>
              <p:cNvSpPr/>
              <p:nvPr/>
            </p:nvSpPr>
            <p:spPr>
              <a:xfrm>
                <a:off x="1373418" y="2982835"/>
                <a:ext cx="560559" cy="327589"/>
              </a:xfrm>
              <a:custGeom>
                <a:avLst/>
                <a:gdLst/>
                <a:ahLst/>
                <a:cxnLst/>
                <a:rect l="l" t="t" r="r" b="b"/>
                <a:pathLst>
                  <a:path w="17560" h="10262" extrusionOk="0">
                    <a:moveTo>
                      <a:pt x="17406" y="1"/>
                    </a:moveTo>
                    <a:lnTo>
                      <a:pt x="10476" y="10041"/>
                    </a:lnTo>
                    <a:lnTo>
                      <a:pt x="56" y="6763"/>
                    </a:lnTo>
                    <a:lnTo>
                      <a:pt x="0" y="6941"/>
                    </a:lnTo>
                    <a:lnTo>
                      <a:pt x="10554" y="10261"/>
                    </a:lnTo>
                    <a:lnTo>
                      <a:pt x="17559" y="107"/>
                    </a:lnTo>
                    <a:lnTo>
                      <a:pt x="174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9"/>
              <p:cNvSpPr/>
              <p:nvPr/>
            </p:nvSpPr>
            <p:spPr>
              <a:xfrm>
                <a:off x="1643410" y="3254679"/>
                <a:ext cx="113325" cy="97108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3042" extrusionOk="0">
                    <a:moveTo>
                      <a:pt x="1750" y="1"/>
                    </a:moveTo>
                    <a:cubicBezTo>
                      <a:pt x="1361" y="1"/>
                      <a:pt x="1002" y="137"/>
                      <a:pt x="642" y="353"/>
                    </a:cubicBezTo>
                    <a:cubicBezTo>
                      <a:pt x="419" y="484"/>
                      <a:pt x="196" y="646"/>
                      <a:pt x="93" y="886"/>
                    </a:cubicBezTo>
                    <a:cubicBezTo>
                      <a:pt x="1" y="1098"/>
                      <a:pt x="20" y="1344"/>
                      <a:pt x="43" y="1578"/>
                    </a:cubicBezTo>
                    <a:cubicBezTo>
                      <a:pt x="70" y="1893"/>
                      <a:pt x="107" y="2234"/>
                      <a:pt x="308" y="2485"/>
                    </a:cubicBezTo>
                    <a:cubicBezTo>
                      <a:pt x="539" y="2772"/>
                      <a:pt x="941" y="2867"/>
                      <a:pt x="1306" y="2939"/>
                    </a:cubicBezTo>
                    <a:cubicBezTo>
                      <a:pt x="1556" y="2991"/>
                      <a:pt x="1813" y="3042"/>
                      <a:pt x="2066" y="3042"/>
                    </a:cubicBezTo>
                    <a:cubicBezTo>
                      <a:pt x="2180" y="3042"/>
                      <a:pt x="2294" y="3031"/>
                      <a:pt x="2406" y="3006"/>
                    </a:cubicBezTo>
                    <a:cubicBezTo>
                      <a:pt x="3315" y="2805"/>
                      <a:pt x="3549" y="1893"/>
                      <a:pt x="3354" y="1093"/>
                    </a:cubicBezTo>
                    <a:cubicBezTo>
                      <a:pt x="3201" y="468"/>
                      <a:pt x="2793" y="197"/>
                      <a:pt x="2191" y="58"/>
                    </a:cubicBezTo>
                    <a:cubicBezTo>
                      <a:pt x="2039" y="19"/>
                      <a:pt x="1892" y="1"/>
                      <a:pt x="17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9"/>
              <p:cNvSpPr/>
              <p:nvPr/>
            </p:nvSpPr>
            <p:spPr>
              <a:xfrm>
                <a:off x="1480994" y="3324172"/>
                <a:ext cx="534287" cy="128360"/>
              </a:xfrm>
              <a:custGeom>
                <a:avLst/>
                <a:gdLst/>
                <a:ahLst/>
                <a:cxnLst/>
                <a:rect l="l" t="t" r="r" b="b"/>
                <a:pathLst>
                  <a:path w="16737" h="4021" extrusionOk="0">
                    <a:moveTo>
                      <a:pt x="16694" y="1"/>
                    </a:moveTo>
                    <a:lnTo>
                      <a:pt x="16187" y="115"/>
                    </a:lnTo>
                    <a:lnTo>
                      <a:pt x="16228" y="296"/>
                    </a:lnTo>
                    <a:lnTo>
                      <a:pt x="16736" y="182"/>
                    </a:lnTo>
                    <a:lnTo>
                      <a:pt x="16694" y="1"/>
                    </a:lnTo>
                    <a:close/>
                    <a:moveTo>
                      <a:pt x="15679" y="232"/>
                    </a:moveTo>
                    <a:lnTo>
                      <a:pt x="15174" y="349"/>
                    </a:lnTo>
                    <a:lnTo>
                      <a:pt x="15216" y="531"/>
                    </a:lnTo>
                    <a:lnTo>
                      <a:pt x="15721" y="414"/>
                    </a:lnTo>
                    <a:lnTo>
                      <a:pt x="15679" y="232"/>
                    </a:lnTo>
                    <a:close/>
                    <a:moveTo>
                      <a:pt x="14666" y="467"/>
                    </a:moveTo>
                    <a:lnTo>
                      <a:pt x="14161" y="581"/>
                    </a:lnTo>
                    <a:lnTo>
                      <a:pt x="14203" y="762"/>
                    </a:lnTo>
                    <a:lnTo>
                      <a:pt x="14708" y="648"/>
                    </a:lnTo>
                    <a:lnTo>
                      <a:pt x="14666" y="467"/>
                    </a:lnTo>
                    <a:close/>
                    <a:moveTo>
                      <a:pt x="13656" y="698"/>
                    </a:moveTo>
                    <a:lnTo>
                      <a:pt x="13151" y="813"/>
                    </a:lnTo>
                    <a:lnTo>
                      <a:pt x="13193" y="994"/>
                    </a:lnTo>
                    <a:lnTo>
                      <a:pt x="13698" y="880"/>
                    </a:lnTo>
                    <a:lnTo>
                      <a:pt x="13656" y="698"/>
                    </a:lnTo>
                    <a:close/>
                    <a:moveTo>
                      <a:pt x="12643" y="930"/>
                    </a:moveTo>
                    <a:lnTo>
                      <a:pt x="12139" y="1047"/>
                    </a:lnTo>
                    <a:lnTo>
                      <a:pt x="12180" y="1228"/>
                    </a:lnTo>
                    <a:lnTo>
                      <a:pt x="12685" y="1111"/>
                    </a:lnTo>
                    <a:lnTo>
                      <a:pt x="12643" y="930"/>
                    </a:lnTo>
                    <a:close/>
                    <a:moveTo>
                      <a:pt x="11634" y="1164"/>
                    </a:moveTo>
                    <a:lnTo>
                      <a:pt x="11129" y="1278"/>
                    </a:lnTo>
                    <a:lnTo>
                      <a:pt x="11170" y="1460"/>
                    </a:lnTo>
                    <a:lnTo>
                      <a:pt x="11675" y="1345"/>
                    </a:lnTo>
                    <a:lnTo>
                      <a:pt x="11634" y="1164"/>
                    </a:lnTo>
                    <a:close/>
                    <a:moveTo>
                      <a:pt x="10621" y="1398"/>
                    </a:moveTo>
                    <a:lnTo>
                      <a:pt x="10116" y="1513"/>
                    </a:lnTo>
                    <a:lnTo>
                      <a:pt x="10158" y="1694"/>
                    </a:lnTo>
                    <a:lnTo>
                      <a:pt x="10663" y="1580"/>
                    </a:lnTo>
                    <a:lnTo>
                      <a:pt x="10621" y="1398"/>
                    </a:lnTo>
                    <a:close/>
                    <a:moveTo>
                      <a:pt x="9611" y="1627"/>
                    </a:moveTo>
                    <a:lnTo>
                      <a:pt x="9106" y="1744"/>
                    </a:lnTo>
                    <a:lnTo>
                      <a:pt x="9148" y="1926"/>
                    </a:lnTo>
                    <a:lnTo>
                      <a:pt x="9653" y="1809"/>
                    </a:lnTo>
                    <a:lnTo>
                      <a:pt x="9611" y="1627"/>
                    </a:lnTo>
                    <a:close/>
                    <a:moveTo>
                      <a:pt x="8598" y="1862"/>
                    </a:moveTo>
                    <a:lnTo>
                      <a:pt x="8093" y="1976"/>
                    </a:lnTo>
                    <a:lnTo>
                      <a:pt x="8135" y="2157"/>
                    </a:lnTo>
                    <a:lnTo>
                      <a:pt x="8640" y="2043"/>
                    </a:lnTo>
                    <a:lnTo>
                      <a:pt x="8598" y="1862"/>
                    </a:lnTo>
                    <a:close/>
                    <a:moveTo>
                      <a:pt x="7588" y="2096"/>
                    </a:moveTo>
                    <a:lnTo>
                      <a:pt x="7083" y="2210"/>
                    </a:lnTo>
                    <a:lnTo>
                      <a:pt x="7125" y="2392"/>
                    </a:lnTo>
                    <a:lnTo>
                      <a:pt x="7630" y="2277"/>
                    </a:lnTo>
                    <a:lnTo>
                      <a:pt x="7588" y="2096"/>
                    </a:lnTo>
                    <a:close/>
                    <a:moveTo>
                      <a:pt x="6576" y="2325"/>
                    </a:moveTo>
                    <a:lnTo>
                      <a:pt x="6071" y="2442"/>
                    </a:lnTo>
                    <a:lnTo>
                      <a:pt x="6113" y="2623"/>
                    </a:lnTo>
                    <a:lnTo>
                      <a:pt x="6618" y="2506"/>
                    </a:lnTo>
                    <a:lnTo>
                      <a:pt x="6576" y="2325"/>
                    </a:lnTo>
                    <a:close/>
                    <a:moveTo>
                      <a:pt x="5566" y="2559"/>
                    </a:moveTo>
                    <a:lnTo>
                      <a:pt x="5061" y="2673"/>
                    </a:lnTo>
                    <a:lnTo>
                      <a:pt x="5103" y="2855"/>
                    </a:lnTo>
                    <a:lnTo>
                      <a:pt x="5608" y="2740"/>
                    </a:lnTo>
                    <a:lnTo>
                      <a:pt x="5566" y="2559"/>
                    </a:lnTo>
                    <a:close/>
                    <a:moveTo>
                      <a:pt x="4553" y="2793"/>
                    </a:moveTo>
                    <a:lnTo>
                      <a:pt x="4048" y="2908"/>
                    </a:lnTo>
                    <a:lnTo>
                      <a:pt x="4090" y="3089"/>
                    </a:lnTo>
                    <a:lnTo>
                      <a:pt x="4595" y="2975"/>
                    </a:lnTo>
                    <a:lnTo>
                      <a:pt x="4553" y="2793"/>
                    </a:lnTo>
                    <a:close/>
                    <a:moveTo>
                      <a:pt x="3543" y="3028"/>
                    </a:moveTo>
                    <a:lnTo>
                      <a:pt x="3038" y="3142"/>
                    </a:lnTo>
                    <a:lnTo>
                      <a:pt x="3080" y="3323"/>
                    </a:lnTo>
                    <a:lnTo>
                      <a:pt x="3585" y="3209"/>
                    </a:lnTo>
                    <a:lnTo>
                      <a:pt x="3543" y="3028"/>
                    </a:lnTo>
                    <a:close/>
                    <a:moveTo>
                      <a:pt x="2530" y="3256"/>
                    </a:moveTo>
                    <a:lnTo>
                      <a:pt x="2026" y="3371"/>
                    </a:lnTo>
                    <a:lnTo>
                      <a:pt x="2067" y="3552"/>
                    </a:lnTo>
                    <a:lnTo>
                      <a:pt x="2572" y="3438"/>
                    </a:lnTo>
                    <a:lnTo>
                      <a:pt x="2530" y="3256"/>
                    </a:lnTo>
                    <a:close/>
                    <a:moveTo>
                      <a:pt x="1521" y="3491"/>
                    </a:moveTo>
                    <a:lnTo>
                      <a:pt x="1016" y="3605"/>
                    </a:lnTo>
                    <a:lnTo>
                      <a:pt x="1057" y="3786"/>
                    </a:lnTo>
                    <a:lnTo>
                      <a:pt x="1562" y="3672"/>
                    </a:lnTo>
                    <a:lnTo>
                      <a:pt x="1521" y="3491"/>
                    </a:lnTo>
                    <a:close/>
                    <a:moveTo>
                      <a:pt x="505" y="3725"/>
                    </a:moveTo>
                    <a:lnTo>
                      <a:pt x="0" y="3839"/>
                    </a:lnTo>
                    <a:lnTo>
                      <a:pt x="42" y="4021"/>
                    </a:lnTo>
                    <a:lnTo>
                      <a:pt x="547" y="3906"/>
                    </a:lnTo>
                    <a:lnTo>
                      <a:pt x="505" y="37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" name="Google Shape;357;p9"/>
            <p:cNvGrpSpPr/>
            <p:nvPr/>
          </p:nvGrpSpPr>
          <p:grpSpPr>
            <a:xfrm>
              <a:off x="2776667" y="340866"/>
              <a:ext cx="642919" cy="554397"/>
              <a:chOff x="2060017" y="2599491"/>
              <a:chExt cx="642919" cy="554397"/>
            </a:xfrm>
          </p:grpSpPr>
          <p:sp>
            <p:nvSpPr>
              <p:cNvPr id="358" name="Google Shape;358;p9"/>
              <p:cNvSpPr/>
              <p:nvPr/>
            </p:nvSpPr>
            <p:spPr>
              <a:xfrm>
                <a:off x="2063560" y="2632082"/>
                <a:ext cx="639376" cy="521805"/>
              </a:xfrm>
              <a:custGeom>
                <a:avLst/>
                <a:gdLst/>
                <a:ahLst/>
                <a:cxnLst/>
                <a:rect l="l" t="t" r="r" b="b"/>
                <a:pathLst>
                  <a:path w="20029" h="16346" extrusionOk="0">
                    <a:moveTo>
                      <a:pt x="9486" y="0"/>
                    </a:moveTo>
                    <a:cubicBezTo>
                      <a:pt x="7159" y="0"/>
                      <a:pt x="4678" y="1092"/>
                      <a:pt x="3050" y="4374"/>
                    </a:cubicBezTo>
                    <a:cubicBezTo>
                      <a:pt x="1" y="10511"/>
                      <a:pt x="6883" y="13190"/>
                      <a:pt x="6883" y="13190"/>
                    </a:cubicBezTo>
                    <a:lnTo>
                      <a:pt x="6258" y="16178"/>
                    </a:lnTo>
                    <a:cubicBezTo>
                      <a:pt x="6239" y="16274"/>
                      <a:pt x="6315" y="16346"/>
                      <a:pt x="6396" y="16346"/>
                    </a:cubicBezTo>
                    <a:cubicBezTo>
                      <a:pt x="6430" y="16346"/>
                      <a:pt x="6464" y="16334"/>
                      <a:pt x="6493" y="16306"/>
                    </a:cubicBezTo>
                    <a:lnTo>
                      <a:pt x="8937" y="13974"/>
                    </a:lnTo>
                    <a:cubicBezTo>
                      <a:pt x="8937" y="13974"/>
                      <a:pt x="10311" y="15087"/>
                      <a:pt x="12142" y="15087"/>
                    </a:cubicBezTo>
                    <a:cubicBezTo>
                      <a:pt x="13485" y="15087"/>
                      <a:pt x="15073" y="14489"/>
                      <a:pt x="16544" y="12414"/>
                    </a:cubicBezTo>
                    <a:cubicBezTo>
                      <a:pt x="20029" y="7510"/>
                      <a:pt x="16974" y="3746"/>
                      <a:pt x="14547" y="1754"/>
                    </a:cubicBezTo>
                    <a:cubicBezTo>
                      <a:pt x="13419" y="826"/>
                      <a:pt x="11511" y="0"/>
                      <a:pt x="9486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9"/>
              <p:cNvSpPr/>
              <p:nvPr/>
            </p:nvSpPr>
            <p:spPr>
              <a:xfrm>
                <a:off x="2060017" y="2599491"/>
                <a:ext cx="639376" cy="521805"/>
              </a:xfrm>
              <a:custGeom>
                <a:avLst/>
                <a:gdLst/>
                <a:ahLst/>
                <a:cxnLst/>
                <a:rect l="l" t="t" r="r" b="b"/>
                <a:pathLst>
                  <a:path w="20029" h="16346" extrusionOk="0">
                    <a:moveTo>
                      <a:pt x="9487" y="0"/>
                    </a:moveTo>
                    <a:cubicBezTo>
                      <a:pt x="7160" y="0"/>
                      <a:pt x="4679" y="1092"/>
                      <a:pt x="3050" y="4374"/>
                    </a:cubicBezTo>
                    <a:cubicBezTo>
                      <a:pt x="0" y="10511"/>
                      <a:pt x="6883" y="13190"/>
                      <a:pt x="6883" y="13190"/>
                    </a:cubicBezTo>
                    <a:lnTo>
                      <a:pt x="6258" y="16177"/>
                    </a:lnTo>
                    <a:cubicBezTo>
                      <a:pt x="6238" y="16274"/>
                      <a:pt x="6315" y="16346"/>
                      <a:pt x="6396" y="16346"/>
                    </a:cubicBezTo>
                    <a:cubicBezTo>
                      <a:pt x="6429" y="16346"/>
                      <a:pt x="6464" y="16334"/>
                      <a:pt x="6492" y="16306"/>
                    </a:cubicBezTo>
                    <a:lnTo>
                      <a:pt x="8936" y="13974"/>
                    </a:lnTo>
                    <a:cubicBezTo>
                      <a:pt x="8936" y="13974"/>
                      <a:pt x="10310" y="15087"/>
                      <a:pt x="12141" y="15087"/>
                    </a:cubicBezTo>
                    <a:cubicBezTo>
                      <a:pt x="13483" y="15087"/>
                      <a:pt x="15071" y="14489"/>
                      <a:pt x="16544" y="12414"/>
                    </a:cubicBezTo>
                    <a:cubicBezTo>
                      <a:pt x="20028" y="7507"/>
                      <a:pt x="16973" y="3746"/>
                      <a:pt x="14546" y="1754"/>
                    </a:cubicBezTo>
                    <a:cubicBezTo>
                      <a:pt x="13418" y="826"/>
                      <a:pt x="11511" y="0"/>
                      <a:pt x="94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9"/>
              <p:cNvSpPr/>
              <p:nvPr/>
            </p:nvSpPr>
            <p:spPr>
              <a:xfrm>
                <a:off x="2229839" y="2848350"/>
                <a:ext cx="163188" cy="132127"/>
              </a:xfrm>
              <a:custGeom>
                <a:avLst/>
                <a:gdLst/>
                <a:ahLst/>
                <a:cxnLst/>
                <a:rect l="l" t="t" r="r" b="b"/>
                <a:pathLst>
                  <a:path w="5112" h="4139" extrusionOk="0">
                    <a:moveTo>
                      <a:pt x="271" y="0"/>
                    </a:moveTo>
                    <a:cubicBezTo>
                      <a:pt x="163" y="0"/>
                      <a:pt x="61" y="39"/>
                      <a:pt x="28" y="138"/>
                    </a:cubicBezTo>
                    <a:cubicBezTo>
                      <a:pt x="1" y="219"/>
                      <a:pt x="37" y="305"/>
                      <a:pt x="76" y="380"/>
                    </a:cubicBezTo>
                    <a:cubicBezTo>
                      <a:pt x="952" y="2177"/>
                      <a:pt x="2626" y="3566"/>
                      <a:pt x="4551" y="4096"/>
                    </a:cubicBezTo>
                    <a:cubicBezTo>
                      <a:pt x="4630" y="4118"/>
                      <a:pt x="4712" y="4139"/>
                      <a:pt x="4795" y="4139"/>
                    </a:cubicBezTo>
                    <a:cubicBezTo>
                      <a:pt x="4829" y="4139"/>
                      <a:pt x="4863" y="4135"/>
                      <a:pt x="4897" y="4127"/>
                    </a:cubicBezTo>
                    <a:cubicBezTo>
                      <a:pt x="5008" y="4099"/>
                      <a:pt x="5111" y="3990"/>
                      <a:pt x="5095" y="3876"/>
                    </a:cubicBezTo>
                    <a:cubicBezTo>
                      <a:pt x="5084" y="3803"/>
                      <a:pt x="5030" y="3748"/>
                      <a:pt x="4986" y="3692"/>
                    </a:cubicBezTo>
                    <a:cubicBezTo>
                      <a:pt x="4654" y="3321"/>
                      <a:pt x="4325" y="2953"/>
                      <a:pt x="3995" y="2581"/>
                    </a:cubicBezTo>
                    <a:cubicBezTo>
                      <a:pt x="3842" y="2411"/>
                      <a:pt x="3677" y="2194"/>
                      <a:pt x="3753" y="1979"/>
                    </a:cubicBezTo>
                    <a:cubicBezTo>
                      <a:pt x="3795" y="1853"/>
                      <a:pt x="3906" y="1770"/>
                      <a:pt x="3970" y="1658"/>
                    </a:cubicBezTo>
                    <a:cubicBezTo>
                      <a:pt x="4107" y="1438"/>
                      <a:pt x="4046" y="1131"/>
                      <a:pt x="3870" y="938"/>
                    </a:cubicBezTo>
                    <a:cubicBezTo>
                      <a:pt x="3697" y="749"/>
                      <a:pt x="3432" y="657"/>
                      <a:pt x="3172" y="640"/>
                    </a:cubicBezTo>
                    <a:cubicBezTo>
                      <a:pt x="3139" y="638"/>
                      <a:pt x="3107" y="637"/>
                      <a:pt x="3076" y="637"/>
                    </a:cubicBezTo>
                    <a:cubicBezTo>
                      <a:pt x="2783" y="637"/>
                      <a:pt x="2598" y="730"/>
                      <a:pt x="2333" y="866"/>
                    </a:cubicBezTo>
                    <a:cubicBezTo>
                      <a:pt x="2245" y="913"/>
                      <a:pt x="2149" y="933"/>
                      <a:pt x="2052" y="933"/>
                    </a:cubicBezTo>
                    <a:cubicBezTo>
                      <a:pt x="1811" y="933"/>
                      <a:pt x="1557" y="810"/>
                      <a:pt x="1370" y="679"/>
                    </a:cubicBezTo>
                    <a:cubicBezTo>
                      <a:pt x="1063" y="458"/>
                      <a:pt x="801" y="166"/>
                      <a:pt x="447" y="32"/>
                    </a:cubicBezTo>
                    <a:cubicBezTo>
                      <a:pt x="393" y="12"/>
                      <a:pt x="331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9"/>
              <p:cNvSpPr/>
              <p:nvPr/>
            </p:nvSpPr>
            <p:spPr>
              <a:xfrm>
                <a:off x="2319954" y="2655385"/>
                <a:ext cx="228374" cy="180107"/>
              </a:xfrm>
              <a:custGeom>
                <a:avLst/>
                <a:gdLst/>
                <a:ahLst/>
                <a:cxnLst/>
                <a:rect l="l" t="t" r="r" b="b"/>
                <a:pathLst>
                  <a:path w="7154" h="564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3477" y="3984"/>
                      <a:pt x="7154" y="5641"/>
                    </a:cubicBezTo>
                    <a:cubicBezTo>
                      <a:pt x="7154" y="5641"/>
                      <a:pt x="5645" y="78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9"/>
              <p:cNvSpPr/>
              <p:nvPr/>
            </p:nvSpPr>
            <p:spPr>
              <a:xfrm>
                <a:off x="2266166" y="2655481"/>
                <a:ext cx="282163" cy="269777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8451" extrusionOk="0">
                    <a:moveTo>
                      <a:pt x="1686" y="0"/>
                    </a:moveTo>
                    <a:cubicBezTo>
                      <a:pt x="1686" y="0"/>
                      <a:pt x="1097" y="2676"/>
                      <a:pt x="746" y="3404"/>
                    </a:cubicBezTo>
                    <a:cubicBezTo>
                      <a:pt x="704" y="3493"/>
                      <a:pt x="654" y="3602"/>
                      <a:pt x="606" y="3727"/>
                    </a:cubicBezTo>
                    <a:cubicBezTo>
                      <a:pt x="266" y="4620"/>
                      <a:pt x="1" y="6353"/>
                      <a:pt x="2383" y="7837"/>
                    </a:cubicBezTo>
                    <a:cubicBezTo>
                      <a:pt x="3098" y="8283"/>
                      <a:pt x="3737" y="8451"/>
                      <a:pt x="4299" y="8451"/>
                    </a:cubicBezTo>
                    <a:cubicBezTo>
                      <a:pt x="5868" y="8451"/>
                      <a:pt x="6841" y="7137"/>
                      <a:pt x="7215" y="6883"/>
                    </a:cubicBezTo>
                    <a:cubicBezTo>
                      <a:pt x="7726" y="6540"/>
                      <a:pt x="8839" y="5641"/>
                      <a:pt x="8839" y="5641"/>
                    </a:cubicBezTo>
                    <a:lnTo>
                      <a:pt x="8027" y="5000"/>
                    </a:lnTo>
                    <a:lnTo>
                      <a:pt x="1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9"/>
              <p:cNvSpPr/>
              <p:nvPr/>
            </p:nvSpPr>
            <p:spPr>
              <a:xfrm>
                <a:off x="2403747" y="2844105"/>
                <a:ext cx="171839" cy="127339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3989" extrusionOk="0">
                    <a:moveTo>
                      <a:pt x="3697" y="0"/>
                    </a:moveTo>
                    <a:cubicBezTo>
                      <a:pt x="3248" y="0"/>
                      <a:pt x="2805" y="138"/>
                      <a:pt x="2436" y="402"/>
                    </a:cubicBezTo>
                    <a:lnTo>
                      <a:pt x="2830" y="954"/>
                    </a:lnTo>
                    <a:cubicBezTo>
                      <a:pt x="3084" y="775"/>
                      <a:pt x="3397" y="681"/>
                      <a:pt x="3709" y="681"/>
                    </a:cubicBezTo>
                    <a:cubicBezTo>
                      <a:pt x="3840" y="681"/>
                      <a:pt x="3971" y="697"/>
                      <a:pt x="4096" y="731"/>
                    </a:cubicBezTo>
                    <a:cubicBezTo>
                      <a:pt x="4108" y="731"/>
                      <a:pt x="4113" y="734"/>
                      <a:pt x="4124" y="737"/>
                    </a:cubicBezTo>
                    <a:cubicBezTo>
                      <a:pt x="4361" y="812"/>
                      <a:pt x="4534" y="943"/>
                      <a:pt x="4610" y="1113"/>
                    </a:cubicBezTo>
                    <a:cubicBezTo>
                      <a:pt x="4682" y="1278"/>
                      <a:pt x="4660" y="1481"/>
                      <a:pt x="4557" y="1693"/>
                    </a:cubicBezTo>
                    <a:cubicBezTo>
                      <a:pt x="4423" y="1961"/>
                      <a:pt x="4250" y="2235"/>
                      <a:pt x="4004" y="2544"/>
                    </a:cubicBezTo>
                    <a:cubicBezTo>
                      <a:pt x="3962" y="2597"/>
                      <a:pt x="3923" y="2648"/>
                      <a:pt x="3882" y="2703"/>
                    </a:cubicBezTo>
                    <a:cubicBezTo>
                      <a:pt x="3725" y="2913"/>
                      <a:pt x="3566" y="3130"/>
                      <a:pt x="3393" y="3242"/>
                    </a:cubicBezTo>
                    <a:cubicBezTo>
                      <a:pt x="3318" y="3291"/>
                      <a:pt x="3236" y="3312"/>
                      <a:pt x="3145" y="3312"/>
                    </a:cubicBezTo>
                    <a:cubicBezTo>
                      <a:pt x="2925" y="3312"/>
                      <a:pt x="2656" y="3186"/>
                      <a:pt x="2330" y="3019"/>
                    </a:cubicBezTo>
                    <a:cubicBezTo>
                      <a:pt x="2261" y="2982"/>
                      <a:pt x="2194" y="2949"/>
                      <a:pt x="2130" y="2918"/>
                    </a:cubicBezTo>
                    <a:cubicBezTo>
                      <a:pt x="1697" y="2703"/>
                      <a:pt x="947" y="2193"/>
                      <a:pt x="500" y="1886"/>
                    </a:cubicBezTo>
                    <a:lnTo>
                      <a:pt x="380" y="1805"/>
                    </a:lnTo>
                    <a:lnTo>
                      <a:pt x="1" y="2363"/>
                    </a:lnTo>
                    <a:lnTo>
                      <a:pt x="121" y="2444"/>
                    </a:lnTo>
                    <a:cubicBezTo>
                      <a:pt x="615" y="2781"/>
                      <a:pt x="1357" y="3289"/>
                      <a:pt x="1839" y="3524"/>
                    </a:cubicBezTo>
                    <a:cubicBezTo>
                      <a:pt x="1898" y="3551"/>
                      <a:pt x="1962" y="3582"/>
                      <a:pt x="2029" y="3618"/>
                    </a:cubicBezTo>
                    <a:cubicBezTo>
                      <a:pt x="2244" y="3730"/>
                      <a:pt x="2492" y="3858"/>
                      <a:pt x="2757" y="3931"/>
                    </a:cubicBezTo>
                    <a:cubicBezTo>
                      <a:pt x="2886" y="3966"/>
                      <a:pt x="3019" y="3988"/>
                      <a:pt x="3153" y="3988"/>
                    </a:cubicBezTo>
                    <a:cubicBezTo>
                      <a:pt x="3359" y="3988"/>
                      <a:pt x="3569" y="3936"/>
                      <a:pt x="3770" y="3797"/>
                    </a:cubicBezTo>
                    <a:cubicBezTo>
                      <a:pt x="4041" y="3618"/>
                      <a:pt x="4244" y="3345"/>
                      <a:pt x="4426" y="3105"/>
                    </a:cubicBezTo>
                    <a:cubicBezTo>
                      <a:pt x="4462" y="3052"/>
                      <a:pt x="4501" y="3002"/>
                      <a:pt x="4537" y="2954"/>
                    </a:cubicBezTo>
                    <a:cubicBezTo>
                      <a:pt x="4811" y="2606"/>
                      <a:pt x="5009" y="2299"/>
                      <a:pt x="5162" y="1989"/>
                    </a:cubicBezTo>
                    <a:cubicBezTo>
                      <a:pt x="5357" y="1599"/>
                      <a:pt x="5382" y="1191"/>
                      <a:pt x="5229" y="843"/>
                    </a:cubicBezTo>
                    <a:cubicBezTo>
                      <a:pt x="5073" y="485"/>
                      <a:pt x="4746" y="218"/>
                      <a:pt x="4314" y="89"/>
                    </a:cubicBezTo>
                    <a:cubicBezTo>
                      <a:pt x="4112" y="29"/>
                      <a:pt x="3904" y="0"/>
                      <a:pt x="36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9"/>
              <p:cNvSpPr/>
              <p:nvPr/>
            </p:nvSpPr>
            <p:spPr>
              <a:xfrm>
                <a:off x="2280435" y="2777325"/>
                <a:ext cx="184544" cy="129222"/>
              </a:xfrm>
              <a:custGeom>
                <a:avLst/>
                <a:gdLst/>
                <a:ahLst/>
                <a:cxnLst/>
                <a:rect l="l" t="t" r="r" b="b"/>
                <a:pathLst>
                  <a:path w="5781" h="4048" extrusionOk="0">
                    <a:moveTo>
                      <a:pt x="1122" y="185"/>
                    </a:moveTo>
                    <a:cubicBezTo>
                      <a:pt x="1238" y="185"/>
                      <a:pt x="1352" y="197"/>
                      <a:pt x="1459" y="231"/>
                    </a:cubicBezTo>
                    <a:cubicBezTo>
                      <a:pt x="1601" y="276"/>
                      <a:pt x="1730" y="379"/>
                      <a:pt x="1800" y="496"/>
                    </a:cubicBezTo>
                    <a:cubicBezTo>
                      <a:pt x="1825" y="538"/>
                      <a:pt x="1808" y="574"/>
                      <a:pt x="1800" y="588"/>
                    </a:cubicBezTo>
                    <a:cubicBezTo>
                      <a:pt x="1783" y="616"/>
                      <a:pt x="1755" y="633"/>
                      <a:pt x="1716" y="633"/>
                    </a:cubicBezTo>
                    <a:cubicBezTo>
                      <a:pt x="1289" y="630"/>
                      <a:pt x="857" y="555"/>
                      <a:pt x="441" y="424"/>
                    </a:cubicBezTo>
                    <a:cubicBezTo>
                      <a:pt x="430" y="401"/>
                      <a:pt x="421" y="382"/>
                      <a:pt x="430" y="365"/>
                    </a:cubicBezTo>
                    <a:cubicBezTo>
                      <a:pt x="444" y="268"/>
                      <a:pt x="625" y="231"/>
                      <a:pt x="706" y="220"/>
                    </a:cubicBezTo>
                    <a:cubicBezTo>
                      <a:pt x="838" y="203"/>
                      <a:pt x="981" y="185"/>
                      <a:pt x="1122" y="185"/>
                    </a:cubicBezTo>
                    <a:close/>
                    <a:moveTo>
                      <a:pt x="3072" y="978"/>
                    </a:moveTo>
                    <a:cubicBezTo>
                      <a:pt x="3321" y="978"/>
                      <a:pt x="3576" y="1048"/>
                      <a:pt x="3794" y="1188"/>
                    </a:cubicBezTo>
                    <a:cubicBezTo>
                      <a:pt x="3844" y="1216"/>
                      <a:pt x="3833" y="1266"/>
                      <a:pt x="3830" y="1280"/>
                    </a:cubicBezTo>
                    <a:cubicBezTo>
                      <a:pt x="3822" y="1314"/>
                      <a:pt x="3800" y="1344"/>
                      <a:pt x="3750" y="1350"/>
                    </a:cubicBezTo>
                    <a:cubicBezTo>
                      <a:pt x="3640" y="1356"/>
                      <a:pt x="3531" y="1359"/>
                      <a:pt x="3423" y="1359"/>
                    </a:cubicBezTo>
                    <a:cubicBezTo>
                      <a:pt x="3050" y="1359"/>
                      <a:pt x="2680" y="1322"/>
                      <a:pt x="2316" y="1247"/>
                    </a:cubicBezTo>
                    <a:cubicBezTo>
                      <a:pt x="2391" y="1183"/>
                      <a:pt x="2469" y="1132"/>
                      <a:pt x="2544" y="1093"/>
                    </a:cubicBezTo>
                    <a:cubicBezTo>
                      <a:pt x="2707" y="1016"/>
                      <a:pt x="2888" y="978"/>
                      <a:pt x="3072" y="978"/>
                    </a:cubicBezTo>
                    <a:close/>
                    <a:moveTo>
                      <a:pt x="4183" y="2266"/>
                    </a:moveTo>
                    <a:cubicBezTo>
                      <a:pt x="4234" y="2266"/>
                      <a:pt x="4285" y="2271"/>
                      <a:pt x="4333" y="2279"/>
                    </a:cubicBezTo>
                    <a:cubicBezTo>
                      <a:pt x="4539" y="2318"/>
                      <a:pt x="4729" y="2396"/>
                      <a:pt x="4910" y="2508"/>
                    </a:cubicBezTo>
                    <a:cubicBezTo>
                      <a:pt x="4958" y="2541"/>
                      <a:pt x="4952" y="2586"/>
                      <a:pt x="4952" y="2600"/>
                    </a:cubicBezTo>
                    <a:cubicBezTo>
                      <a:pt x="4949" y="2617"/>
                      <a:pt x="4938" y="2656"/>
                      <a:pt x="4891" y="2672"/>
                    </a:cubicBezTo>
                    <a:cubicBezTo>
                      <a:pt x="4740" y="2717"/>
                      <a:pt x="4576" y="2738"/>
                      <a:pt x="4402" y="2738"/>
                    </a:cubicBezTo>
                    <a:cubicBezTo>
                      <a:pt x="4269" y="2738"/>
                      <a:pt x="4129" y="2726"/>
                      <a:pt x="3987" y="2700"/>
                    </a:cubicBezTo>
                    <a:cubicBezTo>
                      <a:pt x="3959" y="2697"/>
                      <a:pt x="3931" y="2686"/>
                      <a:pt x="3900" y="2683"/>
                    </a:cubicBezTo>
                    <a:cubicBezTo>
                      <a:pt x="3842" y="2589"/>
                      <a:pt x="3828" y="2485"/>
                      <a:pt x="3861" y="2407"/>
                    </a:cubicBezTo>
                    <a:cubicBezTo>
                      <a:pt x="3914" y="2302"/>
                      <a:pt x="4047" y="2266"/>
                      <a:pt x="4183" y="2266"/>
                    </a:cubicBezTo>
                    <a:close/>
                    <a:moveTo>
                      <a:pt x="1121" y="1"/>
                    </a:moveTo>
                    <a:cubicBezTo>
                      <a:pt x="970" y="1"/>
                      <a:pt x="821" y="20"/>
                      <a:pt x="681" y="36"/>
                    </a:cubicBezTo>
                    <a:cubicBezTo>
                      <a:pt x="346" y="78"/>
                      <a:pt x="260" y="226"/>
                      <a:pt x="246" y="340"/>
                    </a:cubicBezTo>
                    <a:cubicBezTo>
                      <a:pt x="246" y="346"/>
                      <a:pt x="240" y="351"/>
                      <a:pt x="240" y="357"/>
                    </a:cubicBezTo>
                    <a:cubicBezTo>
                      <a:pt x="176" y="332"/>
                      <a:pt x="109" y="304"/>
                      <a:pt x="42" y="276"/>
                    </a:cubicBezTo>
                    <a:cubicBezTo>
                      <a:pt x="28" y="334"/>
                      <a:pt x="11" y="399"/>
                      <a:pt x="0" y="463"/>
                    </a:cubicBezTo>
                    <a:cubicBezTo>
                      <a:pt x="109" y="507"/>
                      <a:pt x="218" y="546"/>
                      <a:pt x="329" y="583"/>
                    </a:cubicBezTo>
                    <a:cubicBezTo>
                      <a:pt x="371" y="633"/>
                      <a:pt x="430" y="680"/>
                      <a:pt x="502" y="725"/>
                    </a:cubicBezTo>
                    <a:cubicBezTo>
                      <a:pt x="968" y="1012"/>
                      <a:pt x="1473" y="1224"/>
                      <a:pt x="2003" y="1364"/>
                    </a:cubicBezTo>
                    <a:cubicBezTo>
                      <a:pt x="1964" y="1453"/>
                      <a:pt x="1939" y="1545"/>
                      <a:pt x="1945" y="1648"/>
                    </a:cubicBezTo>
                    <a:cubicBezTo>
                      <a:pt x="1950" y="1835"/>
                      <a:pt x="2056" y="2028"/>
                      <a:pt x="2226" y="2170"/>
                    </a:cubicBezTo>
                    <a:cubicBezTo>
                      <a:pt x="2377" y="2296"/>
                      <a:pt x="2558" y="2377"/>
                      <a:pt x="2715" y="2446"/>
                    </a:cubicBezTo>
                    <a:cubicBezTo>
                      <a:pt x="3038" y="2589"/>
                      <a:pt x="3404" y="2753"/>
                      <a:pt x="3791" y="2842"/>
                    </a:cubicBezTo>
                    <a:cubicBezTo>
                      <a:pt x="3875" y="2940"/>
                      <a:pt x="3981" y="3018"/>
                      <a:pt x="4068" y="3080"/>
                    </a:cubicBezTo>
                    <a:cubicBezTo>
                      <a:pt x="4612" y="3465"/>
                      <a:pt x="5119" y="3785"/>
                      <a:pt x="5613" y="4048"/>
                    </a:cubicBezTo>
                    <a:cubicBezTo>
                      <a:pt x="5672" y="4009"/>
                      <a:pt x="5725" y="3967"/>
                      <a:pt x="5781" y="3928"/>
                    </a:cubicBezTo>
                    <a:cubicBezTo>
                      <a:pt x="5267" y="3663"/>
                      <a:pt x="4737" y="3331"/>
                      <a:pt x="4168" y="2932"/>
                    </a:cubicBezTo>
                    <a:lnTo>
                      <a:pt x="4137" y="2909"/>
                    </a:lnTo>
                    <a:lnTo>
                      <a:pt x="4137" y="2909"/>
                    </a:lnTo>
                    <a:cubicBezTo>
                      <a:pt x="4224" y="2919"/>
                      <a:pt x="4310" y="2924"/>
                      <a:pt x="4395" y="2924"/>
                    </a:cubicBezTo>
                    <a:cubicBezTo>
                      <a:pt x="4586" y="2924"/>
                      <a:pt x="4769" y="2899"/>
                      <a:pt x="4938" y="2851"/>
                    </a:cubicBezTo>
                    <a:cubicBezTo>
                      <a:pt x="5044" y="2820"/>
                      <a:pt x="5117" y="2731"/>
                      <a:pt x="5133" y="2625"/>
                    </a:cubicBezTo>
                    <a:cubicBezTo>
                      <a:pt x="5150" y="2513"/>
                      <a:pt x="5100" y="2407"/>
                      <a:pt x="5005" y="2349"/>
                    </a:cubicBezTo>
                    <a:cubicBezTo>
                      <a:pt x="4807" y="2223"/>
                      <a:pt x="4592" y="2139"/>
                      <a:pt x="4363" y="2095"/>
                    </a:cubicBezTo>
                    <a:cubicBezTo>
                      <a:pt x="4301" y="2082"/>
                      <a:pt x="4236" y="2075"/>
                      <a:pt x="4170" y="2075"/>
                    </a:cubicBezTo>
                    <a:cubicBezTo>
                      <a:pt x="3972" y="2075"/>
                      <a:pt x="3776" y="2141"/>
                      <a:pt x="3685" y="2324"/>
                    </a:cubicBezTo>
                    <a:cubicBezTo>
                      <a:pt x="3646" y="2416"/>
                      <a:pt x="3638" y="2519"/>
                      <a:pt x="3666" y="2625"/>
                    </a:cubicBezTo>
                    <a:cubicBezTo>
                      <a:pt x="3351" y="2533"/>
                      <a:pt x="3052" y="2399"/>
                      <a:pt x="2784" y="2279"/>
                    </a:cubicBezTo>
                    <a:cubicBezTo>
                      <a:pt x="2631" y="2212"/>
                      <a:pt x="2469" y="2139"/>
                      <a:pt x="2341" y="2031"/>
                    </a:cubicBezTo>
                    <a:cubicBezTo>
                      <a:pt x="2207" y="1919"/>
                      <a:pt x="2129" y="1777"/>
                      <a:pt x="2126" y="1640"/>
                    </a:cubicBezTo>
                    <a:cubicBezTo>
                      <a:pt x="2120" y="1556"/>
                      <a:pt x="2145" y="1481"/>
                      <a:pt x="2185" y="1411"/>
                    </a:cubicBezTo>
                    <a:cubicBezTo>
                      <a:pt x="2595" y="1502"/>
                      <a:pt x="3014" y="1549"/>
                      <a:pt x="3434" y="1549"/>
                    </a:cubicBezTo>
                    <a:cubicBezTo>
                      <a:pt x="3543" y="1549"/>
                      <a:pt x="3652" y="1546"/>
                      <a:pt x="3761" y="1540"/>
                    </a:cubicBezTo>
                    <a:cubicBezTo>
                      <a:pt x="3878" y="1531"/>
                      <a:pt x="3976" y="1448"/>
                      <a:pt x="4006" y="1330"/>
                    </a:cubicBezTo>
                    <a:cubicBezTo>
                      <a:pt x="4034" y="1213"/>
                      <a:pt x="3990" y="1093"/>
                      <a:pt x="3889" y="1035"/>
                    </a:cubicBezTo>
                    <a:cubicBezTo>
                      <a:pt x="3641" y="877"/>
                      <a:pt x="3350" y="796"/>
                      <a:pt x="3064" y="796"/>
                    </a:cubicBezTo>
                    <a:cubicBezTo>
                      <a:pt x="2853" y="796"/>
                      <a:pt x="2645" y="840"/>
                      <a:pt x="2458" y="929"/>
                    </a:cubicBezTo>
                    <a:cubicBezTo>
                      <a:pt x="2338" y="987"/>
                      <a:pt x="2204" y="1079"/>
                      <a:pt x="2104" y="1202"/>
                    </a:cubicBezTo>
                    <a:cubicBezTo>
                      <a:pt x="1677" y="1096"/>
                      <a:pt x="1269" y="940"/>
                      <a:pt x="887" y="736"/>
                    </a:cubicBezTo>
                    <a:lnTo>
                      <a:pt x="887" y="736"/>
                    </a:lnTo>
                    <a:cubicBezTo>
                      <a:pt x="1158" y="789"/>
                      <a:pt x="1437" y="820"/>
                      <a:pt x="1716" y="828"/>
                    </a:cubicBezTo>
                    <a:cubicBezTo>
                      <a:pt x="1718" y="828"/>
                      <a:pt x="1721" y="828"/>
                      <a:pt x="1724" y="828"/>
                    </a:cubicBezTo>
                    <a:cubicBezTo>
                      <a:pt x="1826" y="828"/>
                      <a:pt x="1912" y="776"/>
                      <a:pt x="1964" y="689"/>
                    </a:cubicBezTo>
                    <a:cubicBezTo>
                      <a:pt x="2017" y="602"/>
                      <a:pt x="2017" y="496"/>
                      <a:pt x="1964" y="410"/>
                    </a:cubicBezTo>
                    <a:cubicBezTo>
                      <a:pt x="1869" y="248"/>
                      <a:pt x="1702" y="120"/>
                      <a:pt x="1518" y="58"/>
                    </a:cubicBezTo>
                    <a:cubicBezTo>
                      <a:pt x="1387" y="15"/>
                      <a:pt x="1253" y="1"/>
                      <a:pt x="1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9"/>
              <p:cNvSpPr/>
              <p:nvPr/>
            </p:nvSpPr>
            <p:spPr>
              <a:xfrm>
                <a:off x="2266166" y="2774452"/>
                <a:ext cx="282163" cy="150802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4724" extrusionOk="0">
                    <a:moveTo>
                      <a:pt x="606" y="0"/>
                    </a:moveTo>
                    <a:lnTo>
                      <a:pt x="606" y="0"/>
                    </a:lnTo>
                    <a:cubicBezTo>
                      <a:pt x="266" y="893"/>
                      <a:pt x="1" y="2626"/>
                      <a:pt x="2383" y="4110"/>
                    </a:cubicBezTo>
                    <a:cubicBezTo>
                      <a:pt x="3098" y="4556"/>
                      <a:pt x="3737" y="4724"/>
                      <a:pt x="4299" y="4724"/>
                    </a:cubicBezTo>
                    <a:cubicBezTo>
                      <a:pt x="5868" y="4724"/>
                      <a:pt x="6841" y="3410"/>
                      <a:pt x="7215" y="3156"/>
                    </a:cubicBezTo>
                    <a:cubicBezTo>
                      <a:pt x="7726" y="2813"/>
                      <a:pt x="8839" y="1914"/>
                      <a:pt x="8839" y="1914"/>
                    </a:cubicBezTo>
                    <a:lnTo>
                      <a:pt x="8021" y="1270"/>
                    </a:lnTo>
                    <a:cubicBezTo>
                      <a:pt x="6958" y="1487"/>
                      <a:pt x="5843" y="1672"/>
                      <a:pt x="5028" y="1697"/>
                    </a:cubicBezTo>
                    <a:cubicBezTo>
                      <a:pt x="5004" y="1697"/>
                      <a:pt x="4981" y="1698"/>
                      <a:pt x="4957" y="1698"/>
                    </a:cubicBezTo>
                    <a:cubicBezTo>
                      <a:pt x="3668" y="1698"/>
                      <a:pt x="1847" y="751"/>
                      <a:pt x="606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" name="Google Shape;366;p9"/>
            <p:cNvGrpSpPr/>
            <p:nvPr/>
          </p:nvGrpSpPr>
          <p:grpSpPr>
            <a:xfrm>
              <a:off x="7461653" y="4264019"/>
              <a:ext cx="97555" cy="96949"/>
              <a:chOff x="6707303" y="2342619"/>
              <a:chExt cx="97555" cy="96949"/>
            </a:xfrm>
          </p:grpSpPr>
          <p:sp>
            <p:nvSpPr>
              <p:cNvPr id="367" name="Google Shape;367;p9"/>
              <p:cNvSpPr/>
              <p:nvPr/>
            </p:nvSpPr>
            <p:spPr>
              <a:xfrm>
                <a:off x="6748545" y="2342619"/>
                <a:ext cx="14365" cy="9694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037" extrusionOk="0">
                    <a:moveTo>
                      <a:pt x="258" y="0"/>
                    </a:moveTo>
                    <a:cubicBezTo>
                      <a:pt x="161" y="0"/>
                      <a:pt x="75" y="74"/>
                      <a:pt x="70" y="174"/>
                    </a:cubicBezTo>
                    <a:cubicBezTo>
                      <a:pt x="0" y="1136"/>
                      <a:pt x="0" y="2015"/>
                      <a:pt x="70" y="2866"/>
                    </a:cubicBezTo>
                    <a:cubicBezTo>
                      <a:pt x="81" y="2964"/>
                      <a:pt x="159" y="3036"/>
                      <a:pt x="257" y="3036"/>
                    </a:cubicBezTo>
                    <a:lnTo>
                      <a:pt x="268" y="3036"/>
                    </a:lnTo>
                    <a:cubicBezTo>
                      <a:pt x="369" y="3025"/>
                      <a:pt x="449" y="2936"/>
                      <a:pt x="438" y="2832"/>
                    </a:cubicBezTo>
                    <a:cubicBezTo>
                      <a:pt x="369" y="2004"/>
                      <a:pt x="369" y="1142"/>
                      <a:pt x="438" y="202"/>
                    </a:cubicBezTo>
                    <a:cubicBezTo>
                      <a:pt x="449" y="98"/>
                      <a:pt x="369" y="9"/>
                      <a:pt x="268" y="1"/>
                    </a:cubicBezTo>
                    <a:cubicBezTo>
                      <a:pt x="265" y="1"/>
                      <a:pt x="261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9"/>
              <p:cNvSpPr/>
              <p:nvPr/>
            </p:nvSpPr>
            <p:spPr>
              <a:xfrm>
                <a:off x="6707303" y="2384276"/>
                <a:ext cx="97555" cy="13503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423" extrusionOk="0">
                    <a:moveTo>
                      <a:pt x="191" y="0"/>
                    </a:moveTo>
                    <a:cubicBezTo>
                      <a:pt x="99" y="0"/>
                      <a:pt x="20" y="77"/>
                      <a:pt x="12" y="172"/>
                    </a:cubicBezTo>
                    <a:cubicBezTo>
                      <a:pt x="1" y="272"/>
                      <a:pt x="82" y="364"/>
                      <a:pt x="182" y="370"/>
                    </a:cubicBezTo>
                    <a:cubicBezTo>
                      <a:pt x="662" y="406"/>
                      <a:pt x="1122" y="423"/>
                      <a:pt x="1569" y="423"/>
                    </a:cubicBezTo>
                    <a:cubicBezTo>
                      <a:pt x="2015" y="423"/>
                      <a:pt x="2447" y="406"/>
                      <a:pt x="2874" y="375"/>
                    </a:cubicBezTo>
                    <a:cubicBezTo>
                      <a:pt x="2977" y="364"/>
                      <a:pt x="3055" y="272"/>
                      <a:pt x="3047" y="172"/>
                    </a:cubicBezTo>
                    <a:cubicBezTo>
                      <a:pt x="3037" y="77"/>
                      <a:pt x="2955" y="0"/>
                      <a:pt x="2862" y="0"/>
                    </a:cubicBezTo>
                    <a:cubicBezTo>
                      <a:pt x="2856" y="0"/>
                      <a:pt x="2850" y="1"/>
                      <a:pt x="2843" y="1"/>
                    </a:cubicBezTo>
                    <a:cubicBezTo>
                      <a:pt x="2429" y="36"/>
                      <a:pt x="2007" y="54"/>
                      <a:pt x="1570" y="54"/>
                    </a:cubicBezTo>
                    <a:cubicBezTo>
                      <a:pt x="1133" y="54"/>
                      <a:pt x="681" y="36"/>
                      <a:pt x="210" y="1"/>
                    </a:cubicBezTo>
                    <a:cubicBezTo>
                      <a:pt x="204" y="1"/>
                      <a:pt x="197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6719784" y="2355547"/>
                <a:ext cx="73677" cy="72081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2258" extrusionOk="0">
                    <a:moveTo>
                      <a:pt x="2094" y="0"/>
                    </a:moveTo>
                    <a:cubicBezTo>
                      <a:pt x="2050" y="0"/>
                      <a:pt x="2007" y="16"/>
                      <a:pt x="1973" y="48"/>
                    </a:cubicBezTo>
                    <a:cubicBezTo>
                      <a:pt x="1239" y="678"/>
                      <a:pt x="620" y="1303"/>
                      <a:pt x="67" y="1950"/>
                    </a:cubicBezTo>
                    <a:cubicBezTo>
                      <a:pt x="0" y="2028"/>
                      <a:pt x="9" y="2146"/>
                      <a:pt x="89" y="2213"/>
                    </a:cubicBezTo>
                    <a:cubicBezTo>
                      <a:pt x="123" y="2243"/>
                      <a:pt x="168" y="2257"/>
                      <a:pt x="209" y="2257"/>
                    </a:cubicBezTo>
                    <a:cubicBezTo>
                      <a:pt x="265" y="2257"/>
                      <a:pt x="315" y="2238"/>
                      <a:pt x="355" y="2196"/>
                    </a:cubicBezTo>
                    <a:cubicBezTo>
                      <a:pt x="890" y="1560"/>
                      <a:pt x="1501" y="949"/>
                      <a:pt x="2215" y="332"/>
                    </a:cubicBezTo>
                    <a:cubicBezTo>
                      <a:pt x="2296" y="263"/>
                      <a:pt x="2307" y="145"/>
                      <a:pt x="2238" y="67"/>
                    </a:cubicBezTo>
                    <a:cubicBezTo>
                      <a:pt x="2200" y="23"/>
                      <a:pt x="2146" y="0"/>
                      <a:pt x="20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9"/>
              <p:cNvSpPr/>
              <p:nvPr/>
            </p:nvSpPr>
            <p:spPr>
              <a:xfrm>
                <a:off x="6719688" y="2354334"/>
                <a:ext cx="73581" cy="72209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262" extrusionOk="0">
                    <a:moveTo>
                      <a:pt x="212" y="0"/>
                    </a:moveTo>
                    <a:cubicBezTo>
                      <a:pt x="169" y="0"/>
                      <a:pt x="126" y="15"/>
                      <a:pt x="92" y="47"/>
                    </a:cubicBezTo>
                    <a:cubicBezTo>
                      <a:pt x="12" y="116"/>
                      <a:pt x="0" y="234"/>
                      <a:pt x="70" y="312"/>
                    </a:cubicBezTo>
                    <a:cubicBezTo>
                      <a:pt x="701" y="1043"/>
                      <a:pt x="1323" y="1665"/>
                      <a:pt x="1976" y="2214"/>
                    </a:cubicBezTo>
                    <a:cubicBezTo>
                      <a:pt x="2009" y="2248"/>
                      <a:pt x="2054" y="2262"/>
                      <a:pt x="2096" y="2262"/>
                    </a:cubicBezTo>
                    <a:cubicBezTo>
                      <a:pt x="2149" y="2262"/>
                      <a:pt x="2202" y="2237"/>
                      <a:pt x="2241" y="2192"/>
                    </a:cubicBezTo>
                    <a:cubicBezTo>
                      <a:pt x="2305" y="2114"/>
                      <a:pt x="2299" y="1997"/>
                      <a:pt x="2218" y="1930"/>
                    </a:cubicBezTo>
                    <a:cubicBezTo>
                      <a:pt x="1585" y="1389"/>
                      <a:pt x="974" y="783"/>
                      <a:pt x="358" y="66"/>
                    </a:cubicBezTo>
                    <a:cubicBezTo>
                      <a:pt x="319" y="23"/>
                      <a:pt x="265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" name="Google Shape;371;p9"/>
            <p:cNvGrpSpPr/>
            <p:nvPr/>
          </p:nvGrpSpPr>
          <p:grpSpPr>
            <a:xfrm flipH="1">
              <a:off x="7331213" y="2749286"/>
              <a:ext cx="908505" cy="1386639"/>
              <a:chOff x="-100675" y="2984623"/>
              <a:chExt cx="908505" cy="1386639"/>
            </a:xfrm>
          </p:grpSpPr>
          <p:sp>
            <p:nvSpPr>
              <p:cNvPr id="372" name="Google Shape;372;p9"/>
              <p:cNvSpPr/>
              <p:nvPr/>
            </p:nvSpPr>
            <p:spPr>
              <a:xfrm>
                <a:off x="197663" y="3300773"/>
                <a:ext cx="610167" cy="1070489"/>
              </a:xfrm>
              <a:custGeom>
                <a:avLst/>
                <a:gdLst/>
                <a:ahLst/>
                <a:cxnLst/>
                <a:rect l="l" t="t" r="r" b="b"/>
                <a:pathLst>
                  <a:path w="19114" h="33534" extrusionOk="0">
                    <a:moveTo>
                      <a:pt x="2109" y="0"/>
                    </a:moveTo>
                    <a:cubicBezTo>
                      <a:pt x="23" y="3551"/>
                      <a:pt x="0" y="8394"/>
                      <a:pt x="2051" y="12953"/>
                    </a:cubicBezTo>
                    <a:cubicBezTo>
                      <a:pt x="3926" y="17124"/>
                      <a:pt x="7217" y="20603"/>
                      <a:pt x="10155" y="23535"/>
                    </a:cubicBezTo>
                    <a:cubicBezTo>
                      <a:pt x="10509" y="23886"/>
                      <a:pt x="10867" y="24243"/>
                      <a:pt x="11224" y="24595"/>
                    </a:cubicBezTo>
                    <a:cubicBezTo>
                      <a:pt x="13997" y="27348"/>
                      <a:pt x="16859" y="30188"/>
                      <a:pt x="18951" y="33533"/>
                    </a:cubicBezTo>
                    <a:lnTo>
                      <a:pt x="19113" y="33433"/>
                    </a:lnTo>
                    <a:cubicBezTo>
                      <a:pt x="17010" y="30071"/>
                      <a:pt x="14136" y="27217"/>
                      <a:pt x="11358" y="24464"/>
                    </a:cubicBezTo>
                    <a:cubicBezTo>
                      <a:pt x="10998" y="24112"/>
                      <a:pt x="10638" y="23755"/>
                      <a:pt x="10286" y="23404"/>
                    </a:cubicBezTo>
                    <a:cubicBezTo>
                      <a:pt x="7360" y="20480"/>
                      <a:pt x="4082" y="17015"/>
                      <a:pt x="2221" y="12875"/>
                    </a:cubicBezTo>
                    <a:cubicBezTo>
                      <a:pt x="196" y="8372"/>
                      <a:pt x="212" y="3596"/>
                      <a:pt x="2268" y="95"/>
                    </a:cubicBezTo>
                    <a:lnTo>
                      <a:pt x="21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9"/>
              <p:cNvSpPr/>
              <p:nvPr/>
            </p:nvSpPr>
            <p:spPr>
              <a:xfrm>
                <a:off x="-100675" y="3375565"/>
                <a:ext cx="344859" cy="274119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8587" extrusionOk="0">
                    <a:moveTo>
                      <a:pt x="527" y="1"/>
                    </a:moveTo>
                    <a:cubicBezTo>
                      <a:pt x="351" y="1"/>
                      <a:pt x="176" y="5"/>
                      <a:pt x="1" y="14"/>
                    </a:cubicBezTo>
                    <a:cubicBezTo>
                      <a:pt x="676" y="2416"/>
                      <a:pt x="1708" y="4807"/>
                      <a:pt x="3524" y="6515"/>
                    </a:cubicBezTo>
                    <a:cubicBezTo>
                      <a:pt x="4840" y="7750"/>
                      <a:pt x="6642" y="8586"/>
                      <a:pt x="8466" y="8586"/>
                    </a:cubicBezTo>
                    <a:cubicBezTo>
                      <a:pt x="8719" y="8586"/>
                      <a:pt x="8971" y="8570"/>
                      <a:pt x="9224" y="8537"/>
                    </a:cubicBezTo>
                    <a:cubicBezTo>
                      <a:pt x="10150" y="8414"/>
                      <a:pt x="10803" y="8163"/>
                      <a:pt x="10448" y="7153"/>
                    </a:cubicBezTo>
                    <a:cubicBezTo>
                      <a:pt x="10116" y="6219"/>
                      <a:pt x="9556" y="5242"/>
                      <a:pt x="8992" y="4431"/>
                    </a:cubicBezTo>
                    <a:cubicBezTo>
                      <a:pt x="8286" y="3404"/>
                      <a:pt x="7393" y="2508"/>
                      <a:pt x="6364" y="1803"/>
                    </a:cubicBezTo>
                    <a:cubicBezTo>
                      <a:pt x="4657" y="633"/>
                      <a:pt x="2594" y="1"/>
                      <a:pt x="5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9"/>
              <p:cNvSpPr/>
              <p:nvPr/>
            </p:nvSpPr>
            <p:spPr>
              <a:xfrm>
                <a:off x="-51261" y="3407455"/>
                <a:ext cx="286888" cy="219531"/>
              </a:xfrm>
              <a:custGeom>
                <a:avLst/>
                <a:gdLst/>
                <a:ahLst/>
                <a:cxnLst/>
                <a:rect l="l" t="t" r="r" b="b"/>
                <a:pathLst>
                  <a:path w="8987" h="6877" extrusionOk="0">
                    <a:moveTo>
                      <a:pt x="146" y="0"/>
                    </a:moveTo>
                    <a:lnTo>
                      <a:pt x="1" y="115"/>
                    </a:lnTo>
                    <a:cubicBezTo>
                      <a:pt x="37" y="162"/>
                      <a:pt x="3678" y="4827"/>
                      <a:pt x="8920" y="6877"/>
                    </a:cubicBezTo>
                    <a:lnTo>
                      <a:pt x="8987" y="6701"/>
                    </a:lnTo>
                    <a:cubicBezTo>
                      <a:pt x="3795" y="4673"/>
                      <a:pt x="179" y="45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9"/>
              <p:cNvSpPr/>
              <p:nvPr/>
            </p:nvSpPr>
            <p:spPr>
              <a:xfrm>
                <a:off x="-45004" y="3806569"/>
                <a:ext cx="431943" cy="175861"/>
              </a:xfrm>
              <a:custGeom>
                <a:avLst/>
                <a:gdLst/>
                <a:ahLst/>
                <a:cxnLst/>
                <a:rect l="l" t="t" r="r" b="b"/>
                <a:pathLst>
                  <a:path w="13531" h="5509" extrusionOk="0">
                    <a:moveTo>
                      <a:pt x="6781" y="1"/>
                    </a:moveTo>
                    <a:cubicBezTo>
                      <a:pt x="6554" y="1"/>
                      <a:pt x="6328" y="8"/>
                      <a:pt x="6101" y="23"/>
                    </a:cubicBezTo>
                    <a:cubicBezTo>
                      <a:pt x="3864" y="171"/>
                      <a:pt x="1682" y="1083"/>
                      <a:pt x="0" y="2568"/>
                    </a:cubicBezTo>
                    <a:cubicBezTo>
                      <a:pt x="2017" y="4032"/>
                      <a:pt x="4310" y="5268"/>
                      <a:pt x="6796" y="5480"/>
                    </a:cubicBezTo>
                    <a:cubicBezTo>
                      <a:pt x="7017" y="5499"/>
                      <a:pt x="7240" y="5508"/>
                      <a:pt x="7464" y="5508"/>
                    </a:cubicBezTo>
                    <a:cubicBezTo>
                      <a:pt x="9311" y="5508"/>
                      <a:pt x="11222" y="4869"/>
                      <a:pt x="12518" y="3533"/>
                    </a:cubicBezTo>
                    <a:cubicBezTo>
                      <a:pt x="13174" y="2861"/>
                      <a:pt x="13531" y="2261"/>
                      <a:pt x="12618" y="1686"/>
                    </a:cubicBezTo>
                    <a:cubicBezTo>
                      <a:pt x="11779" y="1156"/>
                      <a:pt x="10735" y="737"/>
                      <a:pt x="9792" y="450"/>
                    </a:cubicBezTo>
                    <a:cubicBezTo>
                      <a:pt x="8818" y="153"/>
                      <a:pt x="7800" y="1"/>
                      <a:pt x="6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9"/>
              <p:cNvSpPr/>
              <p:nvPr/>
            </p:nvSpPr>
            <p:spPr>
              <a:xfrm>
                <a:off x="15551" y="3872391"/>
                <a:ext cx="357149" cy="31220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978" extrusionOk="0">
                    <a:moveTo>
                      <a:pt x="11134" y="1"/>
                    </a:moveTo>
                    <a:cubicBezTo>
                      <a:pt x="9169" y="599"/>
                      <a:pt x="7154" y="789"/>
                      <a:pt x="5389" y="789"/>
                    </a:cubicBezTo>
                    <a:cubicBezTo>
                      <a:pt x="2366" y="789"/>
                      <a:pt x="80" y="233"/>
                      <a:pt x="45" y="224"/>
                    </a:cubicBezTo>
                    <a:lnTo>
                      <a:pt x="0" y="405"/>
                    </a:lnTo>
                    <a:cubicBezTo>
                      <a:pt x="36" y="416"/>
                      <a:pt x="2344" y="977"/>
                      <a:pt x="5390" y="977"/>
                    </a:cubicBezTo>
                    <a:cubicBezTo>
                      <a:pt x="7173" y="977"/>
                      <a:pt x="9206" y="785"/>
                      <a:pt x="11187" y="179"/>
                    </a:cubicBezTo>
                    <a:lnTo>
                      <a:pt x="11134" y="1"/>
                    </a:lnTo>
                    <a:close/>
                  </a:path>
                </a:pathLst>
              </a:custGeom>
              <a:solidFill>
                <a:srgbClr val="243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9"/>
              <p:cNvSpPr/>
              <p:nvPr/>
            </p:nvSpPr>
            <p:spPr>
              <a:xfrm>
                <a:off x="197312" y="4085052"/>
                <a:ext cx="424282" cy="177936"/>
              </a:xfrm>
              <a:custGeom>
                <a:avLst/>
                <a:gdLst/>
                <a:ahLst/>
                <a:cxnLst/>
                <a:rect l="l" t="t" r="r" b="b"/>
                <a:pathLst>
                  <a:path w="13291" h="5574" extrusionOk="0">
                    <a:moveTo>
                      <a:pt x="7961" y="1"/>
                    </a:moveTo>
                    <a:cubicBezTo>
                      <a:pt x="7167" y="1"/>
                      <a:pt x="6372" y="93"/>
                      <a:pt x="5596" y="277"/>
                    </a:cubicBezTo>
                    <a:cubicBezTo>
                      <a:pt x="3415" y="799"/>
                      <a:pt x="1415" y="2057"/>
                      <a:pt x="0" y="3798"/>
                    </a:cubicBezTo>
                    <a:cubicBezTo>
                      <a:pt x="2012" y="4797"/>
                      <a:pt x="4208" y="5573"/>
                      <a:pt x="6441" y="5573"/>
                    </a:cubicBezTo>
                    <a:cubicBezTo>
                      <a:pt x="6689" y="5573"/>
                      <a:pt x="6936" y="5564"/>
                      <a:pt x="7184" y="5544"/>
                    </a:cubicBezTo>
                    <a:cubicBezTo>
                      <a:pt x="9226" y="5379"/>
                      <a:pt x="11318" y="4392"/>
                      <a:pt x="12504" y="2676"/>
                    </a:cubicBezTo>
                    <a:cubicBezTo>
                      <a:pt x="13040" y="1906"/>
                      <a:pt x="13291" y="1250"/>
                      <a:pt x="12298" y="840"/>
                    </a:cubicBezTo>
                    <a:cubicBezTo>
                      <a:pt x="11382" y="455"/>
                      <a:pt x="10283" y="218"/>
                      <a:pt x="9304" y="90"/>
                    </a:cubicBezTo>
                    <a:cubicBezTo>
                      <a:pt x="8860" y="30"/>
                      <a:pt x="8411" y="1"/>
                      <a:pt x="79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9"/>
              <p:cNvSpPr/>
              <p:nvPr/>
            </p:nvSpPr>
            <p:spPr>
              <a:xfrm>
                <a:off x="256526" y="4121378"/>
                <a:ext cx="351084" cy="72624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2275" extrusionOk="0">
                    <a:moveTo>
                      <a:pt x="10914" y="1"/>
                    </a:moveTo>
                    <a:cubicBezTo>
                      <a:pt x="7219" y="1842"/>
                      <a:pt x="3049" y="2085"/>
                      <a:pt x="1112" y="2085"/>
                    </a:cubicBezTo>
                    <a:cubicBezTo>
                      <a:pt x="434" y="2085"/>
                      <a:pt x="29" y="2056"/>
                      <a:pt x="14" y="2054"/>
                    </a:cubicBezTo>
                    <a:lnTo>
                      <a:pt x="0" y="2244"/>
                    </a:lnTo>
                    <a:cubicBezTo>
                      <a:pt x="14" y="2244"/>
                      <a:pt x="422" y="2275"/>
                      <a:pt x="1102" y="2275"/>
                    </a:cubicBezTo>
                    <a:cubicBezTo>
                      <a:pt x="3055" y="2275"/>
                      <a:pt x="7265" y="2032"/>
                      <a:pt x="10998" y="168"/>
                    </a:cubicBezTo>
                    <a:lnTo>
                      <a:pt x="109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9"/>
              <p:cNvSpPr/>
              <p:nvPr/>
            </p:nvSpPr>
            <p:spPr>
              <a:xfrm>
                <a:off x="249982" y="3391686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>
                <a:off x="265528" y="3435322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>
                <a:off x="112177" y="2984623"/>
                <a:ext cx="181862" cy="420387"/>
              </a:xfrm>
              <a:custGeom>
                <a:avLst/>
                <a:gdLst/>
                <a:ahLst/>
                <a:cxnLst/>
                <a:rect l="l" t="t" r="r" b="b"/>
                <a:pathLst>
                  <a:path w="5697" h="13169" extrusionOk="0">
                    <a:moveTo>
                      <a:pt x="2974" y="0"/>
                    </a:moveTo>
                    <a:cubicBezTo>
                      <a:pt x="1534" y="2040"/>
                      <a:pt x="329" y="4347"/>
                      <a:pt x="148" y="6835"/>
                    </a:cubicBezTo>
                    <a:cubicBezTo>
                      <a:pt x="0" y="8883"/>
                      <a:pt x="653" y="11098"/>
                      <a:pt x="2168" y="12535"/>
                    </a:cubicBezTo>
                    <a:cubicBezTo>
                      <a:pt x="2553" y="12899"/>
                      <a:pt x="2914" y="13168"/>
                      <a:pt x="3256" y="13168"/>
                    </a:cubicBezTo>
                    <a:cubicBezTo>
                      <a:pt x="3519" y="13168"/>
                      <a:pt x="3771" y="13009"/>
                      <a:pt x="4015" y="12613"/>
                    </a:cubicBezTo>
                    <a:cubicBezTo>
                      <a:pt x="4536" y="11768"/>
                      <a:pt x="4935" y="10716"/>
                      <a:pt x="5214" y="9767"/>
                    </a:cubicBezTo>
                    <a:cubicBezTo>
                      <a:pt x="5560" y="8568"/>
                      <a:pt x="5697" y="7310"/>
                      <a:pt x="5596" y="6068"/>
                    </a:cubicBezTo>
                    <a:cubicBezTo>
                      <a:pt x="5415" y="3833"/>
                      <a:pt x="4481" y="1663"/>
                      <a:pt x="2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>
                <a:off x="168263" y="3044987"/>
                <a:ext cx="60238" cy="357149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1188" extrusionOk="0">
                    <a:moveTo>
                      <a:pt x="1340" y="1"/>
                    </a:moveTo>
                    <a:lnTo>
                      <a:pt x="1340" y="1"/>
                    </a:lnTo>
                    <a:cubicBezTo>
                      <a:pt x="1326" y="59"/>
                      <a:pt x="1" y="5826"/>
                      <a:pt x="1708" y="11188"/>
                    </a:cubicBezTo>
                    <a:lnTo>
                      <a:pt x="1887" y="11126"/>
                    </a:lnTo>
                    <a:cubicBezTo>
                      <a:pt x="190" y="5817"/>
                      <a:pt x="1507" y="98"/>
                      <a:pt x="1521" y="43"/>
                    </a:cubicBezTo>
                    <a:lnTo>
                      <a:pt x="13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>
                <a:off x="446074" y="3670669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9"/>
              <p:cNvSpPr/>
              <p:nvPr/>
            </p:nvSpPr>
            <p:spPr>
              <a:xfrm>
                <a:off x="461620" y="3714306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9"/>
            <p:cNvSpPr/>
            <p:nvPr/>
          </p:nvSpPr>
          <p:spPr>
            <a:xfrm>
              <a:off x="5119867" y="981047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3945931" y="829301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3596181" y="4415743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6233042" y="593547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3908006" y="1030101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3818081" y="862143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3582792" y="462060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8239731" y="2133726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8277656" y="1886656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2307342" y="4529997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1152481" y="2450851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1074981" y="2655206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1"/>
          <p:cNvSpPr txBox="1">
            <a:spLocks noGrp="1"/>
          </p:cNvSpPr>
          <p:nvPr>
            <p:ph type="subTitle" idx="1"/>
          </p:nvPr>
        </p:nvSpPr>
        <p:spPr>
          <a:xfrm>
            <a:off x="991715" y="3079463"/>
            <a:ext cx="7161300" cy="4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4" name="Google Shape;404;p11"/>
          <p:cNvSpPr txBox="1">
            <a:spLocks noGrp="1"/>
          </p:cNvSpPr>
          <p:nvPr>
            <p:ph type="title" hasCustomPrompt="1"/>
          </p:nvPr>
        </p:nvSpPr>
        <p:spPr>
          <a:xfrm rot="288">
            <a:off x="991667" y="1623925"/>
            <a:ext cx="7161300" cy="14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grpSp>
        <p:nvGrpSpPr>
          <p:cNvPr id="405" name="Google Shape;405;p11"/>
          <p:cNvGrpSpPr/>
          <p:nvPr/>
        </p:nvGrpSpPr>
        <p:grpSpPr>
          <a:xfrm>
            <a:off x="0" y="0"/>
            <a:ext cx="9144034" cy="5165343"/>
            <a:chOff x="0" y="0"/>
            <a:chExt cx="9144034" cy="5165343"/>
          </a:xfrm>
        </p:grpSpPr>
        <p:sp>
          <p:nvSpPr>
            <p:cNvPr id="406" name="Google Shape;406;p11"/>
            <p:cNvSpPr/>
            <p:nvPr/>
          </p:nvSpPr>
          <p:spPr>
            <a:xfrm>
              <a:off x="15" y="4101275"/>
              <a:ext cx="1783476" cy="1042239"/>
            </a:xfrm>
            <a:custGeom>
              <a:avLst/>
              <a:gdLst/>
              <a:ahLst/>
              <a:cxnLst/>
              <a:rect l="l" t="t" r="r" b="b"/>
              <a:pathLst>
                <a:path w="33009" h="19290" extrusionOk="0">
                  <a:moveTo>
                    <a:pt x="0" y="1"/>
                  </a:moveTo>
                  <a:lnTo>
                    <a:pt x="0" y="19289"/>
                  </a:lnTo>
                  <a:lnTo>
                    <a:pt x="33009" y="19289"/>
                  </a:lnTo>
                  <a:cubicBezTo>
                    <a:pt x="32342" y="17183"/>
                    <a:pt x="29681" y="15077"/>
                    <a:pt x="27878" y="14257"/>
                  </a:cubicBezTo>
                  <a:cubicBezTo>
                    <a:pt x="26438" y="13602"/>
                    <a:pt x="24819" y="13274"/>
                    <a:pt x="23201" y="13274"/>
                  </a:cubicBezTo>
                  <a:cubicBezTo>
                    <a:pt x="21497" y="13274"/>
                    <a:pt x="19792" y="13637"/>
                    <a:pt x="18295" y="14363"/>
                  </a:cubicBezTo>
                  <a:cubicBezTo>
                    <a:pt x="17838" y="12541"/>
                    <a:pt x="16471" y="10920"/>
                    <a:pt x="14638" y="10016"/>
                  </a:cubicBezTo>
                  <a:cubicBezTo>
                    <a:pt x="13533" y="9476"/>
                    <a:pt x="12269" y="9198"/>
                    <a:pt x="11006" y="9198"/>
                  </a:cubicBezTo>
                  <a:cubicBezTo>
                    <a:pt x="10170" y="9198"/>
                    <a:pt x="9336" y="9319"/>
                    <a:pt x="8548" y="9567"/>
                  </a:cubicBezTo>
                  <a:cubicBezTo>
                    <a:pt x="8216" y="7171"/>
                    <a:pt x="6693" y="5006"/>
                    <a:pt x="4771" y="3301"/>
                  </a:cubicBezTo>
                  <a:cubicBezTo>
                    <a:pt x="3342" y="2035"/>
                    <a:pt x="1696" y="98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0" y="0"/>
              <a:ext cx="2118779" cy="1519301"/>
            </a:xfrm>
            <a:custGeom>
              <a:avLst/>
              <a:gdLst/>
              <a:ahLst/>
              <a:cxnLst/>
              <a:rect l="l" t="t" r="r" b="b"/>
              <a:pathLst>
                <a:path w="41338" h="29642" extrusionOk="0">
                  <a:moveTo>
                    <a:pt x="41337" y="0"/>
                  </a:moveTo>
                  <a:cubicBezTo>
                    <a:pt x="41336" y="1"/>
                    <a:pt x="41335" y="2"/>
                    <a:pt x="41334" y="3"/>
                  </a:cubicBezTo>
                  <a:lnTo>
                    <a:pt x="41337" y="3"/>
                  </a:lnTo>
                  <a:lnTo>
                    <a:pt x="41337" y="0"/>
                  </a:lnTo>
                  <a:close/>
                  <a:moveTo>
                    <a:pt x="1" y="3"/>
                  </a:moveTo>
                  <a:lnTo>
                    <a:pt x="1" y="29642"/>
                  </a:lnTo>
                  <a:cubicBezTo>
                    <a:pt x="1792" y="28992"/>
                    <a:pt x="3502" y="26559"/>
                    <a:pt x="4590" y="24467"/>
                  </a:cubicBezTo>
                  <a:cubicBezTo>
                    <a:pt x="5915" y="21917"/>
                    <a:pt x="6866" y="19166"/>
                    <a:pt x="8038" y="16535"/>
                  </a:cubicBezTo>
                  <a:cubicBezTo>
                    <a:pt x="8585" y="15305"/>
                    <a:pt x="9274" y="14008"/>
                    <a:pt x="10437" y="13494"/>
                  </a:cubicBezTo>
                  <a:cubicBezTo>
                    <a:pt x="10829" y="13323"/>
                    <a:pt x="11229" y="13255"/>
                    <a:pt x="11635" y="13255"/>
                  </a:cubicBezTo>
                  <a:cubicBezTo>
                    <a:pt x="12997" y="13255"/>
                    <a:pt x="14428" y="14012"/>
                    <a:pt x="15844" y="14119"/>
                  </a:cubicBezTo>
                  <a:cubicBezTo>
                    <a:pt x="15962" y="14128"/>
                    <a:pt x="16079" y="14132"/>
                    <a:pt x="16196" y="14132"/>
                  </a:cubicBezTo>
                  <a:cubicBezTo>
                    <a:pt x="18691" y="14132"/>
                    <a:pt x="20874" y="12151"/>
                    <a:pt x="22542" y="10082"/>
                  </a:cubicBezTo>
                  <a:cubicBezTo>
                    <a:pt x="24289" y="7920"/>
                    <a:pt x="25921" y="5437"/>
                    <a:pt x="28365" y="4327"/>
                  </a:cubicBezTo>
                  <a:cubicBezTo>
                    <a:pt x="30535" y="3340"/>
                    <a:pt x="32996" y="3610"/>
                    <a:pt x="35311" y="3169"/>
                  </a:cubicBezTo>
                  <a:cubicBezTo>
                    <a:pt x="37542" y="2748"/>
                    <a:pt x="39633" y="1617"/>
                    <a:pt x="41334" y="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760625" y="485550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89950" y="4611325"/>
              <a:ext cx="1027925" cy="232625"/>
            </a:xfrm>
            <a:custGeom>
              <a:avLst/>
              <a:gdLst/>
              <a:ahLst/>
              <a:cxnLst/>
              <a:rect l="l" t="t" r="r" b="b"/>
              <a:pathLst>
                <a:path w="41117" h="9305" extrusionOk="0">
                  <a:moveTo>
                    <a:pt x="31815" y="1"/>
                  </a:moveTo>
                  <a:cubicBezTo>
                    <a:pt x="27421" y="1"/>
                    <a:pt x="23739" y="3047"/>
                    <a:pt x="22765" y="7148"/>
                  </a:cubicBezTo>
                  <a:cubicBezTo>
                    <a:pt x="21867" y="4479"/>
                    <a:pt x="19345" y="2554"/>
                    <a:pt x="16371" y="2554"/>
                  </a:cubicBezTo>
                  <a:cubicBezTo>
                    <a:pt x="13040" y="2554"/>
                    <a:pt x="10275" y="4964"/>
                    <a:pt x="9723" y="8136"/>
                  </a:cubicBezTo>
                  <a:cubicBezTo>
                    <a:pt x="9201" y="5977"/>
                    <a:pt x="7254" y="4373"/>
                    <a:pt x="4933" y="4373"/>
                  </a:cubicBezTo>
                  <a:cubicBezTo>
                    <a:pt x="2207" y="4373"/>
                    <a:pt x="0" y="6582"/>
                    <a:pt x="0" y="9305"/>
                  </a:cubicBezTo>
                  <a:lnTo>
                    <a:pt x="41116" y="9305"/>
                  </a:lnTo>
                  <a:cubicBezTo>
                    <a:pt x="41116" y="4163"/>
                    <a:pt x="36951" y="1"/>
                    <a:pt x="3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11"/>
            <p:cNvGrpSpPr/>
            <p:nvPr/>
          </p:nvGrpSpPr>
          <p:grpSpPr>
            <a:xfrm>
              <a:off x="298299" y="3253187"/>
              <a:ext cx="347532" cy="183043"/>
              <a:chOff x="2139087" y="3177237"/>
              <a:chExt cx="347532" cy="183043"/>
            </a:xfrm>
          </p:grpSpPr>
          <p:sp>
            <p:nvSpPr>
              <p:cNvPr id="411" name="Google Shape;411;p11"/>
              <p:cNvSpPr/>
              <p:nvPr/>
            </p:nvSpPr>
            <p:spPr>
              <a:xfrm>
                <a:off x="2139087" y="3181770"/>
                <a:ext cx="324301" cy="178511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5592" extrusionOk="0">
                    <a:moveTo>
                      <a:pt x="3965" y="1686"/>
                    </a:moveTo>
                    <a:cubicBezTo>
                      <a:pt x="4152" y="1686"/>
                      <a:pt x="4328" y="1722"/>
                      <a:pt x="4448" y="1761"/>
                    </a:cubicBezTo>
                    <a:cubicBezTo>
                      <a:pt x="4872" y="1887"/>
                      <a:pt x="5181" y="2127"/>
                      <a:pt x="5299" y="2422"/>
                    </a:cubicBezTo>
                    <a:cubicBezTo>
                      <a:pt x="5405" y="2696"/>
                      <a:pt x="5368" y="3033"/>
                      <a:pt x="5181" y="3432"/>
                    </a:cubicBezTo>
                    <a:cubicBezTo>
                      <a:pt x="5056" y="3709"/>
                      <a:pt x="4886" y="3962"/>
                      <a:pt x="4688" y="4191"/>
                    </a:cubicBezTo>
                    <a:cubicBezTo>
                      <a:pt x="4618" y="4174"/>
                      <a:pt x="4551" y="4155"/>
                      <a:pt x="4484" y="4133"/>
                    </a:cubicBezTo>
                    <a:cubicBezTo>
                      <a:pt x="4051" y="3990"/>
                      <a:pt x="3477" y="3717"/>
                      <a:pt x="3192" y="3209"/>
                    </a:cubicBezTo>
                    <a:cubicBezTo>
                      <a:pt x="2950" y="2780"/>
                      <a:pt x="2983" y="2127"/>
                      <a:pt x="3410" y="1839"/>
                    </a:cubicBezTo>
                    <a:cubicBezTo>
                      <a:pt x="3583" y="1722"/>
                      <a:pt x="3781" y="1686"/>
                      <a:pt x="3965" y="1686"/>
                    </a:cubicBezTo>
                    <a:close/>
                    <a:moveTo>
                      <a:pt x="9846" y="1"/>
                    </a:moveTo>
                    <a:lnTo>
                      <a:pt x="9572" y="62"/>
                    </a:lnTo>
                    <a:cubicBezTo>
                      <a:pt x="9854" y="1301"/>
                      <a:pt x="9310" y="2735"/>
                      <a:pt x="8250" y="3544"/>
                    </a:cubicBezTo>
                    <a:cubicBezTo>
                      <a:pt x="7568" y="4064"/>
                      <a:pt x="6700" y="4337"/>
                      <a:pt x="5814" y="4337"/>
                    </a:cubicBezTo>
                    <a:cubicBezTo>
                      <a:pt x="5541" y="4337"/>
                      <a:pt x="5266" y="4311"/>
                      <a:pt x="4994" y="4258"/>
                    </a:cubicBezTo>
                    <a:cubicBezTo>
                      <a:pt x="5167" y="4038"/>
                      <a:pt x="5321" y="3798"/>
                      <a:pt x="5435" y="3544"/>
                    </a:cubicBezTo>
                    <a:cubicBezTo>
                      <a:pt x="5653" y="3075"/>
                      <a:pt x="5695" y="2665"/>
                      <a:pt x="5561" y="2319"/>
                    </a:cubicBezTo>
                    <a:cubicBezTo>
                      <a:pt x="5416" y="1940"/>
                      <a:pt x="5039" y="1638"/>
                      <a:pt x="4526" y="1491"/>
                    </a:cubicBezTo>
                    <a:cubicBezTo>
                      <a:pt x="4384" y="1450"/>
                      <a:pt x="4183" y="1406"/>
                      <a:pt x="3963" y="1406"/>
                    </a:cubicBezTo>
                    <a:cubicBezTo>
                      <a:pt x="3731" y="1406"/>
                      <a:pt x="3478" y="1455"/>
                      <a:pt x="3254" y="1605"/>
                    </a:cubicBezTo>
                    <a:cubicBezTo>
                      <a:pt x="2693" y="1982"/>
                      <a:pt x="2640" y="2807"/>
                      <a:pt x="2944" y="3346"/>
                    </a:cubicBezTo>
                    <a:cubicBezTo>
                      <a:pt x="3206" y="3809"/>
                      <a:pt x="3706" y="4172"/>
                      <a:pt x="4397" y="4395"/>
                    </a:cubicBezTo>
                    <a:cubicBezTo>
                      <a:pt x="4423" y="4400"/>
                      <a:pt x="4448" y="4409"/>
                      <a:pt x="4467" y="4414"/>
                    </a:cubicBezTo>
                    <a:cubicBezTo>
                      <a:pt x="4046" y="4813"/>
                      <a:pt x="3521" y="5103"/>
                      <a:pt x="2961" y="5232"/>
                    </a:cubicBezTo>
                    <a:cubicBezTo>
                      <a:pt x="2731" y="5285"/>
                      <a:pt x="2495" y="5310"/>
                      <a:pt x="2259" y="5310"/>
                    </a:cubicBezTo>
                    <a:cubicBezTo>
                      <a:pt x="1508" y="5310"/>
                      <a:pt x="754" y="5051"/>
                      <a:pt x="176" y="4573"/>
                    </a:cubicBezTo>
                    <a:lnTo>
                      <a:pt x="1" y="4788"/>
                    </a:lnTo>
                    <a:cubicBezTo>
                      <a:pt x="628" y="5307"/>
                      <a:pt x="1451" y="5592"/>
                      <a:pt x="2266" y="5592"/>
                    </a:cubicBezTo>
                    <a:cubicBezTo>
                      <a:pt x="2523" y="5592"/>
                      <a:pt x="2777" y="5564"/>
                      <a:pt x="3030" y="5508"/>
                    </a:cubicBezTo>
                    <a:cubicBezTo>
                      <a:pt x="3692" y="5352"/>
                      <a:pt x="4311" y="4989"/>
                      <a:pt x="4785" y="4498"/>
                    </a:cubicBezTo>
                    <a:cubicBezTo>
                      <a:pt x="5127" y="4577"/>
                      <a:pt x="5475" y="4616"/>
                      <a:pt x="5820" y="4616"/>
                    </a:cubicBezTo>
                    <a:cubicBezTo>
                      <a:pt x="6767" y="4616"/>
                      <a:pt x="7693" y="4323"/>
                      <a:pt x="8423" y="3767"/>
                    </a:cubicBezTo>
                    <a:cubicBezTo>
                      <a:pt x="9584" y="2877"/>
                      <a:pt x="10158" y="1362"/>
                      <a:pt x="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1"/>
              <p:cNvSpPr/>
              <p:nvPr/>
            </p:nvSpPr>
            <p:spPr>
              <a:xfrm>
                <a:off x="2400747" y="3177237"/>
                <a:ext cx="85872" cy="49448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549" extrusionOk="0">
                    <a:moveTo>
                      <a:pt x="1551" y="1"/>
                    </a:moveTo>
                    <a:lnTo>
                      <a:pt x="0" y="868"/>
                    </a:lnTo>
                    <a:lnTo>
                      <a:pt x="137" y="1111"/>
                    </a:lnTo>
                    <a:lnTo>
                      <a:pt x="1484" y="358"/>
                    </a:lnTo>
                    <a:lnTo>
                      <a:pt x="2477" y="1549"/>
                    </a:lnTo>
                    <a:lnTo>
                      <a:pt x="2689" y="1368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3" name="Google Shape;413;p11"/>
            <p:cNvGrpSpPr/>
            <p:nvPr/>
          </p:nvGrpSpPr>
          <p:grpSpPr>
            <a:xfrm>
              <a:off x="5523304" y="4284815"/>
              <a:ext cx="229108" cy="253017"/>
              <a:chOff x="1468417" y="2737328"/>
              <a:chExt cx="229108" cy="253017"/>
            </a:xfrm>
          </p:grpSpPr>
          <p:sp>
            <p:nvSpPr>
              <p:cNvPr id="414" name="Google Shape;414;p11"/>
              <p:cNvSpPr/>
              <p:nvPr/>
            </p:nvSpPr>
            <p:spPr>
              <a:xfrm>
                <a:off x="1471641" y="2760726"/>
                <a:ext cx="225884" cy="229619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7193" extrusionOk="0">
                    <a:moveTo>
                      <a:pt x="1665" y="0"/>
                    </a:moveTo>
                    <a:cubicBezTo>
                      <a:pt x="1647" y="0"/>
                      <a:pt x="1628" y="1"/>
                      <a:pt x="1610" y="1"/>
                    </a:cubicBezTo>
                    <a:lnTo>
                      <a:pt x="1618" y="280"/>
                    </a:lnTo>
                    <a:cubicBezTo>
                      <a:pt x="1635" y="279"/>
                      <a:pt x="1652" y="279"/>
                      <a:pt x="1669" y="279"/>
                    </a:cubicBezTo>
                    <a:cubicBezTo>
                      <a:pt x="1817" y="279"/>
                      <a:pt x="1967" y="290"/>
                      <a:pt x="2112" y="308"/>
                    </a:cubicBezTo>
                    <a:lnTo>
                      <a:pt x="2151" y="29"/>
                    </a:lnTo>
                    <a:cubicBezTo>
                      <a:pt x="1991" y="11"/>
                      <a:pt x="1828" y="0"/>
                      <a:pt x="1665" y="0"/>
                    </a:cubicBezTo>
                    <a:close/>
                    <a:moveTo>
                      <a:pt x="1074" y="62"/>
                    </a:moveTo>
                    <a:cubicBezTo>
                      <a:pt x="893" y="96"/>
                      <a:pt x="717" y="146"/>
                      <a:pt x="550" y="207"/>
                    </a:cubicBezTo>
                    <a:lnTo>
                      <a:pt x="647" y="469"/>
                    </a:lnTo>
                    <a:cubicBezTo>
                      <a:pt x="801" y="414"/>
                      <a:pt x="963" y="369"/>
                      <a:pt x="1127" y="336"/>
                    </a:cubicBezTo>
                    <a:lnTo>
                      <a:pt x="1074" y="62"/>
                    </a:lnTo>
                    <a:close/>
                    <a:moveTo>
                      <a:pt x="2681" y="149"/>
                    </a:moveTo>
                    <a:lnTo>
                      <a:pt x="2600" y="416"/>
                    </a:lnTo>
                    <a:cubicBezTo>
                      <a:pt x="2762" y="461"/>
                      <a:pt x="2918" y="522"/>
                      <a:pt x="3066" y="592"/>
                    </a:cubicBezTo>
                    <a:lnTo>
                      <a:pt x="3186" y="341"/>
                    </a:lnTo>
                    <a:cubicBezTo>
                      <a:pt x="3024" y="263"/>
                      <a:pt x="2857" y="196"/>
                      <a:pt x="2681" y="149"/>
                    </a:cubicBezTo>
                    <a:close/>
                    <a:moveTo>
                      <a:pt x="62" y="447"/>
                    </a:moveTo>
                    <a:cubicBezTo>
                      <a:pt x="42" y="458"/>
                      <a:pt x="20" y="472"/>
                      <a:pt x="0" y="486"/>
                    </a:cubicBezTo>
                    <a:lnTo>
                      <a:pt x="151" y="721"/>
                    </a:lnTo>
                    <a:lnTo>
                      <a:pt x="209" y="690"/>
                    </a:lnTo>
                    <a:lnTo>
                      <a:pt x="62" y="447"/>
                    </a:lnTo>
                    <a:close/>
                    <a:moveTo>
                      <a:pt x="3649" y="612"/>
                    </a:moveTo>
                    <a:lnTo>
                      <a:pt x="3490" y="843"/>
                    </a:lnTo>
                    <a:cubicBezTo>
                      <a:pt x="3624" y="935"/>
                      <a:pt x="3752" y="1041"/>
                      <a:pt x="3875" y="1156"/>
                    </a:cubicBezTo>
                    <a:lnTo>
                      <a:pt x="4068" y="955"/>
                    </a:lnTo>
                    <a:cubicBezTo>
                      <a:pt x="3937" y="829"/>
                      <a:pt x="3797" y="712"/>
                      <a:pt x="3649" y="612"/>
                    </a:cubicBezTo>
                    <a:close/>
                    <a:moveTo>
                      <a:pt x="4428" y="1354"/>
                    </a:moveTo>
                    <a:lnTo>
                      <a:pt x="4210" y="1527"/>
                    </a:lnTo>
                    <a:cubicBezTo>
                      <a:pt x="4310" y="1658"/>
                      <a:pt x="4405" y="1795"/>
                      <a:pt x="4489" y="1940"/>
                    </a:cubicBezTo>
                    <a:lnTo>
                      <a:pt x="4729" y="1800"/>
                    </a:lnTo>
                    <a:cubicBezTo>
                      <a:pt x="4637" y="1644"/>
                      <a:pt x="4536" y="1493"/>
                      <a:pt x="4428" y="1354"/>
                    </a:cubicBezTo>
                    <a:close/>
                    <a:moveTo>
                      <a:pt x="4966" y="2283"/>
                    </a:moveTo>
                    <a:lnTo>
                      <a:pt x="4707" y="2386"/>
                    </a:lnTo>
                    <a:cubicBezTo>
                      <a:pt x="4771" y="2539"/>
                      <a:pt x="4824" y="2701"/>
                      <a:pt x="4866" y="2860"/>
                    </a:cubicBezTo>
                    <a:lnTo>
                      <a:pt x="5136" y="2791"/>
                    </a:lnTo>
                    <a:cubicBezTo>
                      <a:pt x="5092" y="2618"/>
                      <a:pt x="5036" y="2447"/>
                      <a:pt x="4966" y="2283"/>
                    </a:cubicBezTo>
                    <a:close/>
                    <a:moveTo>
                      <a:pt x="4036" y="3046"/>
                    </a:moveTo>
                    <a:cubicBezTo>
                      <a:pt x="3999" y="3046"/>
                      <a:pt x="3962" y="3047"/>
                      <a:pt x="3925" y="3050"/>
                    </a:cubicBezTo>
                    <a:lnTo>
                      <a:pt x="3945" y="3329"/>
                    </a:lnTo>
                    <a:cubicBezTo>
                      <a:pt x="3971" y="3327"/>
                      <a:pt x="3998" y="3327"/>
                      <a:pt x="4025" y="3327"/>
                    </a:cubicBezTo>
                    <a:cubicBezTo>
                      <a:pt x="4089" y="3327"/>
                      <a:pt x="4155" y="3331"/>
                      <a:pt x="4218" y="3335"/>
                    </a:cubicBezTo>
                    <a:cubicBezTo>
                      <a:pt x="4288" y="3343"/>
                      <a:pt x="4358" y="3354"/>
                      <a:pt x="4428" y="3362"/>
                    </a:cubicBezTo>
                    <a:lnTo>
                      <a:pt x="4472" y="3084"/>
                    </a:lnTo>
                    <a:cubicBezTo>
                      <a:pt x="4397" y="3075"/>
                      <a:pt x="4322" y="3064"/>
                      <a:pt x="4243" y="3056"/>
                    </a:cubicBezTo>
                    <a:cubicBezTo>
                      <a:pt x="4174" y="3050"/>
                      <a:pt x="4105" y="3046"/>
                      <a:pt x="4036" y="3046"/>
                    </a:cubicBezTo>
                    <a:close/>
                    <a:moveTo>
                      <a:pt x="3367" y="3192"/>
                    </a:moveTo>
                    <a:cubicBezTo>
                      <a:pt x="3303" y="3231"/>
                      <a:pt x="3236" y="3273"/>
                      <a:pt x="3181" y="3321"/>
                    </a:cubicBezTo>
                    <a:cubicBezTo>
                      <a:pt x="3089" y="3402"/>
                      <a:pt x="3013" y="3499"/>
                      <a:pt x="2949" y="3614"/>
                    </a:cubicBezTo>
                    <a:lnTo>
                      <a:pt x="3197" y="3747"/>
                    </a:lnTo>
                    <a:cubicBezTo>
                      <a:pt x="3242" y="3667"/>
                      <a:pt x="3298" y="3594"/>
                      <a:pt x="3365" y="3530"/>
                    </a:cubicBezTo>
                    <a:cubicBezTo>
                      <a:pt x="3407" y="3496"/>
                      <a:pt x="3451" y="3468"/>
                      <a:pt x="3501" y="3441"/>
                    </a:cubicBezTo>
                    <a:lnTo>
                      <a:pt x="3367" y="3192"/>
                    </a:lnTo>
                    <a:close/>
                    <a:moveTo>
                      <a:pt x="4997" y="3220"/>
                    </a:moveTo>
                    <a:lnTo>
                      <a:pt x="4902" y="3485"/>
                    </a:lnTo>
                    <a:cubicBezTo>
                      <a:pt x="4930" y="3496"/>
                      <a:pt x="4952" y="3502"/>
                      <a:pt x="4977" y="3513"/>
                    </a:cubicBezTo>
                    <a:cubicBezTo>
                      <a:pt x="4980" y="3569"/>
                      <a:pt x="4983" y="3628"/>
                      <a:pt x="4986" y="3683"/>
                    </a:cubicBezTo>
                    <a:cubicBezTo>
                      <a:pt x="4991" y="3720"/>
                      <a:pt x="4991" y="3759"/>
                      <a:pt x="4991" y="3792"/>
                    </a:cubicBezTo>
                    <a:lnTo>
                      <a:pt x="4991" y="3848"/>
                    </a:lnTo>
                    <a:lnTo>
                      <a:pt x="5270" y="3856"/>
                    </a:lnTo>
                    <a:lnTo>
                      <a:pt x="5273" y="3792"/>
                    </a:lnTo>
                    <a:cubicBezTo>
                      <a:pt x="5273" y="3753"/>
                      <a:pt x="5273" y="3714"/>
                      <a:pt x="5270" y="3678"/>
                    </a:cubicBezTo>
                    <a:cubicBezTo>
                      <a:pt x="5270" y="3664"/>
                      <a:pt x="5265" y="3653"/>
                      <a:pt x="5265" y="3641"/>
                    </a:cubicBezTo>
                    <a:lnTo>
                      <a:pt x="5265" y="3641"/>
                    </a:lnTo>
                    <a:cubicBezTo>
                      <a:pt x="5298" y="3658"/>
                      <a:pt x="5323" y="3672"/>
                      <a:pt x="5357" y="3692"/>
                    </a:cubicBezTo>
                    <a:lnTo>
                      <a:pt x="5493" y="3446"/>
                    </a:lnTo>
                    <a:cubicBezTo>
                      <a:pt x="5410" y="3402"/>
                      <a:pt x="5326" y="3357"/>
                      <a:pt x="5237" y="3318"/>
                    </a:cubicBezTo>
                    <a:lnTo>
                      <a:pt x="5237" y="3315"/>
                    </a:lnTo>
                    <a:lnTo>
                      <a:pt x="5234" y="3315"/>
                    </a:lnTo>
                    <a:cubicBezTo>
                      <a:pt x="5153" y="3279"/>
                      <a:pt x="5078" y="3248"/>
                      <a:pt x="4997" y="3220"/>
                    </a:cubicBezTo>
                    <a:close/>
                    <a:moveTo>
                      <a:pt x="5940" y="3759"/>
                    </a:moveTo>
                    <a:lnTo>
                      <a:pt x="5764" y="3973"/>
                    </a:lnTo>
                    <a:cubicBezTo>
                      <a:pt x="5892" y="4074"/>
                      <a:pt x="6012" y="4191"/>
                      <a:pt x="6121" y="4317"/>
                    </a:cubicBezTo>
                    <a:lnTo>
                      <a:pt x="6330" y="4135"/>
                    </a:lnTo>
                    <a:cubicBezTo>
                      <a:pt x="6210" y="3999"/>
                      <a:pt x="6082" y="3873"/>
                      <a:pt x="5940" y="3759"/>
                    </a:cubicBezTo>
                    <a:close/>
                    <a:moveTo>
                      <a:pt x="2804" y="4169"/>
                    </a:moveTo>
                    <a:cubicBezTo>
                      <a:pt x="2801" y="4219"/>
                      <a:pt x="2796" y="4266"/>
                      <a:pt x="2796" y="4317"/>
                    </a:cubicBezTo>
                    <a:cubicBezTo>
                      <a:pt x="2796" y="4358"/>
                      <a:pt x="2796" y="4400"/>
                      <a:pt x="2801" y="4442"/>
                    </a:cubicBezTo>
                    <a:cubicBezTo>
                      <a:pt x="2804" y="4540"/>
                      <a:pt x="2818" y="4637"/>
                      <a:pt x="2837" y="4727"/>
                    </a:cubicBezTo>
                    <a:lnTo>
                      <a:pt x="3114" y="4668"/>
                    </a:lnTo>
                    <a:cubicBezTo>
                      <a:pt x="3097" y="4587"/>
                      <a:pt x="3086" y="4504"/>
                      <a:pt x="3080" y="4420"/>
                    </a:cubicBezTo>
                    <a:cubicBezTo>
                      <a:pt x="3080" y="4389"/>
                      <a:pt x="3075" y="4350"/>
                      <a:pt x="3075" y="4317"/>
                    </a:cubicBezTo>
                    <a:cubicBezTo>
                      <a:pt x="3075" y="4275"/>
                      <a:pt x="3080" y="4233"/>
                      <a:pt x="3083" y="4191"/>
                    </a:cubicBezTo>
                    <a:lnTo>
                      <a:pt x="2804" y="4169"/>
                    </a:lnTo>
                    <a:close/>
                    <a:moveTo>
                      <a:pt x="4930" y="4339"/>
                    </a:moveTo>
                    <a:cubicBezTo>
                      <a:pt x="4896" y="4506"/>
                      <a:pt x="4843" y="4657"/>
                      <a:pt x="4771" y="4791"/>
                    </a:cubicBezTo>
                    <a:lnTo>
                      <a:pt x="5019" y="4922"/>
                    </a:lnTo>
                    <a:cubicBezTo>
                      <a:pt x="5103" y="4769"/>
                      <a:pt x="5164" y="4590"/>
                      <a:pt x="5203" y="4400"/>
                    </a:cubicBezTo>
                    <a:lnTo>
                      <a:pt x="4930" y="4339"/>
                    </a:lnTo>
                    <a:close/>
                    <a:moveTo>
                      <a:pt x="6651" y="4570"/>
                    </a:moveTo>
                    <a:lnTo>
                      <a:pt x="6408" y="4713"/>
                    </a:lnTo>
                    <a:cubicBezTo>
                      <a:pt x="6489" y="4852"/>
                      <a:pt x="6562" y="5003"/>
                      <a:pt x="6618" y="5159"/>
                    </a:cubicBezTo>
                    <a:lnTo>
                      <a:pt x="6880" y="5061"/>
                    </a:lnTo>
                    <a:cubicBezTo>
                      <a:pt x="6818" y="4891"/>
                      <a:pt x="6740" y="4724"/>
                      <a:pt x="6651" y="4570"/>
                    </a:cubicBezTo>
                    <a:close/>
                    <a:moveTo>
                      <a:pt x="3289" y="5087"/>
                    </a:moveTo>
                    <a:lnTo>
                      <a:pt x="3066" y="5254"/>
                    </a:lnTo>
                    <a:cubicBezTo>
                      <a:pt x="3128" y="5338"/>
                      <a:pt x="3197" y="5410"/>
                      <a:pt x="3278" y="5466"/>
                    </a:cubicBezTo>
                    <a:cubicBezTo>
                      <a:pt x="3359" y="5525"/>
                      <a:pt x="3451" y="5572"/>
                      <a:pt x="3549" y="5603"/>
                    </a:cubicBezTo>
                    <a:lnTo>
                      <a:pt x="3633" y="5335"/>
                    </a:lnTo>
                    <a:cubicBezTo>
                      <a:pt x="3563" y="5313"/>
                      <a:pt x="3499" y="5282"/>
                      <a:pt x="3443" y="5240"/>
                    </a:cubicBezTo>
                    <a:cubicBezTo>
                      <a:pt x="3381" y="5198"/>
                      <a:pt x="3334" y="5145"/>
                      <a:pt x="3289" y="5087"/>
                    </a:cubicBezTo>
                    <a:close/>
                    <a:moveTo>
                      <a:pt x="4481" y="5145"/>
                    </a:moveTo>
                    <a:cubicBezTo>
                      <a:pt x="4363" y="5240"/>
                      <a:pt x="4218" y="5310"/>
                      <a:pt x="4073" y="5343"/>
                    </a:cubicBezTo>
                    <a:lnTo>
                      <a:pt x="4140" y="5617"/>
                    </a:lnTo>
                    <a:cubicBezTo>
                      <a:pt x="4324" y="5572"/>
                      <a:pt x="4506" y="5483"/>
                      <a:pt x="4656" y="5366"/>
                    </a:cubicBezTo>
                    <a:lnTo>
                      <a:pt x="4481" y="5145"/>
                    </a:lnTo>
                    <a:close/>
                    <a:moveTo>
                      <a:pt x="7022" y="5589"/>
                    </a:moveTo>
                    <a:lnTo>
                      <a:pt x="6749" y="5636"/>
                    </a:lnTo>
                    <a:cubicBezTo>
                      <a:pt x="6777" y="5798"/>
                      <a:pt x="6791" y="5965"/>
                      <a:pt x="6793" y="6130"/>
                    </a:cubicBezTo>
                    <a:lnTo>
                      <a:pt x="7075" y="6130"/>
                    </a:lnTo>
                    <a:cubicBezTo>
                      <a:pt x="7072" y="5949"/>
                      <a:pt x="7056" y="5767"/>
                      <a:pt x="7022" y="5589"/>
                    </a:cubicBezTo>
                    <a:close/>
                    <a:moveTo>
                      <a:pt x="6757" y="6621"/>
                    </a:moveTo>
                    <a:cubicBezTo>
                      <a:pt x="6729" y="6786"/>
                      <a:pt x="6687" y="6945"/>
                      <a:pt x="6632" y="7098"/>
                    </a:cubicBezTo>
                    <a:lnTo>
                      <a:pt x="6897" y="7193"/>
                    </a:lnTo>
                    <a:cubicBezTo>
                      <a:pt x="6958" y="7025"/>
                      <a:pt x="7003" y="6847"/>
                      <a:pt x="7033" y="6666"/>
                    </a:cubicBezTo>
                    <a:lnTo>
                      <a:pt x="6757" y="66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1"/>
              <p:cNvSpPr/>
              <p:nvPr/>
            </p:nvSpPr>
            <p:spPr>
              <a:xfrm>
                <a:off x="1468417" y="2737328"/>
                <a:ext cx="43670" cy="76167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386" extrusionOk="0">
                    <a:moveTo>
                      <a:pt x="796" y="0"/>
                    </a:moveTo>
                    <a:lnTo>
                      <a:pt x="1" y="1359"/>
                    </a:lnTo>
                    <a:lnTo>
                      <a:pt x="1186" y="2385"/>
                    </a:lnTo>
                    <a:lnTo>
                      <a:pt x="1368" y="2171"/>
                    </a:lnTo>
                    <a:lnTo>
                      <a:pt x="358" y="1300"/>
                    </a:lnTo>
                    <a:lnTo>
                      <a:pt x="1039" y="140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6" name="Google Shape;416;p11"/>
            <p:cNvSpPr/>
            <p:nvPr/>
          </p:nvSpPr>
          <p:spPr>
            <a:xfrm>
              <a:off x="8716573" y="2376320"/>
              <a:ext cx="161304" cy="161304"/>
            </a:xfrm>
            <a:custGeom>
              <a:avLst/>
              <a:gdLst/>
              <a:ahLst/>
              <a:cxnLst/>
              <a:rect l="l" t="t" r="r" b="b"/>
              <a:pathLst>
                <a:path w="5053" h="5053" extrusionOk="0">
                  <a:moveTo>
                    <a:pt x="2795" y="1"/>
                  </a:moveTo>
                  <a:cubicBezTo>
                    <a:pt x="2642" y="1"/>
                    <a:pt x="2478" y="24"/>
                    <a:pt x="2302" y="73"/>
                  </a:cubicBezTo>
                  <a:cubicBezTo>
                    <a:pt x="1208" y="374"/>
                    <a:pt x="2784" y="2893"/>
                    <a:pt x="2784" y="2893"/>
                  </a:cubicBezTo>
                  <a:cubicBezTo>
                    <a:pt x="2784" y="2893"/>
                    <a:pt x="1860" y="2505"/>
                    <a:pt x="1091" y="2505"/>
                  </a:cubicBezTo>
                  <a:cubicBezTo>
                    <a:pt x="562" y="2505"/>
                    <a:pt x="106" y="2689"/>
                    <a:pt x="76" y="3309"/>
                  </a:cubicBezTo>
                  <a:cubicBezTo>
                    <a:pt x="0" y="4829"/>
                    <a:pt x="4709" y="5052"/>
                    <a:pt x="4709" y="5052"/>
                  </a:cubicBezTo>
                  <a:cubicBezTo>
                    <a:pt x="4709" y="5052"/>
                    <a:pt x="5052" y="1"/>
                    <a:pt x="2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8627756" y="1859030"/>
              <a:ext cx="162741" cy="124498"/>
            </a:xfrm>
            <a:custGeom>
              <a:avLst/>
              <a:gdLst/>
              <a:ahLst/>
              <a:cxnLst/>
              <a:rect l="l" t="t" r="r" b="b"/>
              <a:pathLst>
                <a:path w="5098" h="3900" extrusionOk="0">
                  <a:moveTo>
                    <a:pt x="2977" y="0"/>
                  </a:moveTo>
                  <a:cubicBezTo>
                    <a:pt x="2270" y="0"/>
                    <a:pt x="2413" y="1944"/>
                    <a:pt x="2413" y="1944"/>
                  </a:cubicBezTo>
                  <a:cubicBezTo>
                    <a:pt x="2413" y="1944"/>
                    <a:pt x="1659" y="1065"/>
                    <a:pt x="1054" y="1065"/>
                  </a:cubicBezTo>
                  <a:cubicBezTo>
                    <a:pt x="865" y="1065"/>
                    <a:pt x="691" y="1151"/>
                    <a:pt x="558" y="1375"/>
                  </a:cubicBezTo>
                  <a:cubicBezTo>
                    <a:pt x="0" y="2315"/>
                    <a:pt x="2913" y="3900"/>
                    <a:pt x="2913" y="3900"/>
                  </a:cubicBezTo>
                  <a:cubicBezTo>
                    <a:pt x="2913" y="3900"/>
                    <a:pt x="5097" y="371"/>
                    <a:pt x="3055" y="8"/>
                  </a:cubicBezTo>
                  <a:cubicBezTo>
                    <a:pt x="3028" y="3"/>
                    <a:pt x="3002" y="0"/>
                    <a:pt x="2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8" name="Google Shape;418;p11"/>
            <p:cNvGrpSpPr/>
            <p:nvPr/>
          </p:nvGrpSpPr>
          <p:grpSpPr>
            <a:xfrm>
              <a:off x="8757527" y="1178608"/>
              <a:ext cx="144479" cy="265652"/>
              <a:chOff x="1192264" y="2259208"/>
              <a:chExt cx="144479" cy="265652"/>
            </a:xfrm>
          </p:grpSpPr>
          <p:sp>
            <p:nvSpPr>
              <p:cNvPr id="419" name="Google Shape;419;p11"/>
              <p:cNvSpPr/>
              <p:nvPr/>
            </p:nvSpPr>
            <p:spPr>
              <a:xfrm>
                <a:off x="1192264" y="2259208"/>
                <a:ext cx="118496" cy="194951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6107" extrusionOk="0">
                    <a:moveTo>
                      <a:pt x="2121" y="0"/>
                    </a:moveTo>
                    <a:cubicBezTo>
                      <a:pt x="1547" y="0"/>
                      <a:pt x="243" y="620"/>
                      <a:pt x="135" y="636"/>
                    </a:cubicBezTo>
                    <a:cubicBezTo>
                      <a:pt x="1" y="658"/>
                      <a:pt x="2391" y="6107"/>
                      <a:pt x="2391" y="6107"/>
                    </a:cubicBezTo>
                    <a:lnTo>
                      <a:pt x="3711" y="5646"/>
                    </a:lnTo>
                    <a:cubicBezTo>
                      <a:pt x="3711" y="5646"/>
                      <a:pt x="2601" y="463"/>
                      <a:pt x="2366" y="89"/>
                    </a:cubicBezTo>
                    <a:cubicBezTo>
                      <a:pt x="2326" y="26"/>
                      <a:pt x="2239" y="0"/>
                      <a:pt x="2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1"/>
              <p:cNvSpPr/>
              <p:nvPr/>
            </p:nvSpPr>
            <p:spPr>
              <a:xfrm>
                <a:off x="1274302" y="2466570"/>
                <a:ext cx="62440" cy="5829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826" extrusionOk="0">
                    <a:moveTo>
                      <a:pt x="1019" y="1"/>
                    </a:moveTo>
                    <a:cubicBezTo>
                      <a:pt x="609" y="1"/>
                      <a:pt x="164" y="225"/>
                      <a:pt x="56" y="579"/>
                    </a:cubicBezTo>
                    <a:cubicBezTo>
                      <a:pt x="0" y="763"/>
                      <a:pt x="56" y="966"/>
                      <a:pt x="159" y="1131"/>
                    </a:cubicBezTo>
                    <a:cubicBezTo>
                      <a:pt x="265" y="1290"/>
                      <a:pt x="419" y="1416"/>
                      <a:pt x="564" y="1541"/>
                    </a:cubicBezTo>
                    <a:cubicBezTo>
                      <a:pt x="731" y="1679"/>
                      <a:pt x="927" y="1825"/>
                      <a:pt x="1135" y="1825"/>
                    </a:cubicBezTo>
                    <a:cubicBezTo>
                      <a:pt x="1163" y="1825"/>
                      <a:pt x="1191" y="1823"/>
                      <a:pt x="1219" y="1817"/>
                    </a:cubicBezTo>
                    <a:cubicBezTo>
                      <a:pt x="1797" y="1703"/>
                      <a:pt x="1956" y="676"/>
                      <a:pt x="1635" y="261"/>
                    </a:cubicBezTo>
                    <a:cubicBezTo>
                      <a:pt x="1494" y="80"/>
                      <a:pt x="1263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1" name="Google Shape;421;p11"/>
            <p:cNvSpPr/>
            <p:nvPr/>
          </p:nvSpPr>
          <p:spPr>
            <a:xfrm>
              <a:off x="549448" y="3003351"/>
              <a:ext cx="96374" cy="121274"/>
            </a:xfrm>
            <a:custGeom>
              <a:avLst/>
              <a:gdLst/>
              <a:ahLst/>
              <a:cxnLst/>
              <a:rect l="l" t="t" r="r" b="b"/>
              <a:pathLst>
                <a:path w="3019" h="3799" extrusionOk="0">
                  <a:moveTo>
                    <a:pt x="1529" y="1"/>
                  </a:moveTo>
                  <a:cubicBezTo>
                    <a:pt x="1509" y="1"/>
                    <a:pt x="1489" y="17"/>
                    <a:pt x="1482" y="49"/>
                  </a:cubicBezTo>
                  <a:cubicBezTo>
                    <a:pt x="1239" y="1234"/>
                    <a:pt x="996" y="1486"/>
                    <a:pt x="0" y="1784"/>
                  </a:cubicBezTo>
                  <a:cubicBezTo>
                    <a:pt x="1058" y="2124"/>
                    <a:pt x="1258" y="2395"/>
                    <a:pt x="1493" y="3798"/>
                  </a:cubicBezTo>
                  <a:cubicBezTo>
                    <a:pt x="1755" y="2398"/>
                    <a:pt x="1959" y="2133"/>
                    <a:pt x="3019" y="1812"/>
                  </a:cubicBezTo>
                  <a:cubicBezTo>
                    <a:pt x="2028" y="1497"/>
                    <a:pt x="1791" y="1240"/>
                    <a:pt x="1574" y="49"/>
                  </a:cubicBezTo>
                  <a:cubicBezTo>
                    <a:pt x="1568" y="17"/>
                    <a:pt x="1549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6233622" y="226569"/>
              <a:ext cx="124689" cy="156899"/>
            </a:xfrm>
            <a:custGeom>
              <a:avLst/>
              <a:gdLst/>
              <a:ahLst/>
              <a:cxnLst/>
              <a:rect l="l" t="t" r="r" b="b"/>
              <a:pathLst>
                <a:path w="3906" h="4915" extrusionOk="0">
                  <a:moveTo>
                    <a:pt x="1973" y="0"/>
                  </a:moveTo>
                  <a:cubicBezTo>
                    <a:pt x="1948" y="0"/>
                    <a:pt x="1922" y="20"/>
                    <a:pt x="1914" y="61"/>
                  </a:cubicBezTo>
                  <a:cubicBezTo>
                    <a:pt x="1604" y="1595"/>
                    <a:pt x="1289" y="1921"/>
                    <a:pt x="0" y="2309"/>
                  </a:cubicBezTo>
                  <a:cubicBezTo>
                    <a:pt x="1361" y="2747"/>
                    <a:pt x="1621" y="3096"/>
                    <a:pt x="1928" y="4915"/>
                  </a:cubicBezTo>
                  <a:cubicBezTo>
                    <a:pt x="2265" y="3104"/>
                    <a:pt x="2530" y="2758"/>
                    <a:pt x="3906" y="2348"/>
                  </a:cubicBezTo>
                  <a:cubicBezTo>
                    <a:pt x="2625" y="1935"/>
                    <a:pt x="2318" y="1603"/>
                    <a:pt x="2031" y="63"/>
                  </a:cubicBezTo>
                  <a:cubicBezTo>
                    <a:pt x="2024" y="21"/>
                    <a:pt x="1999" y="0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3" name="Google Shape;423;p11"/>
            <p:cNvGrpSpPr/>
            <p:nvPr/>
          </p:nvGrpSpPr>
          <p:grpSpPr>
            <a:xfrm>
              <a:off x="6591153" y="383469"/>
              <a:ext cx="97555" cy="96949"/>
              <a:chOff x="6707303" y="2342619"/>
              <a:chExt cx="97555" cy="96949"/>
            </a:xfrm>
          </p:grpSpPr>
          <p:sp>
            <p:nvSpPr>
              <p:cNvPr id="424" name="Google Shape;424;p11"/>
              <p:cNvSpPr/>
              <p:nvPr/>
            </p:nvSpPr>
            <p:spPr>
              <a:xfrm>
                <a:off x="6748545" y="2342619"/>
                <a:ext cx="14365" cy="9694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037" extrusionOk="0">
                    <a:moveTo>
                      <a:pt x="258" y="0"/>
                    </a:moveTo>
                    <a:cubicBezTo>
                      <a:pt x="161" y="0"/>
                      <a:pt x="75" y="74"/>
                      <a:pt x="70" y="174"/>
                    </a:cubicBezTo>
                    <a:cubicBezTo>
                      <a:pt x="0" y="1136"/>
                      <a:pt x="0" y="2015"/>
                      <a:pt x="70" y="2866"/>
                    </a:cubicBezTo>
                    <a:cubicBezTo>
                      <a:pt x="81" y="2964"/>
                      <a:pt x="159" y="3036"/>
                      <a:pt x="257" y="3036"/>
                    </a:cubicBezTo>
                    <a:lnTo>
                      <a:pt x="268" y="3036"/>
                    </a:lnTo>
                    <a:cubicBezTo>
                      <a:pt x="369" y="3025"/>
                      <a:pt x="449" y="2936"/>
                      <a:pt x="438" y="2832"/>
                    </a:cubicBezTo>
                    <a:cubicBezTo>
                      <a:pt x="369" y="2004"/>
                      <a:pt x="369" y="1142"/>
                      <a:pt x="438" y="202"/>
                    </a:cubicBezTo>
                    <a:cubicBezTo>
                      <a:pt x="449" y="98"/>
                      <a:pt x="369" y="9"/>
                      <a:pt x="268" y="1"/>
                    </a:cubicBezTo>
                    <a:cubicBezTo>
                      <a:pt x="265" y="1"/>
                      <a:pt x="261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1"/>
              <p:cNvSpPr/>
              <p:nvPr/>
            </p:nvSpPr>
            <p:spPr>
              <a:xfrm>
                <a:off x="6707303" y="2384276"/>
                <a:ext cx="97555" cy="13503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423" extrusionOk="0">
                    <a:moveTo>
                      <a:pt x="191" y="0"/>
                    </a:moveTo>
                    <a:cubicBezTo>
                      <a:pt x="99" y="0"/>
                      <a:pt x="20" y="77"/>
                      <a:pt x="12" y="172"/>
                    </a:cubicBezTo>
                    <a:cubicBezTo>
                      <a:pt x="1" y="272"/>
                      <a:pt x="82" y="364"/>
                      <a:pt x="182" y="370"/>
                    </a:cubicBezTo>
                    <a:cubicBezTo>
                      <a:pt x="662" y="406"/>
                      <a:pt x="1122" y="423"/>
                      <a:pt x="1569" y="423"/>
                    </a:cubicBezTo>
                    <a:cubicBezTo>
                      <a:pt x="2015" y="423"/>
                      <a:pt x="2447" y="406"/>
                      <a:pt x="2874" y="375"/>
                    </a:cubicBezTo>
                    <a:cubicBezTo>
                      <a:pt x="2977" y="364"/>
                      <a:pt x="3055" y="272"/>
                      <a:pt x="3047" y="172"/>
                    </a:cubicBezTo>
                    <a:cubicBezTo>
                      <a:pt x="3037" y="77"/>
                      <a:pt x="2955" y="0"/>
                      <a:pt x="2862" y="0"/>
                    </a:cubicBezTo>
                    <a:cubicBezTo>
                      <a:pt x="2856" y="0"/>
                      <a:pt x="2850" y="1"/>
                      <a:pt x="2843" y="1"/>
                    </a:cubicBezTo>
                    <a:cubicBezTo>
                      <a:pt x="2429" y="36"/>
                      <a:pt x="2007" y="54"/>
                      <a:pt x="1570" y="54"/>
                    </a:cubicBezTo>
                    <a:cubicBezTo>
                      <a:pt x="1133" y="54"/>
                      <a:pt x="681" y="36"/>
                      <a:pt x="210" y="1"/>
                    </a:cubicBezTo>
                    <a:cubicBezTo>
                      <a:pt x="204" y="1"/>
                      <a:pt x="197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1"/>
              <p:cNvSpPr/>
              <p:nvPr/>
            </p:nvSpPr>
            <p:spPr>
              <a:xfrm>
                <a:off x="6719784" y="2355547"/>
                <a:ext cx="73677" cy="72081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2258" extrusionOk="0">
                    <a:moveTo>
                      <a:pt x="2094" y="0"/>
                    </a:moveTo>
                    <a:cubicBezTo>
                      <a:pt x="2050" y="0"/>
                      <a:pt x="2007" y="16"/>
                      <a:pt x="1973" y="48"/>
                    </a:cubicBezTo>
                    <a:cubicBezTo>
                      <a:pt x="1239" y="678"/>
                      <a:pt x="620" y="1303"/>
                      <a:pt x="67" y="1950"/>
                    </a:cubicBezTo>
                    <a:cubicBezTo>
                      <a:pt x="0" y="2028"/>
                      <a:pt x="9" y="2146"/>
                      <a:pt x="89" y="2213"/>
                    </a:cubicBezTo>
                    <a:cubicBezTo>
                      <a:pt x="123" y="2243"/>
                      <a:pt x="168" y="2257"/>
                      <a:pt x="209" y="2257"/>
                    </a:cubicBezTo>
                    <a:cubicBezTo>
                      <a:pt x="265" y="2257"/>
                      <a:pt x="315" y="2238"/>
                      <a:pt x="355" y="2196"/>
                    </a:cubicBezTo>
                    <a:cubicBezTo>
                      <a:pt x="890" y="1560"/>
                      <a:pt x="1501" y="949"/>
                      <a:pt x="2215" y="332"/>
                    </a:cubicBezTo>
                    <a:cubicBezTo>
                      <a:pt x="2296" y="263"/>
                      <a:pt x="2307" y="145"/>
                      <a:pt x="2238" y="67"/>
                    </a:cubicBezTo>
                    <a:cubicBezTo>
                      <a:pt x="2200" y="23"/>
                      <a:pt x="2146" y="0"/>
                      <a:pt x="20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1"/>
              <p:cNvSpPr/>
              <p:nvPr/>
            </p:nvSpPr>
            <p:spPr>
              <a:xfrm>
                <a:off x="6719688" y="2354334"/>
                <a:ext cx="73581" cy="72209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262" extrusionOk="0">
                    <a:moveTo>
                      <a:pt x="212" y="0"/>
                    </a:moveTo>
                    <a:cubicBezTo>
                      <a:pt x="169" y="0"/>
                      <a:pt x="126" y="15"/>
                      <a:pt x="92" y="47"/>
                    </a:cubicBezTo>
                    <a:cubicBezTo>
                      <a:pt x="12" y="116"/>
                      <a:pt x="0" y="234"/>
                      <a:pt x="70" y="312"/>
                    </a:cubicBezTo>
                    <a:cubicBezTo>
                      <a:pt x="701" y="1043"/>
                      <a:pt x="1323" y="1665"/>
                      <a:pt x="1976" y="2214"/>
                    </a:cubicBezTo>
                    <a:cubicBezTo>
                      <a:pt x="2009" y="2248"/>
                      <a:pt x="2054" y="2262"/>
                      <a:pt x="2096" y="2262"/>
                    </a:cubicBezTo>
                    <a:cubicBezTo>
                      <a:pt x="2149" y="2262"/>
                      <a:pt x="2202" y="2237"/>
                      <a:pt x="2241" y="2192"/>
                    </a:cubicBezTo>
                    <a:cubicBezTo>
                      <a:pt x="2305" y="2114"/>
                      <a:pt x="2299" y="1997"/>
                      <a:pt x="2218" y="1930"/>
                    </a:cubicBezTo>
                    <a:cubicBezTo>
                      <a:pt x="1585" y="1389"/>
                      <a:pt x="974" y="783"/>
                      <a:pt x="358" y="66"/>
                    </a:cubicBezTo>
                    <a:cubicBezTo>
                      <a:pt x="319" y="23"/>
                      <a:pt x="265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8" name="Google Shape;428;p11"/>
            <p:cNvSpPr/>
            <p:nvPr/>
          </p:nvSpPr>
          <p:spPr>
            <a:xfrm>
              <a:off x="7314425" y="3960025"/>
              <a:ext cx="1829609" cy="1205318"/>
            </a:xfrm>
            <a:custGeom>
              <a:avLst/>
              <a:gdLst/>
              <a:ahLst/>
              <a:cxnLst/>
              <a:rect l="l" t="t" r="r" b="b"/>
              <a:pathLst>
                <a:path w="44995" h="29642" extrusionOk="0">
                  <a:moveTo>
                    <a:pt x="44994" y="0"/>
                  </a:moveTo>
                  <a:cubicBezTo>
                    <a:pt x="43044" y="650"/>
                    <a:pt x="41186" y="3083"/>
                    <a:pt x="40001" y="5175"/>
                  </a:cubicBezTo>
                  <a:cubicBezTo>
                    <a:pt x="38555" y="7725"/>
                    <a:pt x="37520" y="10476"/>
                    <a:pt x="36243" y="13107"/>
                  </a:cubicBezTo>
                  <a:cubicBezTo>
                    <a:pt x="35648" y="14337"/>
                    <a:pt x="34901" y="15634"/>
                    <a:pt x="33631" y="16148"/>
                  </a:cubicBezTo>
                  <a:cubicBezTo>
                    <a:pt x="33205" y="16320"/>
                    <a:pt x="32769" y="16388"/>
                    <a:pt x="32327" y="16388"/>
                  </a:cubicBezTo>
                  <a:cubicBezTo>
                    <a:pt x="30845" y="16388"/>
                    <a:pt x="29288" y="15630"/>
                    <a:pt x="27748" y="15523"/>
                  </a:cubicBezTo>
                  <a:cubicBezTo>
                    <a:pt x="27619" y="15514"/>
                    <a:pt x="27492" y="15510"/>
                    <a:pt x="27365" y="15510"/>
                  </a:cubicBezTo>
                  <a:cubicBezTo>
                    <a:pt x="24649" y="15510"/>
                    <a:pt x="22276" y="17491"/>
                    <a:pt x="20458" y="19562"/>
                  </a:cubicBezTo>
                  <a:cubicBezTo>
                    <a:pt x="18553" y="21724"/>
                    <a:pt x="16778" y="24207"/>
                    <a:pt x="14117" y="25315"/>
                  </a:cubicBezTo>
                  <a:cubicBezTo>
                    <a:pt x="11757" y="26302"/>
                    <a:pt x="9078" y="26035"/>
                    <a:pt x="6557" y="26473"/>
                  </a:cubicBezTo>
                  <a:cubicBezTo>
                    <a:pt x="4129" y="26894"/>
                    <a:pt x="1856" y="28029"/>
                    <a:pt x="0" y="29642"/>
                  </a:cubicBezTo>
                  <a:lnTo>
                    <a:pt x="44994" y="29639"/>
                  </a:lnTo>
                  <a:lnTo>
                    <a:pt x="44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3"/>
          <p:cNvSpPr txBox="1">
            <a:spLocks noGrp="1"/>
          </p:cNvSpPr>
          <p:nvPr>
            <p:ph type="title" hasCustomPrompt="1"/>
          </p:nvPr>
        </p:nvSpPr>
        <p:spPr>
          <a:xfrm rot="2960">
            <a:off x="2269625" y="1165800"/>
            <a:ext cx="1045200" cy="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2" name="Google Shape;432;p13"/>
          <p:cNvSpPr txBox="1">
            <a:spLocks noGrp="1"/>
          </p:cNvSpPr>
          <p:nvPr>
            <p:ph type="title" idx="2"/>
          </p:nvPr>
        </p:nvSpPr>
        <p:spPr>
          <a:xfrm>
            <a:off x="1319013" y="1914450"/>
            <a:ext cx="29463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3" name="Google Shape;433;p13"/>
          <p:cNvSpPr txBox="1">
            <a:spLocks noGrp="1"/>
          </p:cNvSpPr>
          <p:nvPr>
            <p:ph type="subTitle" idx="1"/>
          </p:nvPr>
        </p:nvSpPr>
        <p:spPr>
          <a:xfrm>
            <a:off x="1319013" y="2210051"/>
            <a:ext cx="2946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13"/>
          <p:cNvSpPr txBox="1">
            <a:spLocks noGrp="1"/>
          </p:cNvSpPr>
          <p:nvPr>
            <p:ph type="title" idx="3" hasCustomPrompt="1"/>
          </p:nvPr>
        </p:nvSpPr>
        <p:spPr>
          <a:xfrm rot="2960">
            <a:off x="2269625" y="2950350"/>
            <a:ext cx="1045200" cy="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5" name="Google Shape;435;p13"/>
          <p:cNvSpPr txBox="1">
            <a:spLocks noGrp="1"/>
          </p:cNvSpPr>
          <p:nvPr>
            <p:ph type="title" idx="4"/>
          </p:nvPr>
        </p:nvSpPr>
        <p:spPr>
          <a:xfrm>
            <a:off x="1319013" y="3699049"/>
            <a:ext cx="29463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6" name="Google Shape;436;p13"/>
          <p:cNvSpPr txBox="1">
            <a:spLocks noGrp="1"/>
          </p:cNvSpPr>
          <p:nvPr>
            <p:ph type="subTitle" idx="5"/>
          </p:nvPr>
        </p:nvSpPr>
        <p:spPr>
          <a:xfrm>
            <a:off x="1319013" y="3994550"/>
            <a:ext cx="2946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13"/>
          <p:cNvSpPr txBox="1">
            <a:spLocks noGrp="1"/>
          </p:cNvSpPr>
          <p:nvPr>
            <p:ph type="title" idx="6" hasCustomPrompt="1"/>
          </p:nvPr>
        </p:nvSpPr>
        <p:spPr>
          <a:xfrm rot="2960">
            <a:off x="5829250" y="1165800"/>
            <a:ext cx="1045200" cy="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8" name="Google Shape;438;p13"/>
          <p:cNvSpPr txBox="1">
            <a:spLocks noGrp="1"/>
          </p:cNvSpPr>
          <p:nvPr>
            <p:ph type="title" idx="7"/>
          </p:nvPr>
        </p:nvSpPr>
        <p:spPr>
          <a:xfrm>
            <a:off x="4878688" y="1914450"/>
            <a:ext cx="29463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subTitle" idx="8"/>
          </p:nvPr>
        </p:nvSpPr>
        <p:spPr>
          <a:xfrm>
            <a:off x="4878688" y="2210051"/>
            <a:ext cx="2946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title" idx="9" hasCustomPrompt="1"/>
          </p:nvPr>
        </p:nvSpPr>
        <p:spPr>
          <a:xfrm rot="2960">
            <a:off x="5829250" y="2950350"/>
            <a:ext cx="1045200" cy="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1" name="Google Shape;441;p13"/>
          <p:cNvSpPr txBox="1">
            <a:spLocks noGrp="1"/>
          </p:cNvSpPr>
          <p:nvPr>
            <p:ph type="title" idx="13"/>
          </p:nvPr>
        </p:nvSpPr>
        <p:spPr>
          <a:xfrm>
            <a:off x="4878688" y="3699049"/>
            <a:ext cx="29463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2" name="Google Shape;442;p13"/>
          <p:cNvSpPr txBox="1">
            <a:spLocks noGrp="1"/>
          </p:cNvSpPr>
          <p:nvPr>
            <p:ph type="subTitle" idx="14"/>
          </p:nvPr>
        </p:nvSpPr>
        <p:spPr>
          <a:xfrm>
            <a:off x="4878688" y="3994550"/>
            <a:ext cx="2946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44" name="Google Shape;444;p13"/>
          <p:cNvGrpSpPr/>
          <p:nvPr/>
        </p:nvGrpSpPr>
        <p:grpSpPr>
          <a:xfrm>
            <a:off x="-29962" y="111825"/>
            <a:ext cx="9173967" cy="5035521"/>
            <a:chOff x="-29962" y="111825"/>
            <a:chExt cx="9173967" cy="5035521"/>
          </a:xfrm>
        </p:grpSpPr>
        <p:grpSp>
          <p:nvGrpSpPr>
            <p:cNvPr id="445" name="Google Shape;445;p13"/>
            <p:cNvGrpSpPr/>
            <p:nvPr/>
          </p:nvGrpSpPr>
          <p:grpSpPr>
            <a:xfrm>
              <a:off x="310415" y="3446559"/>
              <a:ext cx="638833" cy="582489"/>
              <a:chOff x="824752" y="2645809"/>
              <a:chExt cx="638833" cy="582489"/>
            </a:xfrm>
          </p:grpSpPr>
          <p:sp>
            <p:nvSpPr>
              <p:cNvPr id="446" name="Google Shape;446;p13"/>
              <p:cNvSpPr/>
              <p:nvPr/>
            </p:nvSpPr>
            <p:spPr>
              <a:xfrm>
                <a:off x="824752" y="2685870"/>
                <a:ext cx="623766" cy="542427"/>
              </a:xfrm>
              <a:custGeom>
                <a:avLst/>
                <a:gdLst/>
                <a:ahLst/>
                <a:cxnLst/>
                <a:rect l="l" t="t" r="r" b="b"/>
                <a:pathLst>
                  <a:path w="19540" h="16992" extrusionOk="0">
                    <a:moveTo>
                      <a:pt x="10493" y="0"/>
                    </a:moveTo>
                    <a:cubicBezTo>
                      <a:pt x="8931" y="0"/>
                      <a:pt x="7461" y="435"/>
                      <a:pt x="6456" y="1012"/>
                    </a:cubicBezTo>
                    <a:cubicBezTo>
                      <a:pt x="3694" y="2597"/>
                      <a:pt x="0" y="5847"/>
                      <a:pt x="2662" y="11343"/>
                    </a:cubicBezTo>
                    <a:cubicBezTo>
                      <a:pt x="4014" y="14140"/>
                      <a:pt x="5894" y="14827"/>
                      <a:pt x="7415" y="14827"/>
                    </a:cubicBezTo>
                    <a:cubicBezTo>
                      <a:pt x="8881" y="14827"/>
                      <a:pt x="10013" y="14188"/>
                      <a:pt x="10013" y="14188"/>
                    </a:cubicBezTo>
                    <a:lnTo>
                      <a:pt x="12066" y="16934"/>
                    </a:lnTo>
                    <a:cubicBezTo>
                      <a:pt x="12096" y="16973"/>
                      <a:pt x="12138" y="16991"/>
                      <a:pt x="12180" y="16991"/>
                    </a:cubicBezTo>
                    <a:cubicBezTo>
                      <a:pt x="12254" y="16991"/>
                      <a:pt x="12327" y="16934"/>
                      <a:pt x="12325" y="16844"/>
                    </a:cubicBezTo>
                    <a:lnTo>
                      <a:pt x="12203" y="13748"/>
                    </a:lnTo>
                    <a:cubicBezTo>
                      <a:pt x="12203" y="13748"/>
                      <a:pt x="19540" y="12227"/>
                      <a:pt x="17523" y="5568"/>
                    </a:cubicBezTo>
                    <a:cubicBezTo>
                      <a:pt x="16241" y="1333"/>
                      <a:pt x="13227" y="0"/>
                      <a:pt x="10493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3"/>
              <p:cNvSpPr/>
              <p:nvPr/>
            </p:nvSpPr>
            <p:spPr>
              <a:xfrm>
                <a:off x="839787" y="2645809"/>
                <a:ext cx="623798" cy="542395"/>
              </a:xfrm>
              <a:custGeom>
                <a:avLst/>
                <a:gdLst/>
                <a:ahLst/>
                <a:cxnLst/>
                <a:rect l="l" t="t" r="r" b="b"/>
                <a:pathLst>
                  <a:path w="19541" h="16991" extrusionOk="0">
                    <a:moveTo>
                      <a:pt x="10494" y="0"/>
                    </a:moveTo>
                    <a:cubicBezTo>
                      <a:pt x="8932" y="0"/>
                      <a:pt x="7461" y="435"/>
                      <a:pt x="6456" y="1012"/>
                    </a:cubicBezTo>
                    <a:cubicBezTo>
                      <a:pt x="3694" y="2596"/>
                      <a:pt x="1" y="5847"/>
                      <a:pt x="2662" y="11342"/>
                    </a:cubicBezTo>
                    <a:cubicBezTo>
                      <a:pt x="4015" y="14141"/>
                      <a:pt x="5894" y="14829"/>
                      <a:pt x="7414" y="14829"/>
                    </a:cubicBezTo>
                    <a:cubicBezTo>
                      <a:pt x="8881" y="14829"/>
                      <a:pt x="10013" y="14188"/>
                      <a:pt x="10013" y="14188"/>
                    </a:cubicBezTo>
                    <a:lnTo>
                      <a:pt x="12066" y="16933"/>
                    </a:lnTo>
                    <a:cubicBezTo>
                      <a:pt x="12096" y="16973"/>
                      <a:pt x="12138" y="16991"/>
                      <a:pt x="12180" y="16991"/>
                    </a:cubicBezTo>
                    <a:cubicBezTo>
                      <a:pt x="12254" y="16991"/>
                      <a:pt x="12327" y="16933"/>
                      <a:pt x="12323" y="16844"/>
                    </a:cubicBezTo>
                    <a:lnTo>
                      <a:pt x="12203" y="13747"/>
                    </a:lnTo>
                    <a:cubicBezTo>
                      <a:pt x="12203" y="13747"/>
                      <a:pt x="19540" y="12227"/>
                      <a:pt x="17523" y="5568"/>
                    </a:cubicBezTo>
                    <a:cubicBezTo>
                      <a:pt x="16241" y="1333"/>
                      <a:pt x="13228" y="0"/>
                      <a:pt x="104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3"/>
              <p:cNvSpPr/>
              <p:nvPr/>
            </p:nvSpPr>
            <p:spPr>
              <a:xfrm>
                <a:off x="990297" y="2721558"/>
                <a:ext cx="289537" cy="282163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8839" extrusionOk="0">
                    <a:moveTo>
                      <a:pt x="6869" y="0"/>
                    </a:moveTo>
                    <a:cubicBezTo>
                      <a:pt x="4288" y="1125"/>
                      <a:pt x="2536" y="3722"/>
                      <a:pt x="0" y="4924"/>
                    </a:cubicBezTo>
                    <a:cubicBezTo>
                      <a:pt x="731" y="6230"/>
                      <a:pt x="1465" y="7533"/>
                      <a:pt x="2202" y="8838"/>
                    </a:cubicBezTo>
                    <a:cubicBezTo>
                      <a:pt x="4735" y="7633"/>
                      <a:pt x="6487" y="5036"/>
                      <a:pt x="9070" y="3914"/>
                    </a:cubicBezTo>
                    <a:cubicBezTo>
                      <a:pt x="8339" y="2609"/>
                      <a:pt x="7605" y="1306"/>
                      <a:pt x="68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3"/>
              <p:cNvSpPr/>
              <p:nvPr/>
            </p:nvSpPr>
            <p:spPr>
              <a:xfrm>
                <a:off x="1018420" y="2732603"/>
                <a:ext cx="210752" cy="248485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7784" extrusionOk="0">
                    <a:moveTo>
                      <a:pt x="5307" y="0"/>
                    </a:moveTo>
                    <a:cubicBezTo>
                      <a:pt x="5204" y="59"/>
                      <a:pt x="5103" y="120"/>
                      <a:pt x="5003" y="182"/>
                    </a:cubicBezTo>
                    <a:cubicBezTo>
                      <a:pt x="4724" y="352"/>
                      <a:pt x="4453" y="539"/>
                      <a:pt x="4188" y="734"/>
                    </a:cubicBezTo>
                    <a:cubicBezTo>
                      <a:pt x="4091" y="804"/>
                      <a:pt x="3999" y="876"/>
                      <a:pt x="3904" y="949"/>
                    </a:cubicBezTo>
                    <a:cubicBezTo>
                      <a:pt x="3848" y="1217"/>
                      <a:pt x="3792" y="1493"/>
                      <a:pt x="3736" y="1769"/>
                    </a:cubicBezTo>
                    <a:cubicBezTo>
                      <a:pt x="3692" y="1984"/>
                      <a:pt x="3650" y="2204"/>
                      <a:pt x="3608" y="2425"/>
                    </a:cubicBezTo>
                    <a:cubicBezTo>
                      <a:pt x="3530" y="2829"/>
                      <a:pt x="3455" y="3236"/>
                      <a:pt x="3377" y="3644"/>
                    </a:cubicBezTo>
                    <a:cubicBezTo>
                      <a:pt x="3064" y="3571"/>
                      <a:pt x="2749" y="3496"/>
                      <a:pt x="2436" y="3418"/>
                    </a:cubicBezTo>
                    <a:cubicBezTo>
                      <a:pt x="2255" y="3373"/>
                      <a:pt x="2068" y="3328"/>
                      <a:pt x="1887" y="3281"/>
                    </a:cubicBezTo>
                    <a:cubicBezTo>
                      <a:pt x="1697" y="3234"/>
                      <a:pt x="1507" y="3183"/>
                      <a:pt x="1315" y="3136"/>
                    </a:cubicBezTo>
                    <a:cubicBezTo>
                      <a:pt x="1226" y="3206"/>
                      <a:pt x="1139" y="3278"/>
                      <a:pt x="1047" y="3348"/>
                    </a:cubicBezTo>
                    <a:cubicBezTo>
                      <a:pt x="799" y="3540"/>
                      <a:pt x="545" y="3727"/>
                      <a:pt x="288" y="3903"/>
                    </a:cubicBezTo>
                    <a:cubicBezTo>
                      <a:pt x="193" y="3970"/>
                      <a:pt x="99" y="4031"/>
                      <a:pt x="1" y="4090"/>
                    </a:cubicBezTo>
                    <a:cubicBezTo>
                      <a:pt x="458" y="4241"/>
                      <a:pt x="905" y="4375"/>
                      <a:pt x="1348" y="4500"/>
                    </a:cubicBezTo>
                    <a:cubicBezTo>
                      <a:pt x="1521" y="4548"/>
                      <a:pt x="1692" y="4598"/>
                      <a:pt x="1867" y="4642"/>
                    </a:cubicBezTo>
                    <a:cubicBezTo>
                      <a:pt x="2289" y="4754"/>
                      <a:pt x="2707" y="4863"/>
                      <a:pt x="3126" y="4963"/>
                    </a:cubicBezTo>
                    <a:cubicBezTo>
                      <a:pt x="3078" y="5220"/>
                      <a:pt x="3028" y="5477"/>
                      <a:pt x="2975" y="5730"/>
                    </a:cubicBezTo>
                    <a:lnTo>
                      <a:pt x="2841" y="6400"/>
                    </a:lnTo>
                    <a:cubicBezTo>
                      <a:pt x="2741" y="6871"/>
                      <a:pt x="2637" y="7335"/>
                      <a:pt x="2529" y="7784"/>
                    </a:cubicBezTo>
                    <a:cubicBezTo>
                      <a:pt x="2626" y="7717"/>
                      <a:pt x="2721" y="7647"/>
                      <a:pt x="2819" y="7577"/>
                    </a:cubicBezTo>
                    <a:cubicBezTo>
                      <a:pt x="3084" y="7388"/>
                      <a:pt x="3346" y="7181"/>
                      <a:pt x="3600" y="6972"/>
                    </a:cubicBezTo>
                    <a:cubicBezTo>
                      <a:pt x="3658" y="6927"/>
                      <a:pt x="3714" y="6877"/>
                      <a:pt x="3773" y="6830"/>
                    </a:cubicBezTo>
                    <a:cubicBezTo>
                      <a:pt x="3809" y="6802"/>
                      <a:pt x="3843" y="6774"/>
                      <a:pt x="3879" y="6740"/>
                    </a:cubicBezTo>
                    <a:cubicBezTo>
                      <a:pt x="3907" y="6595"/>
                      <a:pt x="3935" y="6445"/>
                      <a:pt x="3962" y="6294"/>
                    </a:cubicBezTo>
                    <a:cubicBezTo>
                      <a:pt x="4032" y="5940"/>
                      <a:pt x="4099" y="5580"/>
                      <a:pt x="4166" y="5220"/>
                    </a:cubicBezTo>
                    <a:cubicBezTo>
                      <a:pt x="4520" y="5304"/>
                      <a:pt x="4875" y="5393"/>
                      <a:pt x="5232" y="5479"/>
                    </a:cubicBezTo>
                    <a:lnTo>
                      <a:pt x="5316" y="5499"/>
                    </a:lnTo>
                    <a:cubicBezTo>
                      <a:pt x="5402" y="5426"/>
                      <a:pt x="5494" y="5351"/>
                      <a:pt x="5581" y="5276"/>
                    </a:cubicBezTo>
                    <a:cubicBezTo>
                      <a:pt x="5586" y="5281"/>
                      <a:pt x="5597" y="5281"/>
                      <a:pt x="5606" y="5284"/>
                    </a:cubicBezTo>
                    <a:cubicBezTo>
                      <a:pt x="5603" y="5276"/>
                      <a:pt x="5597" y="5273"/>
                      <a:pt x="5594" y="5267"/>
                    </a:cubicBezTo>
                    <a:cubicBezTo>
                      <a:pt x="5832" y="5064"/>
                      <a:pt x="6072" y="4871"/>
                      <a:pt x="6320" y="4687"/>
                    </a:cubicBezTo>
                    <a:cubicBezTo>
                      <a:pt x="6412" y="4617"/>
                      <a:pt x="6501" y="4550"/>
                      <a:pt x="6602" y="4486"/>
                    </a:cubicBezTo>
                    <a:cubicBezTo>
                      <a:pt x="6222" y="4375"/>
                      <a:pt x="5843" y="4269"/>
                      <a:pt x="5469" y="4168"/>
                    </a:cubicBezTo>
                    <a:cubicBezTo>
                      <a:pt x="5299" y="4124"/>
                      <a:pt x="5123" y="4076"/>
                      <a:pt x="4953" y="4034"/>
                    </a:cubicBezTo>
                    <a:cubicBezTo>
                      <a:pt x="4774" y="3990"/>
                      <a:pt x="4601" y="3945"/>
                      <a:pt x="4423" y="3903"/>
                    </a:cubicBezTo>
                    <a:cubicBezTo>
                      <a:pt x="4532" y="3331"/>
                      <a:pt x="4646" y="2759"/>
                      <a:pt x="4763" y="2204"/>
                    </a:cubicBezTo>
                    <a:cubicBezTo>
                      <a:pt x="4813" y="1981"/>
                      <a:pt x="4861" y="1766"/>
                      <a:pt x="4911" y="1549"/>
                    </a:cubicBezTo>
                    <a:cubicBezTo>
                      <a:pt x="5034" y="1016"/>
                      <a:pt x="5165" y="500"/>
                      <a:pt x="53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3"/>
              <p:cNvSpPr/>
              <p:nvPr/>
            </p:nvSpPr>
            <p:spPr>
              <a:xfrm>
                <a:off x="1027422" y="2738381"/>
                <a:ext cx="193099" cy="236131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7397" extrusionOk="0">
                    <a:moveTo>
                      <a:pt x="4718" y="1"/>
                    </a:moveTo>
                    <a:lnTo>
                      <a:pt x="4718" y="1"/>
                    </a:lnTo>
                    <a:cubicBezTo>
                      <a:pt x="4439" y="171"/>
                      <a:pt x="4171" y="355"/>
                      <a:pt x="3906" y="550"/>
                    </a:cubicBezTo>
                    <a:cubicBezTo>
                      <a:pt x="3806" y="997"/>
                      <a:pt x="3711" y="1451"/>
                      <a:pt x="3622" y="1909"/>
                    </a:cubicBezTo>
                    <a:cubicBezTo>
                      <a:pt x="3574" y="2124"/>
                      <a:pt x="3533" y="2344"/>
                      <a:pt x="3491" y="2564"/>
                    </a:cubicBezTo>
                    <a:cubicBezTo>
                      <a:pt x="3413" y="2972"/>
                      <a:pt x="3335" y="3382"/>
                      <a:pt x="3259" y="3795"/>
                    </a:cubicBezTo>
                    <a:cubicBezTo>
                      <a:pt x="2944" y="3719"/>
                      <a:pt x="2634" y="3644"/>
                      <a:pt x="2325" y="3569"/>
                    </a:cubicBezTo>
                    <a:cubicBezTo>
                      <a:pt x="2143" y="3521"/>
                      <a:pt x="1962" y="3477"/>
                      <a:pt x="1775" y="3432"/>
                    </a:cubicBezTo>
                    <a:cubicBezTo>
                      <a:pt x="1440" y="3346"/>
                      <a:pt x="1103" y="3256"/>
                      <a:pt x="762" y="3167"/>
                    </a:cubicBezTo>
                    <a:cubicBezTo>
                      <a:pt x="514" y="3359"/>
                      <a:pt x="260" y="3546"/>
                      <a:pt x="1" y="3722"/>
                    </a:cubicBezTo>
                    <a:cubicBezTo>
                      <a:pt x="450" y="3862"/>
                      <a:pt x="893" y="3987"/>
                      <a:pt x="1334" y="4104"/>
                    </a:cubicBezTo>
                    <a:cubicBezTo>
                      <a:pt x="1507" y="4152"/>
                      <a:pt x="1677" y="4196"/>
                      <a:pt x="1850" y="4241"/>
                    </a:cubicBezTo>
                    <a:cubicBezTo>
                      <a:pt x="2272" y="4350"/>
                      <a:pt x="2693" y="4453"/>
                      <a:pt x="3111" y="4556"/>
                    </a:cubicBezTo>
                    <a:cubicBezTo>
                      <a:pt x="3067" y="4810"/>
                      <a:pt x="3016" y="5064"/>
                      <a:pt x="2969" y="5315"/>
                    </a:cubicBezTo>
                    <a:cubicBezTo>
                      <a:pt x="2927" y="5541"/>
                      <a:pt x="2883" y="5770"/>
                      <a:pt x="2835" y="5993"/>
                    </a:cubicBezTo>
                    <a:cubicBezTo>
                      <a:pt x="2738" y="6470"/>
                      <a:pt x="2640" y="6936"/>
                      <a:pt x="2537" y="7396"/>
                    </a:cubicBezTo>
                    <a:cubicBezTo>
                      <a:pt x="2802" y="7207"/>
                      <a:pt x="3064" y="7000"/>
                      <a:pt x="3318" y="6791"/>
                    </a:cubicBezTo>
                    <a:cubicBezTo>
                      <a:pt x="3340" y="6679"/>
                      <a:pt x="3362" y="6565"/>
                      <a:pt x="3385" y="6448"/>
                    </a:cubicBezTo>
                    <a:cubicBezTo>
                      <a:pt x="3427" y="6233"/>
                      <a:pt x="3468" y="6013"/>
                      <a:pt x="3510" y="5792"/>
                    </a:cubicBezTo>
                    <a:cubicBezTo>
                      <a:pt x="3580" y="5435"/>
                      <a:pt x="3650" y="5067"/>
                      <a:pt x="3717" y="4704"/>
                    </a:cubicBezTo>
                    <a:cubicBezTo>
                      <a:pt x="4068" y="4788"/>
                      <a:pt x="4420" y="4872"/>
                      <a:pt x="4771" y="4961"/>
                    </a:cubicBezTo>
                    <a:cubicBezTo>
                      <a:pt x="4947" y="5005"/>
                      <a:pt x="5123" y="5047"/>
                      <a:pt x="5299" y="5092"/>
                    </a:cubicBezTo>
                    <a:cubicBezTo>
                      <a:pt x="5304" y="5095"/>
                      <a:pt x="5315" y="5095"/>
                      <a:pt x="5324" y="5100"/>
                    </a:cubicBezTo>
                    <a:cubicBezTo>
                      <a:pt x="5321" y="5092"/>
                      <a:pt x="5315" y="5089"/>
                      <a:pt x="5312" y="5081"/>
                    </a:cubicBezTo>
                    <a:cubicBezTo>
                      <a:pt x="5550" y="4883"/>
                      <a:pt x="5792" y="4690"/>
                      <a:pt x="6049" y="4509"/>
                    </a:cubicBezTo>
                    <a:cubicBezTo>
                      <a:pt x="5672" y="4400"/>
                      <a:pt x="5299" y="4300"/>
                      <a:pt x="4925" y="4205"/>
                    </a:cubicBezTo>
                    <a:cubicBezTo>
                      <a:pt x="4755" y="4160"/>
                      <a:pt x="4584" y="4118"/>
                      <a:pt x="4411" y="4076"/>
                    </a:cubicBezTo>
                    <a:cubicBezTo>
                      <a:pt x="4230" y="4032"/>
                      <a:pt x="4049" y="3990"/>
                      <a:pt x="3867" y="3945"/>
                    </a:cubicBezTo>
                    <a:cubicBezTo>
                      <a:pt x="3976" y="3373"/>
                      <a:pt x="4085" y="2804"/>
                      <a:pt x="4199" y="2246"/>
                    </a:cubicBezTo>
                    <a:cubicBezTo>
                      <a:pt x="4244" y="2023"/>
                      <a:pt x="4291" y="1803"/>
                      <a:pt x="4339" y="1582"/>
                    </a:cubicBezTo>
                    <a:cubicBezTo>
                      <a:pt x="4459" y="1038"/>
                      <a:pt x="4584" y="508"/>
                      <a:pt x="47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3"/>
              <p:cNvSpPr/>
              <p:nvPr/>
            </p:nvSpPr>
            <p:spPr>
              <a:xfrm>
                <a:off x="1001246" y="2751660"/>
                <a:ext cx="262499" cy="229523"/>
              </a:xfrm>
              <a:custGeom>
                <a:avLst/>
                <a:gdLst/>
                <a:ahLst/>
                <a:cxnLst/>
                <a:rect l="l" t="t" r="r" b="b"/>
                <a:pathLst>
                  <a:path w="8223" h="7190" extrusionOk="0">
                    <a:moveTo>
                      <a:pt x="7064" y="0"/>
                    </a:moveTo>
                    <a:cubicBezTo>
                      <a:pt x="7064" y="3"/>
                      <a:pt x="7059" y="3"/>
                      <a:pt x="7059" y="3"/>
                    </a:cubicBezTo>
                    <a:cubicBezTo>
                      <a:pt x="6484" y="257"/>
                      <a:pt x="5951" y="583"/>
                      <a:pt x="5441" y="949"/>
                    </a:cubicBezTo>
                    <a:cubicBezTo>
                      <a:pt x="5343" y="1019"/>
                      <a:pt x="5251" y="1091"/>
                      <a:pt x="5153" y="1164"/>
                    </a:cubicBezTo>
                    <a:cubicBezTo>
                      <a:pt x="4938" y="1325"/>
                      <a:pt x="4735" y="1493"/>
                      <a:pt x="4528" y="1663"/>
                    </a:cubicBezTo>
                    <a:cubicBezTo>
                      <a:pt x="4500" y="1607"/>
                      <a:pt x="4470" y="1549"/>
                      <a:pt x="4436" y="1493"/>
                    </a:cubicBezTo>
                    <a:cubicBezTo>
                      <a:pt x="4378" y="1387"/>
                      <a:pt x="4322" y="1281"/>
                      <a:pt x="4266" y="1175"/>
                    </a:cubicBezTo>
                    <a:cubicBezTo>
                      <a:pt x="4180" y="1016"/>
                      <a:pt x="4093" y="854"/>
                      <a:pt x="4009" y="695"/>
                    </a:cubicBezTo>
                    <a:cubicBezTo>
                      <a:pt x="3898" y="784"/>
                      <a:pt x="3786" y="876"/>
                      <a:pt x="3677" y="968"/>
                    </a:cubicBezTo>
                    <a:cubicBezTo>
                      <a:pt x="3287" y="1303"/>
                      <a:pt x="2899" y="1646"/>
                      <a:pt x="2511" y="1981"/>
                    </a:cubicBezTo>
                    <a:cubicBezTo>
                      <a:pt x="2405" y="2076"/>
                      <a:pt x="2294" y="2168"/>
                      <a:pt x="2185" y="2260"/>
                    </a:cubicBezTo>
                    <a:lnTo>
                      <a:pt x="2414" y="2690"/>
                    </a:lnTo>
                    <a:cubicBezTo>
                      <a:pt x="2475" y="2796"/>
                      <a:pt x="2534" y="2907"/>
                      <a:pt x="2592" y="3019"/>
                    </a:cubicBezTo>
                    <a:cubicBezTo>
                      <a:pt x="2631" y="3094"/>
                      <a:pt x="2670" y="3164"/>
                      <a:pt x="2707" y="3236"/>
                    </a:cubicBezTo>
                    <a:cubicBezTo>
                      <a:pt x="2523" y="3390"/>
                      <a:pt x="2338" y="3543"/>
                      <a:pt x="2149" y="3694"/>
                    </a:cubicBezTo>
                    <a:lnTo>
                      <a:pt x="1878" y="3903"/>
                    </a:lnTo>
                    <a:cubicBezTo>
                      <a:pt x="1351" y="4302"/>
                      <a:pt x="801" y="4665"/>
                      <a:pt x="204" y="4949"/>
                    </a:cubicBezTo>
                    <a:cubicBezTo>
                      <a:pt x="137" y="4983"/>
                      <a:pt x="67" y="5011"/>
                      <a:pt x="1" y="5041"/>
                    </a:cubicBezTo>
                    <a:cubicBezTo>
                      <a:pt x="70" y="5167"/>
                      <a:pt x="137" y="5292"/>
                      <a:pt x="207" y="5424"/>
                    </a:cubicBezTo>
                    <a:lnTo>
                      <a:pt x="949" y="6805"/>
                    </a:lnTo>
                    <a:lnTo>
                      <a:pt x="1158" y="7190"/>
                    </a:lnTo>
                    <a:cubicBezTo>
                      <a:pt x="1242" y="7156"/>
                      <a:pt x="1323" y="7117"/>
                      <a:pt x="1404" y="7078"/>
                    </a:cubicBezTo>
                    <a:cubicBezTo>
                      <a:pt x="2112" y="6740"/>
                      <a:pt x="2757" y="6294"/>
                      <a:pt x="3376" y="5803"/>
                    </a:cubicBezTo>
                    <a:cubicBezTo>
                      <a:pt x="3471" y="5730"/>
                      <a:pt x="3566" y="5652"/>
                      <a:pt x="3655" y="5577"/>
                    </a:cubicBezTo>
                    <a:cubicBezTo>
                      <a:pt x="3725" y="5516"/>
                      <a:pt x="3800" y="5457"/>
                      <a:pt x="3870" y="5398"/>
                    </a:cubicBezTo>
                    <a:cubicBezTo>
                      <a:pt x="3984" y="5608"/>
                      <a:pt x="4096" y="5820"/>
                      <a:pt x="4208" y="6029"/>
                    </a:cubicBezTo>
                    <a:lnTo>
                      <a:pt x="4311" y="6227"/>
                    </a:lnTo>
                    <a:cubicBezTo>
                      <a:pt x="4347" y="6199"/>
                      <a:pt x="4381" y="6171"/>
                      <a:pt x="4417" y="6141"/>
                    </a:cubicBezTo>
                    <a:cubicBezTo>
                      <a:pt x="4489" y="6079"/>
                      <a:pt x="4567" y="6015"/>
                      <a:pt x="4640" y="5954"/>
                    </a:cubicBezTo>
                    <a:cubicBezTo>
                      <a:pt x="5031" y="5619"/>
                      <a:pt x="5413" y="5276"/>
                      <a:pt x="5803" y="4941"/>
                    </a:cubicBezTo>
                    <a:cubicBezTo>
                      <a:pt x="5823" y="4927"/>
                      <a:pt x="5837" y="4913"/>
                      <a:pt x="5854" y="4899"/>
                    </a:cubicBezTo>
                    <a:cubicBezTo>
                      <a:pt x="5940" y="4827"/>
                      <a:pt x="6032" y="4748"/>
                      <a:pt x="6119" y="4676"/>
                    </a:cubicBezTo>
                    <a:cubicBezTo>
                      <a:pt x="6124" y="4679"/>
                      <a:pt x="6135" y="4679"/>
                      <a:pt x="6144" y="4684"/>
                    </a:cubicBezTo>
                    <a:cubicBezTo>
                      <a:pt x="6141" y="4676"/>
                      <a:pt x="6135" y="4673"/>
                      <a:pt x="6132" y="4665"/>
                    </a:cubicBezTo>
                    <a:cubicBezTo>
                      <a:pt x="5982" y="4386"/>
                      <a:pt x="5834" y="4107"/>
                      <a:pt x="5686" y="3825"/>
                    </a:cubicBezTo>
                    <a:cubicBezTo>
                      <a:pt x="5700" y="3811"/>
                      <a:pt x="5717" y="3797"/>
                      <a:pt x="5734" y="3783"/>
                    </a:cubicBezTo>
                    <a:cubicBezTo>
                      <a:pt x="5823" y="3711"/>
                      <a:pt x="5909" y="3638"/>
                      <a:pt x="5999" y="3568"/>
                    </a:cubicBezTo>
                    <a:cubicBezTo>
                      <a:pt x="6693" y="3013"/>
                      <a:pt x="7416" y="2511"/>
                      <a:pt x="8222" y="2151"/>
                    </a:cubicBezTo>
                    <a:cubicBezTo>
                      <a:pt x="8152" y="2026"/>
                      <a:pt x="8085" y="1897"/>
                      <a:pt x="8016" y="1772"/>
                    </a:cubicBezTo>
                    <a:lnTo>
                      <a:pt x="7274" y="391"/>
                    </a:lnTo>
                    <a:cubicBezTo>
                      <a:pt x="7248" y="341"/>
                      <a:pt x="7221" y="296"/>
                      <a:pt x="7195" y="249"/>
                    </a:cubicBezTo>
                    <a:cubicBezTo>
                      <a:pt x="7154" y="165"/>
                      <a:pt x="7109" y="84"/>
                      <a:pt x="70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3"/>
              <p:cNvSpPr/>
              <p:nvPr/>
            </p:nvSpPr>
            <p:spPr>
              <a:xfrm>
                <a:off x="1007758" y="2764110"/>
                <a:ext cx="250368" cy="204783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6415" extrusionOk="0">
                    <a:moveTo>
                      <a:pt x="7072" y="1"/>
                    </a:moveTo>
                    <a:cubicBezTo>
                      <a:pt x="6361" y="310"/>
                      <a:pt x="5711" y="737"/>
                      <a:pt x="5092" y="1212"/>
                    </a:cubicBezTo>
                    <a:cubicBezTo>
                      <a:pt x="4994" y="1284"/>
                      <a:pt x="4899" y="1357"/>
                      <a:pt x="4804" y="1435"/>
                    </a:cubicBezTo>
                    <a:cubicBezTo>
                      <a:pt x="4603" y="1597"/>
                      <a:pt x="4400" y="1764"/>
                      <a:pt x="4202" y="1937"/>
                    </a:cubicBezTo>
                    <a:cubicBezTo>
                      <a:pt x="4171" y="1873"/>
                      <a:pt x="4135" y="1814"/>
                      <a:pt x="4104" y="1750"/>
                    </a:cubicBezTo>
                    <a:cubicBezTo>
                      <a:pt x="4045" y="1647"/>
                      <a:pt x="3990" y="1538"/>
                      <a:pt x="3934" y="1435"/>
                    </a:cubicBezTo>
                    <a:lnTo>
                      <a:pt x="3473" y="576"/>
                    </a:lnTo>
                    <a:cubicBezTo>
                      <a:pt x="3083" y="910"/>
                      <a:pt x="2695" y="1253"/>
                      <a:pt x="2307" y="1588"/>
                    </a:cubicBezTo>
                    <a:cubicBezTo>
                      <a:pt x="2458" y="1870"/>
                      <a:pt x="2609" y="2149"/>
                      <a:pt x="2759" y="2431"/>
                    </a:cubicBezTo>
                    <a:cubicBezTo>
                      <a:pt x="2818" y="2540"/>
                      <a:pt x="2876" y="2651"/>
                      <a:pt x="2935" y="2763"/>
                    </a:cubicBezTo>
                    <a:cubicBezTo>
                      <a:pt x="2971" y="2824"/>
                      <a:pt x="3002" y="2888"/>
                      <a:pt x="3038" y="2950"/>
                    </a:cubicBezTo>
                    <a:cubicBezTo>
                      <a:pt x="2846" y="3117"/>
                      <a:pt x="2656" y="3279"/>
                      <a:pt x="2461" y="3438"/>
                    </a:cubicBezTo>
                    <a:cubicBezTo>
                      <a:pt x="2372" y="3513"/>
                      <a:pt x="2285" y="3583"/>
                      <a:pt x="2193" y="3655"/>
                    </a:cubicBezTo>
                    <a:cubicBezTo>
                      <a:pt x="1568" y="4149"/>
                      <a:pt x="921" y="4601"/>
                      <a:pt x="209" y="4939"/>
                    </a:cubicBezTo>
                    <a:lnTo>
                      <a:pt x="0" y="5034"/>
                    </a:lnTo>
                    <a:lnTo>
                      <a:pt x="742" y="6415"/>
                    </a:lnTo>
                    <a:cubicBezTo>
                      <a:pt x="823" y="6378"/>
                      <a:pt x="904" y="6345"/>
                      <a:pt x="979" y="6306"/>
                    </a:cubicBezTo>
                    <a:cubicBezTo>
                      <a:pt x="1825" y="5904"/>
                      <a:pt x="2578" y="5346"/>
                      <a:pt x="3306" y="4743"/>
                    </a:cubicBezTo>
                    <a:cubicBezTo>
                      <a:pt x="3395" y="4671"/>
                      <a:pt x="3490" y="4590"/>
                      <a:pt x="3582" y="4512"/>
                    </a:cubicBezTo>
                    <a:cubicBezTo>
                      <a:pt x="3646" y="4456"/>
                      <a:pt x="3713" y="4398"/>
                      <a:pt x="3780" y="4342"/>
                    </a:cubicBezTo>
                    <a:cubicBezTo>
                      <a:pt x="3895" y="4557"/>
                      <a:pt x="4012" y="4771"/>
                      <a:pt x="4126" y="4986"/>
                    </a:cubicBezTo>
                    <a:cubicBezTo>
                      <a:pt x="4185" y="5092"/>
                      <a:pt x="4241" y="5201"/>
                      <a:pt x="4296" y="5304"/>
                    </a:cubicBezTo>
                    <a:cubicBezTo>
                      <a:pt x="4341" y="5391"/>
                      <a:pt x="4389" y="5474"/>
                      <a:pt x="4433" y="5564"/>
                    </a:cubicBezTo>
                    <a:cubicBezTo>
                      <a:pt x="4824" y="5229"/>
                      <a:pt x="5206" y="4886"/>
                      <a:pt x="5597" y="4551"/>
                    </a:cubicBezTo>
                    <a:lnTo>
                      <a:pt x="5566" y="4487"/>
                    </a:lnTo>
                    <a:lnTo>
                      <a:pt x="5387" y="4155"/>
                    </a:lnTo>
                    <a:cubicBezTo>
                      <a:pt x="5239" y="3879"/>
                      <a:pt x="5092" y="3602"/>
                      <a:pt x="4946" y="3326"/>
                    </a:cubicBezTo>
                    <a:cubicBezTo>
                      <a:pt x="4969" y="3309"/>
                      <a:pt x="4994" y="3290"/>
                      <a:pt x="5019" y="3268"/>
                    </a:cubicBezTo>
                    <a:cubicBezTo>
                      <a:pt x="5103" y="3195"/>
                      <a:pt x="5192" y="3117"/>
                      <a:pt x="5278" y="3044"/>
                    </a:cubicBezTo>
                    <a:cubicBezTo>
                      <a:pt x="6068" y="2392"/>
                      <a:pt x="6888" y="1792"/>
                      <a:pt x="7814" y="1382"/>
                    </a:cubicBezTo>
                    <a:cubicBezTo>
                      <a:pt x="7823" y="1373"/>
                      <a:pt x="7831" y="1371"/>
                      <a:pt x="7842" y="1368"/>
                    </a:cubicBezTo>
                    <a:cubicBezTo>
                      <a:pt x="7588" y="910"/>
                      <a:pt x="7329" y="458"/>
                      <a:pt x="70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3"/>
              <p:cNvSpPr/>
              <p:nvPr/>
            </p:nvSpPr>
            <p:spPr>
              <a:xfrm>
                <a:off x="983626" y="2872674"/>
                <a:ext cx="121497" cy="206826"/>
              </a:xfrm>
              <a:custGeom>
                <a:avLst/>
                <a:gdLst/>
                <a:ahLst/>
                <a:cxnLst/>
                <a:rect l="l" t="t" r="r" b="b"/>
                <a:pathLst>
                  <a:path w="3806" h="6479" extrusionOk="0">
                    <a:moveTo>
                      <a:pt x="211" y="1"/>
                    </a:moveTo>
                    <a:cubicBezTo>
                      <a:pt x="180" y="1"/>
                      <a:pt x="149" y="8"/>
                      <a:pt x="120" y="23"/>
                    </a:cubicBezTo>
                    <a:cubicBezTo>
                      <a:pt x="31" y="76"/>
                      <a:pt x="0" y="187"/>
                      <a:pt x="48" y="280"/>
                    </a:cubicBezTo>
                    <a:lnTo>
                      <a:pt x="3426" y="6381"/>
                    </a:lnTo>
                    <a:cubicBezTo>
                      <a:pt x="3462" y="6445"/>
                      <a:pt x="3524" y="6478"/>
                      <a:pt x="3591" y="6478"/>
                    </a:cubicBezTo>
                    <a:cubicBezTo>
                      <a:pt x="3619" y="6478"/>
                      <a:pt x="3655" y="6473"/>
                      <a:pt x="3683" y="6453"/>
                    </a:cubicBezTo>
                    <a:cubicBezTo>
                      <a:pt x="3772" y="6403"/>
                      <a:pt x="3805" y="6289"/>
                      <a:pt x="3755" y="6199"/>
                    </a:cubicBezTo>
                    <a:lnTo>
                      <a:pt x="377" y="95"/>
                    </a:lnTo>
                    <a:cubicBezTo>
                      <a:pt x="341" y="34"/>
                      <a:pt x="277" y="1"/>
                      <a:pt x="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4" name="Google Shape;454;p13"/>
            <p:cNvGrpSpPr/>
            <p:nvPr/>
          </p:nvGrpSpPr>
          <p:grpSpPr>
            <a:xfrm>
              <a:off x="8006559" y="718770"/>
              <a:ext cx="692590" cy="709349"/>
              <a:chOff x="1434772" y="2029533"/>
              <a:chExt cx="692590" cy="709349"/>
            </a:xfrm>
          </p:grpSpPr>
          <p:sp>
            <p:nvSpPr>
              <p:cNvPr id="455" name="Google Shape;455;p13"/>
              <p:cNvSpPr/>
              <p:nvPr/>
            </p:nvSpPr>
            <p:spPr>
              <a:xfrm>
                <a:off x="1450605" y="2051431"/>
                <a:ext cx="676757" cy="687451"/>
              </a:xfrm>
              <a:custGeom>
                <a:avLst/>
                <a:gdLst/>
                <a:ahLst/>
                <a:cxnLst/>
                <a:rect l="l" t="t" r="r" b="b"/>
                <a:pathLst>
                  <a:path w="21200" h="21535" extrusionOk="0">
                    <a:moveTo>
                      <a:pt x="11523" y="0"/>
                    </a:moveTo>
                    <a:cubicBezTo>
                      <a:pt x="10808" y="0"/>
                      <a:pt x="10139" y="73"/>
                      <a:pt x="9556" y="204"/>
                    </a:cubicBezTo>
                    <a:cubicBezTo>
                      <a:pt x="5645" y="1077"/>
                      <a:pt x="1" y="3602"/>
                      <a:pt x="1145" y="11198"/>
                    </a:cubicBezTo>
                    <a:cubicBezTo>
                      <a:pt x="1974" y="16705"/>
                      <a:pt x="5689" y="17461"/>
                      <a:pt x="7666" y="17461"/>
                    </a:cubicBezTo>
                    <a:cubicBezTo>
                      <a:pt x="8415" y="17461"/>
                      <a:pt x="8914" y="17353"/>
                      <a:pt x="8914" y="17353"/>
                    </a:cubicBezTo>
                    <a:lnTo>
                      <a:pt x="10357" y="21417"/>
                    </a:lnTo>
                    <a:cubicBezTo>
                      <a:pt x="10385" y="21496"/>
                      <a:pt x="10455" y="21535"/>
                      <a:pt x="10526" y="21535"/>
                    </a:cubicBezTo>
                    <a:cubicBezTo>
                      <a:pt x="10601" y="21535"/>
                      <a:pt x="10675" y="21491"/>
                      <a:pt x="10700" y="21403"/>
                    </a:cubicBezTo>
                    <a:lnTo>
                      <a:pt x="11710" y="17640"/>
                    </a:lnTo>
                    <a:cubicBezTo>
                      <a:pt x="11710" y="17640"/>
                      <a:pt x="11986" y="17667"/>
                      <a:pt x="12445" y="17667"/>
                    </a:cubicBezTo>
                    <a:cubicBezTo>
                      <a:pt x="14656" y="17667"/>
                      <a:pt x="21097" y="17045"/>
                      <a:pt x="21147" y="9803"/>
                    </a:cubicBezTo>
                    <a:cubicBezTo>
                      <a:pt x="21200" y="2363"/>
                      <a:pt x="15602" y="0"/>
                      <a:pt x="11523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3"/>
              <p:cNvSpPr/>
              <p:nvPr/>
            </p:nvSpPr>
            <p:spPr>
              <a:xfrm>
                <a:off x="1434772" y="2029533"/>
                <a:ext cx="676821" cy="687419"/>
              </a:xfrm>
              <a:custGeom>
                <a:avLst/>
                <a:gdLst/>
                <a:ahLst/>
                <a:cxnLst/>
                <a:rect l="l" t="t" r="r" b="b"/>
                <a:pathLst>
                  <a:path w="21202" h="21534" extrusionOk="0">
                    <a:moveTo>
                      <a:pt x="11523" y="0"/>
                    </a:moveTo>
                    <a:cubicBezTo>
                      <a:pt x="10807" y="0"/>
                      <a:pt x="10139" y="73"/>
                      <a:pt x="9555" y="204"/>
                    </a:cubicBezTo>
                    <a:cubicBezTo>
                      <a:pt x="5647" y="1077"/>
                      <a:pt x="0" y="3602"/>
                      <a:pt x="1144" y="11198"/>
                    </a:cubicBezTo>
                    <a:cubicBezTo>
                      <a:pt x="1974" y="16705"/>
                      <a:pt x="5688" y="17461"/>
                      <a:pt x="7666" y="17461"/>
                    </a:cubicBezTo>
                    <a:cubicBezTo>
                      <a:pt x="8414" y="17461"/>
                      <a:pt x="8914" y="17352"/>
                      <a:pt x="8914" y="17352"/>
                    </a:cubicBezTo>
                    <a:lnTo>
                      <a:pt x="10359" y="21414"/>
                    </a:lnTo>
                    <a:cubicBezTo>
                      <a:pt x="10387" y="21494"/>
                      <a:pt x="10458" y="21534"/>
                      <a:pt x="10528" y="21534"/>
                    </a:cubicBezTo>
                    <a:cubicBezTo>
                      <a:pt x="10602" y="21534"/>
                      <a:pt x="10676" y="21489"/>
                      <a:pt x="10699" y="21400"/>
                    </a:cubicBezTo>
                    <a:lnTo>
                      <a:pt x="11712" y="17640"/>
                    </a:lnTo>
                    <a:cubicBezTo>
                      <a:pt x="11712" y="17640"/>
                      <a:pt x="11988" y="17666"/>
                      <a:pt x="12447" y="17666"/>
                    </a:cubicBezTo>
                    <a:cubicBezTo>
                      <a:pt x="14658" y="17666"/>
                      <a:pt x="21098" y="17044"/>
                      <a:pt x="21147" y="9803"/>
                    </a:cubicBezTo>
                    <a:cubicBezTo>
                      <a:pt x="21201" y="2362"/>
                      <a:pt x="15602" y="0"/>
                      <a:pt x="115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3"/>
              <p:cNvSpPr/>
              <p:nvPr/>
            </p:nvSpPr>
            <p:spPr>
              <a:xfrm>
                <a:off x="1587771" y="2099952"/>
                <a:ext cx="376654" cy="192652"/>
              </a:xfrm>
              <a:custGeom>
                <a:avLst/>
                <a:gdLst/>
                <a:ahLst/>
                <a:cxnLst/>
                <a:rect l="l" t="t" r="r" b="b"/>
                <a:pathLst>
                  <a:path w="11799" h="6035" extrusionOk="0">
                    <a:moveTo>
                      <a:pt x="5887" y="1"/>
                    </a:moveTo>
                    <a:cubicBezTo>
                      <a:pt x="1836" y="26"/>
                      <a:pt x="265" y="3862"/>
                      <a:pt x="0" y="5887"/>
                    </a:cubicBezTo>
                    <a:lnTo>
                      <a:pt x="1108" y="6035"/>
                    </a:lnTo>
                    <a:cubicBezTo>
                      <a:pt x="1136" y="5831"/>
                      <a:pt x="1813" y="1144"/>
                      <a:pt x="5892" y="1122"/>
                    </a:cubicBezTo>
                    <a:lnTo>
                      <a:pt x="5923" y="1122"/>
                    </a:lnTo>
                    <a:cubicBezTo>
                      <a:pt x="9974" y="1122"/>
                      <a:pt x="10663" y="5773"/>
                      <a:pt x="10691" y="5971"/>
                    </a:cubicBezTo>
                    <a:lnTo>
                      <a:pt x="11798" y="5823"/>
                    </a:lnTo>
                    <a:cubicBezTo>
                      <a:pt x="11528" y="3806"/>
                      <a:pt x="9951" y="1"/>
                      <a:pt x="59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3"/>
              <p:cNvSpPr/>
              <p:nvPr/>
            </p:nvSpPr>
            <p:spPr>
              <a:xfrm>
                <a:off x="1528365" y="2316635"/>
                <a:ext cx="71091" cy="111378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3489" extrusionOk="0">
                    <a:moveTo>
                      <a:pt x="1067" y="1"/>
                    </a:moveTo>
                    <a:cubicBezTo>
                      <a:pt x="1028" y="1"/>
                      <a:pt x="988" y="5"/>
                      <a:pt x="946" y="14"/>
                    </a:cubicBezTo>
                    <a:cubicBezTo>
                      <a:pt x="614" y="84"/>
                      <a:pt x="307" y="324"/>
                      <a:pt x="165" y="631"/>
                    </a:cubicBezTo>
                    <a:cubicBezTo>
                      <a:pt x="0" y="982"/>
                      <a:pt x="20" y="1395"/>
                      <a:pt x="98" y="1774"/>
                    </a:cubicBezTo>
                    <a:cubicBezTo>
                      <a:pt x="187" y="2176"/>
                      <a:pt x="343" y="2558"/>
                      <a:pt x="558" y="2904"/>
                    </a:cubicBezTo>
                    <a:cubicBezTo>
                      <a:pt x="743" y="3198"/>
                      <a:pt x="1035" y="3488"/>
                      <a:pt x="1369" y="3488"/>
                    </a:cubicBezTo>
                    <a:cubicBezTo>
                      <a:pt x="1402" y="3488"/>
                      <a:pt x="1436" y="3485"/>
                      <a:pt x="1471" y="3479"/>
                    </a:cubicBezTo>
                    <a:cubicBezTo>
                      <a:pt x="1856" y="3409"/>
                      <a:pt x="2051" y="2977"/>
                      <a:pt x="2115" y="2592"/>
                    </a:cubicBezTo>
                    <a:cubicBezTo>
                      <a:pt x="2227" y="1889"/>
                      <a:pt x="2090" y="1147"/>
                      <a:pt x="1738" y="530"/>
                    </a:cubicBezTo>
                    <a:cubicBezTo>
                      <a:pt x="1588" y="263"/>
                      <a:pt x="1369" y="1"/>
                      <a:pt x="10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3"/>
              <p:cNvSpPr/>
              <p:nvPr/>
            </p:nvSpPr>
            <p:spPr>
              <a:xfrm>
                <a:off x="1550008" y="2261889"/>
                <a:ext cx="149014" cy="21040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6591" extrusionOk="0">
                    <a:moveTo>
                      <a:pt x="1892" y="0"/>
                    </a:moveTo>
                    <a:cubicBezTo>
                      <a:pt x="1856" y="0"/>
                      <a:pt x="1820" y="2"/>
                      <a:pt x="1786" y="5"/>
                    </a:cubicBezTo>
                    <a:cubicBezTo>
                      <a:pt x="1024" y="75"/>
                      <a:pt x="424" y="744"/>
                      <a:pt x="212" y="1478"/>
                    </a:cubicBezTo>
                    <a:cubicBezTo>
                      <a:pt x="0" y="2206"/>
                      <a:pt x="101" y="2996"/>
                      <a:pt x="237" y="3743"/>
                    </a:cubicBezTo>
                    <a:cubicBezTo>
                      <a:pt x="374" y="4491"/>
                      <a:pt x="558" y="5269"/>
                      <a:pt x="1046" y="5858"/>
                    </a:cubicBezTo>
                    <a:cubicBezTo>
                      <a:pt x="1397" y="6290"/>
                      <a:pt x="1957" y="6590"/>
                      <a:pt x="2501" y="6590"/>
                    </a:cubicBezTo>
                    <a:cubicBezTo>
                      <a:pt x="2701" y="6590"/>
                      <a:pt x="2899" y="6550"/>
                      <a:pt x="3083" y="6461"/>
                    </a:cubicBezTo>
                    <a:cubicBezTo>
                      <a:pt x="3306" y="6352"/>
                      <a:pt x="3487" y="6190"/>
                      <a:pt x="3630" y="5995"/>
                    </a:cubicBezTo>
                    <a:cubicBezTo>
                      <a:pt x="3881" y="5654"/>
                      <a:pt x="4031" y="5222"/>
                      <a:pt x="4132" y="4812"/>
                    </a:cubicBezTo>
                    <a:cubicBezTo>
                      <a:pt x="4369" y="3824"/>
                      <a:pt x="4668" y="2262"/>
                      <a:pt x="4188" y="1302"/>
                    </a:cubicBezTo>
                    <a:cubicBezTo>
                      <a:pt x="4059" y="1046"/>
                      <a:pt x="3797" y="792"/>
                      <a:pt x="3487" y="577"/>
                    </a:cubicBezTo>
                    <a:cubicBezTo>
                      <a:pt x="2989" y="238"/>
                      <a:pt x="2354" y="0"/>
                      <a:pt x="18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>
                <a:off x="1640378" y="2280276"/>
                <a:ext cx="58450" cy="17298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5419" extrusionOk="0">
                    <a:moveTo>
                      <a:pt x="648" y="1"/>
                    </a:moveTo>
                    <a:cubicBezTo>
                      <a:pt x="453" y="205"/>
                      <a:pt x="311" y="484"/>
                      <a:pt x="230" y="690"/>
                    </a:cubicBezTo>
                    <a:cubicBezTo>
                      <a:pt x="90" y="1061"/>
                      <a:pt x="46" y="1466"/>
                      <a:pt x="26" y="1864"/>
                    </a:cubicBezTo>
                    <a:cubicBezTo>
                      <a:pt x="1" y="2467"/>
                      <a:pt x="18" y="3070"/>
                      <a:pt x="90" y="3669"/>
                    </a:cubicBezTo>
                    <a:cubicBezTo>
                      <a:pt x="146" y="4107"/>
                      <a:pt x="227" y="4545"/>
                      <a:pt x="430" y="4933"/>
                    </a:cubicBezTo>
                    <a:cubicBezTo>
                      <a:pt x="528" y="5112"/>
                      <a:pt x="654" y="5282"/>
                      <a:pt x="799" y="5419"/>
                    </a:cubicBezTo>
                    <a:cubicBezTo>
                      <a:pt x="1050" y="5078"/>
                      <a:pt x="1200" y="4646"/>
                      <a:pt x="1295" y="4236"/>
                    </a:cubicBezTo>
                    <a:cubicBezTo>
                      <a:pt x="1532" y="3248"/>
                      <a:pt x="1831" y="1686"/>
                      <a:pt x="1351" y="726"/>
                    </a:cubicBezTo>
                    <a:cubicBezTo>
                      <a:pt x="1220" y="470"/>
                      <a:pt x="961" y="216"/>
                      <a:pt x="648" y="1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3"/>
              <p:cNvSpPr/>
              <p:nvPr/>
            </p:nvSpPr>
            <p:spPr>
              <a:xfrm>
                <a:off x="1635685" y="2460632"/>
                <a:ext cx="8906" cy="10981"/>
              </a:xfrm>
              <a:custGeom>
                <a:avLst/>
                <a:gdLst/>
                <a:ahLst/>
                <a:cxnLst/>
                <a:rect l="l" t="t" r="r" b="b"/>
                <a:pathLst>
                  <a:path w="279" h="344" extrusionOk="0">
                    <a:moveTo>
                      <a:pt x="176" y="0"/>
                    </a:moveTo>
                    <a:lnTo>
                      <a:pt x="0" y="67"/>
                    </a:lnTo>
                    <a:cubicBezTo>
                      <a:pt x="36" y="159"/>
                      <a:pt x="70" y="249"/>
                      <a:pt x="109" y="343"/>
                    </a:cubicBezTo>
                    <a:lnTo>
                      <a:pt x="279" y="274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3"/>
              <p:cNvSpPr/>
              <p:nvPr/>
            </p:nvSpPr>
            <p:spPr>
              <a:xfrm>
                <a:off x="1613404" y="2297929"/>
                <a:ext cx="22218" cy="148408"/>
              </a:xfrm>
              <a:custGeom>
                <a:avLst/>
                <a:gdLst/>
                <a:ahLst/>
                <a:cxnLst/>
                <a:rect l="l" t="t" r="r" b="b"/>
                <a:pathLst>
                  <a:path w="696" h="4649" extrusionOk="0">
                    <a:moveTo>
                      <a:pt x="229" y="0"/>
                    </a:moveTo>
                    <a:cubicBezTo>
                      <a:pt x="179" y="165"/>
                      <a:pt x="137" y="338"/>
                      <a:pt x="107" y="514"/>
                    </a:cubicBezTo>
                    <a:lnTo>
                      <a:pt x="291" y="547"/>
                    </a:lnTo>
                    <a:cubicBezTo>
                      <a:pt x="321" y="380"/>
                      <a:pt x="363" y="212"/>
                      <a:pt x="411" y="53"/>
                    </a:cubicBezTo>
                    <a:lnTo>
                      <a:pt x="229" y="0"/>
                    </a:lnTo>
                    <a:close/>
                    <a:moveTo>
                      <a:pt x="34" y="1038"/>
                    </a:moveTo>
                    <a:cubicBezTo>
                      <a:pt x="15" y="1211"/>
                      <a:pt x="3" y="1384"/>
                      <a:pt x="1" y="1563"/>
                    </a:cubicBezTo>
                    <a:lnTo>
                      <a:pt x="190" y="1565"/>
                    </a:lnTo>
                    <a:cubicBezTo>
                      <a:pt x="193" y="1392"/>
                      <a:pt x="204" y="1219"/>
                      <a:pt x="218" y="1058"/>
                    </a:cubicBezTo>
                    <a:lnTo>
                      <a:pt x="34" y="1038"/>
                    </a:lnTo>
                    <a:close/>
                    <a:moveTo>
                      <a:pt x="201" y="2073"/>
                    </a:moveTo>
                    <a:lnTo>
                      <a:pt x="12" y="2084"/>
                    </a:lnTo>
                    <a:cubicBezTo>
                      <a:pt x="20" y="2257"/>
                      <a:pt x="34" y="2433"/>
                      <a:pt x="54" y="2609"/>
                    </a:cubicBezTo>
                    <a:lnTo>
                      <a:pt x="243" y="2584"/>
                    </a:lnTo>
                    <a:cubicBezTo>
                      <a:pt x="224" y="2413"/>
                      <a:pt x="210" y="2243"/>
                      <a:pt x="201" y="2073"/>
                    </a:cubicBezTo>
                    <a:close/>
                    <a:moveTo>
                      <a:pt x="316" y="3097"/>
                    </a:moveTo>
                    <a:lnTo>
                      <a:pt x="132" y="3128"/>
                    </a:lnTo>
                    <a:cubicBezTo>
                      <a:pt x="160" y="3295"/>
                      <a:pt x="196" y="3471"/>
                      <a:pt x="235" y="3641"/>
                    </a:cubicBezTo>
                    <a:lnTo>
                      <a:pt x="416" y="3599"/>
                    </a:lnTo>
                    <a:cubicBezTo>
                      <a:pt x="377" y="3432"/>
                      <a:pt x="344" y="3262"/>
                      <a:pt x="316" y="3097"/>
                    </a:cubicBezTo>
                    <a:close/>
                    <a:moveTo>
                      <a:pt x="545" y="4101"/>
                    </a:moveTo>
                    <a:lnTo>
                      <a:pt x="363" y="4149"/>
                    </a:lnTo>
                    <a:cubicBezTo>
                      <a:pt x="411" y="4311"/>
                      <a:pt x="461" y="4478"/>
                      <a:pt x="517" y="4648"/>
                    </a:cubicBezTo>
                    <a:lnTo>
                      <a:pt x="695" y="4592"/>
                    </a:lnTo>
                    <a:cubicBezTo>
                      <a:pt x="639" y="4425"/>
                      <a:pt x="592" y="4260"/>
                      <a:pt x="545" y="4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3"/>
              <p:cNvSpPr/>
              <p:nvPr/>
            </p:nvSpPr>
            <p:spPr>
              <a:xfrm>
                <a:off x="1629716" y="2266039"/>
                <a:ext cx="9545" cy="11077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47" extrusionOk="0">
                    <a:moveTo>
                      <a:pt x="140" y="1"/>
                    </a:moveTo>
                    <a:cubicBezTo>
                      <a:pt x="95" y="79"/>
                      <a:pt x="45" y="168"/>
                      <a:pt x="0" y="266"/>
                    </a:cubicBezTo>
                    <a:lnTo>
                      <a:pt x="167" y="346"/>
                    </a:lnTo>
                    <a:cubicBezTo>
                      <a:pt x="212" y="252"/>
                      <a:pt x="257" y="165"/>
                      <a:pt x="299" y="95"/>
                    </a:cubicBezTo>
                    <a:lnTo>
                      <a:pt x="14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3"/>
              <p:cNvSpPr/>
              <p:nvPr/>
            </p:nvSpPr>
            <p:spPr>
              <a:xfrm>
                <a:off x="1955634" y="2314113"/>
                <a:ext cx="70740" cy="111537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3494" extrusionOk="0">
                    <a:moveTo>
                      <a:pt x="1143" y="0"/>
                    </a:moveTo>
                    <a:cubicBezTo>
                      <a:pt x="838" y="0"/>
                      <a:pt x="622" y="268"/>
                      <a:pt x="472" y="539"/>
                    </a:cubicBezTo>
                    <a:cubicBezTo>
                      <a:pt x="126" y="1159"/>
                      <a:pt x="1" y="1904"/>
                      <a:pt x="118" y="2604"/>
                    </a:cubicBezTo>
                    <a:cubicBezTo>
                      <a:pt x="182" y="2992"/>
                      <a:pt x="389" y="3419"/>
                      <a:pt x="774" y="3485"/>
                    </a:cubicBezTo>
                    <a:cubicBezTo>
                      <a:pt x="806" y="3491"/>
                      <a:pt x="838" y="3494"/>
                      <a:pt x="869" y="3494"/>
                    </a:cubicBezTo>
                    <a:cubicBezTo>
                      <a:pt x="1206" y="3494"/>
                      <a:pt x="1496" y="3195"/>
                      <a:pt x="1677" y="2900"/>
                    </a:cubicBezTo>
                    <a:cubicBezTo>
                      <a:pt x="1889" y="2551"/>
                      <a:pt x="2040" y="2163"/>
                      <a:pt x="2124" y="1764"/>
                    </a:cubicBezTo>
                    <a:cubicBezTo>
                      <a:pt x="2205" y="1382"/>
                      <a:pt x="2216" y="972"/>
                      <a:pt x="2048" y="620"/>
                    </a:cubicBezTo>
                    <a:cubicBezTo>
                      <a:pt x="1901" y="313"/>
                      <a:pt x="1591" y="79"/>
                      <a:pt x="1256" y="12"/>
                    </a:cubicBezTo>
                    <a:cubicBezTo>
                      <a:pt x="1217" y="4"/>
                      <a:pt x="1180" y="0"/>
                      <a:pt x="11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3"/>
              <p:cNvSpPr/>
              <p:nvPr/>
            </p:nvSpPr>
            <p:spPr>
              <a:xfrm>
                <a:off x="1854124" y="2259878"/>
                <a:ext cx="149110" cy="210625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6598" extrusionOk="0">
                    <a:moveTo>
                      <a:pt x="2765" y="0"/>
                    </a:moveTo>
                    <a:cubicBezTo>
                      <a:pt x="2301" y="0"/>
                      <a:pt x="1660" y="245"/>
                      <a:pt x="1161" y="595"/>
                    </a:cubicBezTo>
                    <a:cubicBezTo>
                      <a:pt x="851" y="810"/>
                      <a:pt x="597" y="1070"/>
                      <a:pt x="466" y="1332"/>
                    </a:cubicBezTo>
                    <a:cubicBezTo>
                      <a:pt x="0" y="2294"/>
                      <a:pt x="318" y="3857"/>
                      <a:pt x="564" y="4836"/>
                    </a:cubicBezTo>
                    <a:cubicBezTo>
                      <a:pt x="670" y="5251"/>
                      <a:pt x="826" y="5681"/>
                      <a:pt x="1080" y="6016"/>
                    </a:cubicBezTo>
                    <a:cubicBezTo>
                      <a:pt x="1228" y="6211"/>
                      <a:pt x="1412" y="6370"/>
                      <a:pt x="1635" y="6473"/>
                    </a:cubicBezTo>
                    <a:cubicBezTo>
                      <a:pt x="1816" y="6559"/>
                      <a:pt x="2009" y="6598"/>
                      <a:pt x="2203" y="6598"/>
                    </a:cubicBezTo>
                    <a:cubicBezTo>
                      <a:pt x="2751" y="6598"/>
                      <a:pt x="3312" y="6289"/>
                      <a:pt x="3666" y="5846"/>
                    </a:cubicBezTo>
                    <a:cubicBezTo>
                      <a:pt x="4146" y="5251"/>
                      <a:pt x="4325" y="4473"/>
                      <a:pt x="4450" y="3723"/>
                    </a:cubicBezTo>
                    <a:cubicBezTo>
                      <a:pt x="4578" y="2969"/>
                      <a:pt x="4670" y="2185"/>
                      <a:pt x="4447" y="1457"/>
                    </a:cubicBezTo>
                    <a:cubicBezTo>
                      <a:pt x="4227" y="724"/>
                      <a:pt x="3616" y="62"/>
                      <a:pt x="2857" y="4"/>
                    </a:cubicBezTo>
                    <a:cubicBezTo>
                      <a:pt x="2827" y="2"/>
                      <a:pt x="2796" y="0"/>
                      <a:pt x="27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3"/>
              <p:cNvSpPr/>
              <p:nvPr/>
            </p:nvSpPr>
            <p:spPr>
              <a:xfrm>
                <a:off x="1854124" y="2278872"/>
                <a:ext cx="58993" cy="173052"/>
              </a:xfrm>
              <a:custGeom>
                <a:avLst/>
                <a:gdLst/>
                <a:ahLst/>
                <a:cxnLst/>
                <a:rect l="l" t="t" r="r" b="b"/>
                <a:pathLst>
                  <a:path w="1848" h="5421" extrusionOk="0">
                    <a:moveTo>
                      <a:pt x="1161" y="0"/>
                    </a:moveTo>
                    <a:cubicBezTo>
                      <a:pt x="851" y="215"/>
                      <a:pt x="597" y="475"/>
                      <a:pt x="466" y="737"/>
                    </a:cubicBezTo>
                    <a:cubicBezTo>
                      <a:pt x="0" y="1699"/>
                      <a:pt x="318" y="3262"/>
                      <a:pt x="564" y="4241"/>
                    </a:cubicBezTo>
                    <a:cubicBezTo>
                      <a:pt x="670" y="4656"/>
                      <a:pt x="826" y="5086"/>
                      <a:pt x="1080" y="5421"/>
                    </a:cubicBezTo>
                    <a:cubicBezTo>
                      <a:pt x="1228" y="5281"/>
                      <a:pt x="1351" y="5108"/>
                      <a:pt x="1443" y="4927"/>
                    </a:cubicBezTo>
                    <a:cubicBezTo>
                      <a:pt x="1644" y="4536"/>
                      <a:pt x="1719" y="4098"/>
                      <a:pt x="1769" y="3663"/>
                    </a:cubicBezTo>
                    <a:cubicBezTo>
                      <a:pt x="1833" y="3063"/>
                      <a:pt x="1847" y="2455"/>
                      <a:pt x="1811" y="1855"/>
                    </a:cubicBezTo>
                    <a:cubicBezTo>
                      <a:pt x="1786" y="1457"/>
                      <a:pt x="1736" y="1052"/>
                      <a:pt x="1591" y="684"/>
                    </a:cubicBezTo>
                    <a:cubicBezTo>
                      <a:pt x="1510" y="477"/>
                      <a:pt x="1359" y="198"/>
                      <a:pt x="1161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3"/>
              <p:cNvSpPr/>
              <p:nvPr/>
            </p:nvSpPr>
            <p:spPr>
              <a:xfrm>
                <a:off x="1912987" y="2264443"/>
                <a:ext cx="9736" cy="1098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44" extrusionOk="0">
                    <a:moveTo>
                      <a:pt x="162" y="0"/>
                    </a:moveTo>
                    <a:lnTo>
                      <a:pt x="0" y="92"/>
                    </a:lnTo>
                    <a:cubicBezTo>
                      <a:pt x="45" y="168"/>
                      <a:pt x="92" y="251"/>
                      <a:pt x="137" y="343"/>
                    </a:cubicBezTo>
                    <a:lnTo>
                      <a:pt x="305" y="265"/>
                    </a:lnTo>
                    <a:cubicBezTo>
                      <a:pt x="254" y="162"/>
                      <a:pt x="207" y="76"/>
                      <a:pt x="1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3"/>
              <p:cNvSpPr/>
              <p:nvPr/>
            </p:nvSpPr>
            <p:spPr>
              <a:xfrm>
                <a:off x="1920808" y="2289118"/>
                <a:ext cx="19026" cy="148567"/>
              </a:xfrm>
              <a:custGeom>
                <a:avLst/>
                <a:gdLst/>
                <a:ahLst/>
                <a:cxnLst/>
                <a:rect l="l" t="t" r="r" b="b"/>
                <a:pathLst>
                  <a:path w="596" h="4654" extrusionOk="0">
                    <a:moveTo>
                      <a:pt x="272" y="0"/>
                    </a:moveTo>
                    <a:lnTo>
                      <a:pt x="99" y="64"/>
                    </a:lnTo>
                    <a:cubicBezTo>
                      <a:pt x="154" y="221"/>
                      <a:pt x="202" y="385"/>
                      <a:pt x="244" y="552"/>
                    </a:cubicBezTo>
                    <a:lnTo>
                      <a:pt x="422" y="505"/>
                    </a:lnTo>
                    <a:cubicBezTo>
                      <a:pt x="380" y="332"/>
                      <a:pt x="327" y="162"/>
                      <a:pt x="272" y="0"/>
                    </a:cubicBezTo>
                    <a:close/>
                    <a:moveTo>
                      <a:pt x="531" y="1021"/>
                    </a:moveTo>
                    <a:lnTo>
                      <a:pt x="344" y="1049"/>
                    </a:lnTo>
                    <a:cubicBezTo>
                      <a:pt x="366" y="1216"/>
                      <a:pt x="386" y="1389"/>
                      <a:pt x="397" y="1560"/>
                    </a:cubicBezTo>
                    <a:lnTo>
                      <a:pt x="587" y="1546"/>
                    </a:lnTo>
                    <a:cubicBezTo>
                      <a:pt x="576" y="1367"/>
                      <a:pt x="553" y="1194"/>
                      <a:pt x="531" y="1021"/>
                    </a:cubicBezTo>
                    <a:close/>
                    <a:moveTo>
                      <a:pt x="408" y="2073"/>
                    </a:moveTo>
                    <a:cubicBezTo>
                      <a:pt x="408" y="2240"/>
                      <a:pt x="400" y="2413"/>
                      <a:pt x="386" y="2583"/>
                    </a:cubicBezTo>
                    <a:lnTo>
                      <a:pt x="576" y="2597"/>
                    </a:lnTo>
                    <a:cubicBezTo>
                      <a:pt x="590" y="2422"/>
                      <a:pt x="595" y="2246"/>
                      <a:pt x="595" y="2076"/>
                    </a:cubicBezTo>
                    <a:lnTo>
                      <a:pt x="408" y="2073"/>
                    </a:lnTo>
                    <a:close/>
                    <a:moveTo>
                      <a:pt x="330" y="3094"/>
                    </a:moveTo>
                    <a:cubicBezTo>
                      <a:pt x="311" y="3261"/>
                      <a:pt x="280" y="3429"/>
                      <a:pt x="246" y="3599"/>
                    </a:cubicBezTo>
                    <a:lnTo>
                      <a:pt x="433" y="3635"/>
                    </a:lnTo>
                    <a:cubicBezTo>
                      <a:pt x="467" y="3462"/>
                      <a:pt x="495" y="3289"/>
                      <a:pt x="517" y="3116"/>
                    </a:cubicBezTo>
                    <a:lnTo>
                      <a:pt x="330" y="3094"/>
                    </a:lnTo>
                    <a:close/>
                    <a:moveTo>
                      <a:pt x="135" y="4104"/>
                    </a:moveTo>
                    <a:cubicBezTo>
                      <a:pt x="93" y="4266"/>
                      <a:pt x="48" y="4433"/>
                      <a:pt x="1" y="4600"/>
                    </a:cubicBezTo>
                    <a:lnTo>
                      <a:pt x="182" y="4653"/>
                    </a:lnTo>
                    <a:cubicBezTo>
                      <a:pt x="232" y="4480"/>
                      <a:pt x="280" y="4310"/>
                      <a:pt x="316" y="4151"/>
                    </a:cubicBezTo>
                    <a:lnTo>
                      <a:pt x="135" y="4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3"/>
              <p:cNvSpPr/>
              <p:nvPr/>
            </p:nvSpPr>
            <p:spPr>
              <a:xfrm>
                <a:off x="1909859" y="2459036"/>
                <a:ext cx="8843" cy="10886"/>
              </a:xfrm>
              <a:custGeom>
                <a:avLst/>
                <a:gdLst/>
                <a:ahLst/>
                <a:cxnLst/>
                <a:rect l="l" t="t" r="r" b="b"/>
                <a:pathLst>
                  <a:path w="277" h="341" extrusionOk="0">
                    <a:moveTo>
                      <a:pt x="101" y="0"/>
                    </a:moveTo>
                    <a:cubicBezTo>
                      <a:pt x="71" y="86"/>
                      <a:pt x="37" y="181"/>
                      <a:pt x="1" y="271"/>
                    </a:cubicBezTo>
                    <a:lnTo>
                      <a:pt x="177" y="340"/>
                    </a:lnTo>
                    <a:cubicBezTo>
                      <a:pt x="213" y="251"/>
                      <a:pt x="249" y="156"/>
                      <a:pt x="277" y="64"/>
                    </a:cubicBez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3"/>
              <p:cNvSpPr/>
              <p:nvPr/>
            </p:nvSpPr>
            <p:spPr>
              <a:xfrm>
                <a:off x="1848697" y="2455461"/>
                <a:ext cx="104833" cy="51683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1619" extrusionOk="0">
                    <a:moveTo>
                      <a:pt x="2729" y="0"/>
                    </a:moveTo>
                    <a:cubicBezTo>
                      <a:pt x="2706" y="176"/>
                      <a:pt x="2572" y="729"/>
                      <a:pt x="2266" y="893"/>
                    </a:cubicBezTo>
                    <a:cubicBezTo>
                      <a:pt x="2037" y="1015"/>
                      <a:pt x="1287" y="1058"/>
                      <a:pt x="610" y="1058"/>
                    </a:cubicBezTo>
                    <a:cubicBezTo>
                      <a:pt x="401" y="1058"/>
                      <a:pt x="200" y="1054"/>
                      <a:pt x="23" y="1047"/>
                    </a:cubicBezTo>
                    <a:lnTo>
                      <a:pt x="0" y="1605"/>
                    </a:lnTo>
                    <a:cubicBezTo>
                      <a:pt x="106" y="1607"/>
                      <a:pt x="363" y="1618"/>
                      <a:pt x="673" y="1618"/>
                    </a:cubicBezTo>
                    <a:cubicBezTo>
                      <a:pt x="1303" y="1618"/>
                      <a:pt x="2168" y="1579"/>
                      <a:pt x="2531" y="1384"/>
                    </a:cubicBezTo>
                    <a:cubicBezTo>
                      <a:pt x="3144" y="1055"/>
                      <a:pt x="3270" y="171"/>
                      <a:pt x="3284" y="70"/>
                    </a:cubicBezTo>
                    <a:lnTo>
                      <a:pt x="27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3"/>
              <p:cNvSpPr/>
              <p:nvPr/>
            </p:nvSpPr>
            <p:spPr>
              <a:xfrm>
                <a:off x="1759189" y="2481285"/>
                <a:ext cx="93724" cy="36998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1159" extrusionOk="0">
                    <a:moveTo>
                      <a:pt x="2840" y="0"/>
                    </a:moveTo>
                    <a:cubicBezTo>
                      <a:pt x="2768" y="6"/>
                      <a:pt x="0" y="146"/>
                      <a:pt x="0" y="146"/>
                    </a:cubicBezTo>
                    <a:cubicBezTo>
                      <a:pt x="0" y="146"/>
                      <a:pt x="31" y="1041"/>
                      <a:pt x="171" y="1088"/>
                    </a:cubicBezTo>
                    <a:cubicBezTo>
                      <a:pt x="252" y="1115"/>
                      <a:pt x="1122" y="1159"/>
                      <a:pt x="1849" y="1159"/>
                    </a:cubicBezTo>
                    <a:cubicBezTo>
                      <a:pt x="2367" y="1159"/>
                      <a:pt x="2813" y="1136"/>
                      <a:pt x="2849" y="1069"/>
                    </a:cubicBezTo>
                    <a:cubicBezTo>
                      <a:pt x="2935" y="913"/>
                      <a:pt x="2919" y="0"/>
                      <a:pt x="28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2" name="Google Shape;472;p13"/>
            <p:cNvGrpSpPr/>
            <p:nvPr/>
          </p:nvGrpSpPr>
          <p:grpSpPr>
            <a:xfrm>
              <a:off x="376681" y="2461885"/>
              <a:ext cx="686652" cy="515484"/>
              <a:chOff x="1373418" y="2982835"/>
              <a:chExt cx="686652" cy="515484"/>
            </a:xfrm>
          </p:grpSpPr>
          <p:sp>
            <p:nvSpPr>
              <p:cNvPr id="473" name="Google Shape;473;p13"/>
              <p:cNvSpPr/>
              <p:nvPr/>
            </p:nvSpPr>
            <p:spPr>
              <a:xfrm>
                <a:off x="1394519" y="3004382"/>
                <a:ext cx="665552" cy="493937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15473" extrusionOk="0">
                    <a:moveTo>
                      <a:pt x="17453" y="1"/>
                    </a:moveTo>
                    <a:cubicBezTo>
                      <a:pt x="11106" y="2057"/>
                      <a:pt x="5223" y="4294"/>
                      <a:pt x="0" y="6802"/>
                    </a:cubicBezTo>
                    <a:lnTo>
                      <a:pt x="3753" y="15473"/>
                    </a:lnTo>
                    <a:cubicBezTo>
                      <a:pt x="3753" y="15473"/>
                      <a:pt x="20848" y="12214"/>
                      <a:pt x="20734" y="11905"/>
                    </a:cubicBezTo>
                    <a:cubicBezTo>
                      <a:pt x="20620" y="11592"/>
                      <a:pt x="17453" y="1"/>
                      <a:pt x="17453" y="1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3"/>
              <p:cNvSpPr/>
              <p:nvPr/>
            </p:nvSpPr>
            <p:spPr>
              <a:xfrm>
                <a:off x="1374280" y="2984336"/>
                <a:ext cx="665648" cy="493969"/>
              </a:xfrm>
              <a:custGeom>
                <a:avLst/>
                <a:gdLst/>
                <a:ahLst/>
                <a:cxnLst/>
                <a:rect l="l" t="t" r="r" b="b"/>
                <a:pathLst>
                  <a:path w="20852" h="15474" extrusionOk="0">
                    <a:moveTo>
                      <a:pt x="17457" y="1"/>
                    </a:moveTo>
                    <a:cubicBezTo>
                      <a:pt x="11110" y="2057"/>
                      <a:pt x="5226" y="4294"/>
                      <a:pt x="1" y="6802"/>
                    </a:cubicBezTo>
                    <a:lnTo>
                      <a:pt x="3753" y="15473"/>
                    </a:lnTo>
                    <a:cubicBezTo>
                      <a:pt x="3753" y="15473"/>
                      <a:pt x="20852" y="12215"/>
                      <a:pt x="20737" y="11905"/>
                    </a:cubicBezTo>
                    <a:cubicBezTo>
                      <a:pt x="20623" y="11592"/>
                      <a:pt x="17457" y="1"/>
                      <a:pt x="174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3"/>
              <p:cNvSpPr/>
              <p:nvPr/>
            </p:nvSpPr>
            <p:spPr>
              <a:xfrm>
                <a:off x="1654806" y="3260903"/>
                <a:ext cx="113421" cy="97140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3043" extrusionOk="0">
                    <a:moveTo>
                      <a:pt x="1752" y="1"/>
                    </a:moveTo>
                    <a:cubicBezTo>
                      <a:pt x="1363" y="1"/>
                      <a:pt x="1004" y="137"/>
                      <a:pt x="642" y="354"/>
                    </a:cubicBezTo>
                    <a:cubicBezTo>
                      <a:pt x="419" y="485"/>
                      <a:pt x="196" y="646"/>
                      <a:pt x="96" y="886"/>
                    </a:cubicBezTo>
                    <a:cubicBezTo>
                      <a:pt x="1" y="1098"/>
                      <a:pt x="23" y="1344"/>
                      <a:pt x="43" y="1578"/>
                    </a:cubicBezTo>
                    <a:cubicBezTo>
                      <a:pt x="71" y="1893"/>
                      <a:pt x="110" y="2234"/>
                      <a:pt x="308" y="2485"/>
                    </a:cubicBezTo>
                    <a:cubicBezTo>
                      <a:pt x="542" y="2772"/>
                      <a:pt x="944" y="2867"/>
                      <a:pt x="1309" y="2940"/>
                    </a:cubicBezTo>
                    <a:cubicBezTo>
                      <a:pt x="1559" y="2992"/>
                      <a:pt x="1815" y="3042"/>
                      <a:pt x="2069" y="3042"/>
                    </a:cubicBezTo>
                    <a:cubicBezTo>
                      <a:pt x="2183" y="3042"/>
                      <a:pt x="2296" y="3032"/>
                      <a:pt x="2408" y="3007"/>
                    </a:cubicBezTo>
                    <a:cubicBezTo>
                      <a:pt x="3318" y="2806"/>
                      <a:pt x="3552" y="1893"/>
                      <a:pt x="3357" y="1093"/>
                    </a:cubicBezTo>
                    <a:cubicBezTo>
                      <a:pt x="3203" y="468"/>
                      <a:pt x="2796" y="197"/>
                      <a:pt x="2191" y="58"/>
                    </a:cubicBezTo>
                    <a:cubicBezTo>
                      <a:pt x="2040" y="19"/>
                      <a:pt x="1894" y="1"/>
                      <a:pt x="1752" y="1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3"/>
              <p:cNvSpPr/>
              <p:nvPr/>
            </p:nvSpPr>
            <p:spPr>
              <a:xfrm>
                <a:off x="1373418" y="2982835"/>
                <a:ext cx="560559" cy="327589"/>
              </a:xfrm>
              <a:custGeom>
                <a:avLst/>
                <a:gdLst/>
                <a:ahLst/>
                <a:cxnLst/>
                <a:rect l="l" t="t" r="r" b="b"/>
                <a:pathLst>
                  <a:path w="17560" h="10262" extrusionOk="0">
                    <a:moveTo>
                      <a:pt x="17406" y="1"/>
                    </a:moveTo>
                    <a:lnTo>
                      <a:pt x="10476" y="10041"/>
                    </a:lnTo>
                    <a:lnTo>
                      <a:pt x="56" y="6763"/>
                    </a:lnTo>
                    <a:lnTo>
                      <a:pt x="0" y="6941"/>
                    </a:lnTo>
                    <a:lnTo>
                      <a:pt x="10554" y="10261"/>
                    </a:lnTo>
                    <a:lnTo>
                      <a:pt x="17559" y="107"/>
                    </a:lnTo>
                    <a:lnTo>
                      <a:pt x="174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3"/>
              <p:cNvSpPr/>
              <p:nvPr/>
            </p:nvSpPr>
            <p:spPr>
              <a:xfrm>
                <a:off x="1643410" y="3254679"/>
                <a:ext cx="113325" cy="97108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3042" extrusionOk="0">
                    <a:moveTo>
                      <a:pt x="1750" y="1"/>
                    </a:moveTo>
                    <a:cubicBezTo>
                      <a:pt x="1361" y="1"/>
                      <a:pt x="1002" y="137"/>
                      <a:pt x="642" y="353"/>
                    </a:cubicBezTo>
                    <a:cubicBezTo>
                      <a:pt x="419" y="484"/>
                      <a:pt x="196" y="646"/>
                      <a:pt x="93" y="886"/>
                    </a:cubicBezTo>
                    <a:cubicBezTo>
                      <a:pt x="1" y="1098"/>
                      <a:pt x="20" y="1344"/>
                      <a:pt x="43" y="1578"/>
                    </a:cubicBezTo>
                    <a:cubicBezTo>
                      <a:pt x="70" y="1893"/>
                      <a:pt x="107" y="2234"/>
                      <a:pt x="308" y="2485"/>
                    </a:cubicBezTo>
                    <a:cubicBezTo>
                      <a:pt x="539" y="2772"/>
                      <a:pt x="941" y="2867"/>
                      <a:pt x="1306" y="2939"/>
                    </a:cubicBezTo>
                    <a:cubicBezTo>
                      <a:pt x="1556" y="2991"/>
                      <a:pt x="1813" y="3042"/>
                      <a:pt x="2066" y="3042"/>
                    </a:cubicBezTo>
                    <a:cubicBezTo>
                      <a:pt x="2180" y="3042"/>
                      <a:pt x="2294" y="3031"/>
                      <a:pt x="2406" y="3006"/>
                    </a:cubicBezTo>
                    <a:cubicBezTo>
                      <a:pt x="3315" y="2805"/>
                      <a:pt x="3549" y="1893"/>
                      <a:pt x="3354" y="1093"/>
                    </a:cubicBezTo>
                    <a:cubicBezTo>
                      <a:pt x="3201" y="468"/>
                      <a:pt x="2793" y="197"/>
                      <a:pt x="2191" y="58"/>
                    </a:cubicBezTo>
                    <a:cubicBezTo>
                      <a:pt x="2039" y="19"/>
                      <a:pt x="1892" y="1"/>
                      <a:pt x="17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3"/>
              <p:cNvSpPr/>
              <p:nvPr/>
            </p:nvSpPr>
            <p:spPr>
              <a:xfrm>
                <a:off x="1480994" y="3324172"/>
                <a:ext cx="534287" cy="128360"/>
              </a:xfrm>
              <a:custGeom>
                <a:avLst/>
                <a:gdLst/>
                <a:ahLst/>
                <a:cxnLst/>
                <a:rect l="l" t="t" r="r" b="b"/>
                <a:pathLst>
                  <a:path w="16737" h="4021" extrusionOk="0">
                    <a:moveTo>
                      <a:pt x="16694" y="1"/>
                    </a:moveTo>
                    <a:lnTo>
                      <a:pt x="16187" y="115"/>
                    </a:lnTo>
                    <a:lnTo>
                      <a:pt x="16228" y="296"/>
                    </a:lnTo>
                    <a:lnTo>
                      <a:pt x="16736" y="182"/>
                    </a:lnTo>
                    <a:lnTo>
                      <a:pt x="16694" y="1"/>
                    </a:lnTo>
                    <a:close/>
                    <a:moveTo>
                      <a:pt x="15679" y="232"/>
                    </a:moveTo>
                    <a:lnTo>
                      <a:pt x="15174" y="349"/>
                    </a:lnTo>
                    <a:lnTo>
                      <a:pt x="15216" y="531"/>
                    </a:lnTo>
                    <a:lnTo>
                      <a:pt x="15721" y="414"/>
                    </a:lnTo>
                    <a:lnTo>
                      <a:pt x="15679" y="232"/>
                    </a:lnTo>
                    <a:close/>
                    <a:moveTo>
                      <a:pt x="14666" y="467"/>
                    </a:moveTo>
                    <a:lnTo>
                      <a:pt x="14161" y="581"/>
                    </a:lnTo>
                    <a:lnTo>
                      <a:pt x="14203" y="762"/>
                    </a:lnTo>
                    <a:lnTo>
                      <a:pt x="14708" y="648"/>
                    </a:lnTo>
                    <a:lnTo>
                      <a:pt x="14666" y="467"/>
                    </a:lnTo>
                    <a:close/>
                    <a:moveTo>
                      <a:pt x="13656" y="698"/>
                    </a:moveTo>
                    <a:lnTo>
                      <a:pt x="13151" y="813"/>
                    </a:lnTo>
                    <a:lnTo>
                      <a:pt x="13193" y="994"/>
                    </a:lnTo>
                    <a:lnTo>
                      <a:pt x="13698" y="880"/>
                    </a:lnTo>
                    <a:lnTo>
                      <a:pt x="13656" y="698"/>
                    </a:lnTo>
                    <a:close/>
                    <a:moveTo>
                      <a:pt x="12643" y="930"/>
                    </a:moveTo>
                    <a:lnTo>
                      <a:pt x="12139" y="1047"/>
                    </a:lnTo>
                    <a:lnTo>
                      <a:pt x="12180" y="1228"/>
                    </a:lnTo>
                    <a:lnTo>
                      <a:pt x="12685" y="1111"/>
                    </a:lnTo>
                    <a:lnTo>
                      <a:pt x="12643" y="930"/>
                    </a:lnTo>
                    <a:close/>
                    <a:moveTo>
                      <a:pt x="11634" y="1164"/>
                    </a:moveTo>
                    <a:lnTo>
                      <a:pt x="11129" y="1278"/>
                    </a:lnTo>
                    <a:lnTo>
                      <a:pt x="11170" y="1460"/>
                    </a:lnTo>
                    <a:lnTo>
                      <a:pt x="11675" y="1345"/>
                    </a:lnTo>
                    <a:lnTo>
                      <a:pt x="11634" y="1164"/>
                    </a:lnTo>
                    <a:close/>
                    <a:moveTo>
                      <a:pt x="10621" y="1398"/>
                    </a:moveTo>
                    <a:lnTo>
                      <a:pt x="10116" y="1513"/>
                    </a:lnTo>
                    <a:lnTo>
                      <a:pt x="10158" y="1694"/>
                    </a:lnTo>
                    <a:lnTo>
                      <a:pt x="10663" y="1580"/>
                    </a:lnTo>
                    <a:lnTo>
                      <a:pt x="10621" y="1398"/>
                    </a:lnTo>
                    <a:close/>
                    <a:moveTo>
                      <a:pt x="9611" y="1627"/>
                    </a:moveTo>
                    <a:lnTo>
                      <a:pt x="9106" y="1744"/>
                    </a:lnTo>
                    <a:lnTo>
                      <a:pt x="9148" y="1926"/>
                    </a:lnTo>
                    <a:lnTo>
                      <a:pt x="9653" y="1809"/>
                    </a:lnTo>
                    <a:lnTo>
                      <a:pt x="9611" y="1627"/>
                    </a:lnTo>
                    <a:close/>
                    <a:moveTo>
                      <a:pt x="8598" y="1862"/>
                    </a:moveTo>
                    <a:lnTo>
                      <a:pt x="8093" y="1976"/>
                    </a:lnTo>
                    <a:lnTo>
                      <a:pt x="8135" y="2157"/>
                    </a:lnTo>
                    <a:lnTo>
                      <a:pt x="8640" y="2043"/>
                    </a:lnTo>
                    <a:lnTo>
                      <a:pt x="8598" y="1862"/>
                    </a:lnTo>
                    <a:close/>
                    <a:moveTo>
                      <a:pt x="7588" y="2096"/>
                    </a:moveTo>
                    <a:lnTo>
                      <a:pt x="7083" y="2210"/>
                    </a:lnTo>
                    <a:lnTo>
                      <a:pt x="7125" y="2392"/>
                    </a:lnTo>
                    <a:lnTo>
                      <a:pt x="7630" y="2277"/>
                    </a:lnTo>
                    <a:lnTo>
                      <a:pt x="7588" y="2096"/>
                    </a:lnTo>
                    <a:close/>
                    <a:moveTo>
                      <a:pt x="6576" y="2325"/>
                    </a:moveTo>
                    <a:lnTo>
                      <a:pt x="6071" y="2442"/>
                    </a:lnTo>
                    <a:lnTo>
                      <a:pt x="6113" y="2623"/>
                    </a:lnTo>
                    <a:lnTo>
                      <a:pt x="6618" y="2506"/>
                    </a:lnTo>
                    <a:lnTo>
                      <a:pt x="6576" y="2325"/>
                    </a:lnTo>
                    <a:close/>
                    <a:moveTo>
                      <a:pt x="5566" y="2559"/>
                    </a:moveTo>
                    <a:lnTo>
                      <a:pt x="5061" y="2673"/>
                    </a:lnTo>
                    <a:lnTo>
                      <a:pt x="5103" y="2855"/>
                    </a:lnTo>
                    <a:lnTo>
                      <a:pt x="5608" y="2740"/>
                    </a:lnTo>
                    <a:lnTo>
                      <a:pt x="5566" y="2559"/>
                    </a:lnTo>
                    <a:close/>
                    <a:moveTo>
                      <a:pt x="4553" y="2793"/>
                    </a:moveTo>
                    <a:lnTo>
                      <a:pt x="4048" y="2908"/>
                    </a:lnTo>
                    <a:lnTo>
                      <a:pt x="4090" y="3089"/>
                    </a:lnTo>
                    <a:lnTo>
                      <a:pt x="4595" y="2975"/>
                    </a:lnTo>
                    <a:lnTo>
                      <a:pt x="4553" y="2793"/>
                    </a:lnTo>
                    <a:close/>
                    <a:moveTo>
                      <a:pt x="3543" y="3028"/>
                    </a:moveTo>
                    <a:lnTo>
                      <a:pt x="3038" y="3142"/>
                    </a:lnTo>
                    <a:lnTo>
                      <a:pt x="3080" y="3323"/>
                    </a:lnTo>
                    <a:lnTo>
                      <a:pt x="3585" y="3209"/>
                    </a:lnTo>
                    <a:lnTo>
                      <a:pt x="3543" y="3028"/>
                    </a:lnTo>
                    <a:close/>
                    <a:moveTo>
                      <a:pt x="2530" y="3256"/>
                    </a:moveTo>
                    <a:lnTo>
                      <a:pt x="2026" y="3371"/>
                    </a:lnTo>
                    <a:lnTo>
                      <a:pt x="2067" y="3552"/>
                    </a:lnTo>
                    <a:lnTo>
                      <a:pt x="2572" y="3438"/>
                    </a:lnTo>
                    <a:lnTo>
                      <a:pt x="2530" y="3256"/>
                    </a:lnTo>
                    <a:close/>
                    <a:moveTo>
                      <a:pt x="1521" y="3491"/>
                    </a:moveTo>
                    <a:lnTo>
                      <a:pt x="1016" y="3605"/>
                    </a:lnTo>
                    <a:lnTo>
                      <a:pt x="1057" y="3786"/>
                    </a:lnTo>
                    <a:lnTo>
                      <a:pt x="1562" y="3672"/>
                    </a:lnTo>
                    <a:lnTo>
                      <a:pt x="1521" y="3491"/>
                    </a:lnTo>
                    <a:close/>
                    <a:moveTo>
                      <a:pt x="505" y="3725"/>
                    </a:moveTo>
                    <a:lnTo>
                      <a:pt x="0" y="3839"/>
                    </a:lnTo>
                    <a:lnTo>
                      <a:pt x="42" y="4021"/>
                    </a:lnTo>
                    <a:lnTo>
                      <a:pt x="547" y="3906"/>
                    </a:lnTo>
                    <a:lnTo>
                      <a:pt x="505" y="37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" name="Google Shape;479;p13"/>
            <p:cNvGrpSpPr/>
            <p:nvPr/>
          </p:nvGrpSpPr>
          <p:grpSpPr>
            <a:xfrm>
              <a:off x="8293892" y="1807941"/>
              <a:ext cx="642919" cy="554397"/>
              <a:chOff x="2060017" y="2599491"/>
              <a:chExt cx="642919" cy="554397"/>
            </a:xfrm>
          </p:grpSpPr>
          <p:sp>
            <p:nvSpPr>
              <p:cNvPr id="480" name="Google Shape;480;p13"/>
              <p:cNvSpPr/>
              <p:nvPr/>
            </p:nvSpPr>
            <p:spPr>
              <a:xfrm>
                <a:off x="2063560" y="2632082"/>
                <a:ext cx="639376" cy="521805"/>
              </a:xfrm>
              <a:custGeom>
                <a:avLst/>
                <a:gdLst/>
                <a:ahLst/>
                <a:cxnLst/>
                <a:rect l="l" t="t" r="r" b="b"/>
                <a:pathLst>
                  <a:path w="20029" h="16346" extrusionOk="0">
                    <a:moveTo>
                      <a:pt x="9486" y="0"/>
                    </a:moveTo>
                    <a:cubicBezTo>
                      <a:pt x="7159" y="0"/>
                      <a:pt x="4678" y="1092"/>
                      <a:pt x="3050" y="4374"/>
                    </a:cubicBezTo>
                    <a:cubicBezTo>
                      <a:pt x="1" y="10511"/>
                      <a:pt x="6883" y="13190"/>
                      <a:pt x="6883" y="13190"/>
                    </a:cubicBezTo>
                    <a:lnTo>
                      <a:pt x="6258" y="16178"/>
                    </a:lnTo>
                    <a:cubicBezTo>
                      <a:pt x="6239" y="16274"/>
                      <a:pt x="6315" y="16346"/>
                      <a:pt x="6396" y="16346"/>
                    </a:cubicBezTo>
                    <a:cubicBezTo>
                      <a:pt x="6430" y="16346"/>
                      <a:pt x="6464" y="16334"/>
                      <a:pt x="6493" y="16306"/>
                    </a:cubicBezTo>
                    <a:lnTo>
                      <a:pt x="8937" y="13974"/>
                    </a:lnTo>
                    <a:cubicBezTo>
                      <a:pt x="8937" y="13974"/>
                      <a:pt x="10311" y="15087"/>
                      <a:pt x="12142" y="15087"/>
                    </a:cubicBezTo>
                    <a:cubicBezTo>
                      <a:pt x="13485" y="15087"/>
                      <a:pt x="15073" y="14489"/>
                      <a:pt x="16544" y="12414"/>
                    </a:cubicBezTo>
                    <a:cubicBezTo>
                      <a:pt x="20029" y="7510"/>
                      <a:pt x="16974" y="3746"/>
                      <a:pt x="14547" y="1754"/>
                    </a:cubicBezTo>
                    <a:cubicBezTo>
                      <a:pt x="13419" y="826"/>
                      <a:pt x="11511" y="0"/>
                      <a:pt x="9486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3"/>
              <p:cNvSpPr/>
              <p:nvPr/>
            </p:nvSpPr>
            <p:spPr>
              <a:xfrm>
                <a:off x="2060017" y="2599491"/>
                <a:ext cx="639376" cy="521805"/>
              </a:xfrm>
              <a:custGeom>
                <a:avLst/>
                <a:gdLst/>
                <a:ahLst/>
                <a:cxnLst/>
                <a:rect l="l" t="t" r="r" b="b"/>
                <a:pathLst>
                  <a:path w="20029" h="16346" extrusionOk="0">
                    <a:moveTo>
                      <a:pt x="9487" y="0"/>
                    </a:moveTo>
                    <a:cubicBezTo>
                      <a:pt x="7160" y="0"/>
                      <a:pt x="4679" y="1092"/>
                      <a:pt x="3050" y="4374"/>
                    </a:cubicBezTo>
                    <a:cubicBezTo>
                      <a:pt x="0" y="10511"/>
                      <a:pt x="6883" y="13190"/>
                      <a:pt x="6883" y="13190"/>
                    </a:cubicBezTo>
                    <a:lnTo>
                      <a:pt x="6258" y="16177"/>
                    </a:lnTo>
                    <a:cubicBezTo>
                      <a:pt x="6238" y="16274"/>
                      <a:pt x="6315" y="16346"/>
                      <a:pt x="6396" y="16346"/>
                    </a:cubicBezTo>
                    <a:cubicBezTo>
                      <a:pt x="6429" y="16346"/>
                      <a:pt x="6464" y="16334"/>
                      <a:pt x="6492" y="16306"/>
                    </a:cubicBezTo>
                    <a:lnTo>
                      <a:pt x="8936" y="13974"/>
                    </a:lnTo>
                    <a:cubicBezTo>
                      <a:pt x="8936" y="13974"/>
                      <a:pt x="10310" y="15087"/>
                      <a:pt x="12141" y="15087"/>
                    </a:cubicBezTo>
                    <a:cubicBezTo>
                      <a:pt x="13483" y="15087"/>
                      <a:pt x="15071" y="14489"/>
                      <a:pt x="16544" y="12414"/>
                    </a:cubicBezTo>
                    <a:cubicBezTo>
                      <a:pt x="20028" y="7507"/>
                      <a:pt x="16973" y="3746"/>
                      <a:pt x="14546" y="1754"/>
                    </a:cubicBezTo>
                    <a:cubicBezTo>
                      <a:pt x="13418" y="826"/>
                      <a:pt x="11511" y="0"/>
                      <a:pt x="94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3"/>
              <p:cNvSpPr/>
              <p:nvPr/>
            </p:nvSpPr>
            <p:spPr>
              <a:xfrm>
                <a:off x="2229839" y="2848350"/>
                <a:ext cx="163188" cy="132127"/>
              </a:xfrm>
              <a:custGeom>
                <a:avLst/>
                <a:gdLst/>
                <a:ahLst/>
                <a:cxnLst/>
                <a:rect l="l" t="t" r="r" b="b"/>
                <a:pathLst>
                  <a:path w="5112" h="4139" extrusionOk="0">
                    <a:moveTo>
                      <a:pt x="271" y="0"/>
                    </a:moveTo>
                    <a:cubicBezTo>
                      <a:pt x="163" y="0"/>
                      <a:pt x="61" y="39"/>
                      <a:pt x="28" y="138"/>
                    </a:cubicBezTo>
                    <a:cubicBezTo>
                      <a:pt x="1" y="219"/>
                      <a:pt x="37" y="305"/>
                      <a:pt x="76" y="380"/>
                    </a:cubicBezTo>
                    <a:cubicBezTo>
                      <a:pt x="952" y="2177"/>
                      <a:pt x="2626" y="3566"/>
                      <a:pt x="4551" y="4096"/>
                    </a:cubicBezTo>
                    <a:cubicBezTo>
                      <a:pt x="4630" y="4118"/>
                      <a:pt x="4712" y="4139"/>
                      <a:pt x="4795" y="4139"/>
                    </a:cubicBezTo>
                    <a:cubicBezTo>
                      <a:pt x="4829" y="4139"/>
                      <a:pt x="4863" y="4135"/>
                      <a:pt x="4897" y="4127"/>
                    </a:cubicBezTo>
                    <a:cubicBezTo>
                      <a:pt x="5008" y="4099"/>
                      <a:pt x="5111" y="3990"/>
                      <a:pt x="5095" y="3876"/>
                    </a:cubicBezTo>
                    <a:cubicBezTo>
                      <a:pt x="5084" y="3803"/>
                      <a:pt x="5030" y="3748"/>
                      <a:pt x="4986" y="3692"/>
                    </a:cubicBezTo>
                    <a:cubicBezTo>
                      <a:pt x="4654" y="3321"/>
                      <a:pt x="4325" y="2953"/>
                      <a:pt x="3995" y="2581"/>
                    </a:cubicBezTo>
                    <a:cubicBezTo>
                      <a:pt x="3842" y="2411"/>
                      <a:pt x="3677" y="2194"/>
                      <a:pt x="3753" y="1979"/>
                    </a:cubicBezTo>
                    <a:cubicBezTo>
                      <a:pt x="3795" y="1853"/>
                      <a:pt x="3906" y="1770"/>
                      <a:pt x="3970" y="1658"/>
                    </a:cubicBezTo>
                    <a:cubicBezTo>
                      <a:pt x="4107" y="1438"/>
                      <a:pt x="4046" y="1131"/>
                      <a:pt x="3870" y="938"/>
                    </a:cubicBezTo>
                    <a:cubicBezTo>
                      <a:pt x="3697" y="749"/>
                      <a:pt x="3432" y="657"/>
                      <a:pt x="3172" y="640"/>
                    </a:cubicBezTo>
                    <a:cubicBezTo>
                      <a:pt x="3139" y="638"/>
                      <a:pt x="3107" y="637"/>
                      <a:pt x="3076" y="637"/>
                    </a:cubicBezTo>
                    <a:cubicBezTo>
                      <a:pt x="2783" y="637"/>
                      <a:pt x="2598" y="730"/>
                      <a:pt x="2333" y="866"/>
                    </a:cubicBezTo>
                    <a:cubicBezTo>
                      <a:pt x="2245" y="913"/>
                      <a:pt x="2149" y="933"/>
                      <a:pt x="2052" y="933"/>
                    </a:cubicBezTo>
                    <a:cubicBezTo>
                      <a:pt x="1811" y="933"/>
                      <a:pt x="1557" y="810"/>
                      <a:pt x="1370" y="679"/>
                    </a:cubicBezTo>
                    <a:cubicBezTo>
                      <a:pt x="1063" y="458"/>
                      <a:pt x="801" y="166"/>
                      <a:pt x="447" y="32"/>
                    </a:cubicBezTo>
                    <a:cubicBezTo>
                      <a:pt x="393" y="12"/>
                      <a:pt x="331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3"/>
              <p:cNvSpPr/>
              <p:nvPr/>
            </p:nvSpPr>
            <p:spPr>
              <a:xfrm>
                <a:off x="2319954" y="2655385"/>
                <a:ext cx="228374" cy="180107"/>
              </a:xfrm>
              <a:custGeom>
                <a:avLst/>
                <a:gdLst/>
                <a:ahLst/>
                <a:cxnLst/>
                <a:rect l="l" t="t" r="r" b="b"/>
                <a:pathLst>
                  <a:path w="7154" h="564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3477" y="3984"/>
                      <a:pt x="7154" y="5641"/>
                    </a:cubicBezTo>
                    <a:cubicBezTo>
                      <a:pt x="7154" y="5641"/>
                      <a:pt x="5645" y="78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3"/>
              <p:cNvSpPr/>
              <p:nvPr/>
            </p:nvSpPr>
            <p:spPr>
              <a:xfrm>
                <a:off x="2266166" y="2655481"/>
                <a:ext cx="282163" cy="269777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8451" extrusionOk="0">
                    <a:moveTo>
                      <a:pt x="1686" y="0"/>
                    </a:moveTo>
                    <a:cubicBezTo>
                      <a:pt x="1686" y="0"/>
                      <a:pt x="1097" y="2676"/>
                      <a:pt x="746" y="3404"/>
                    </a:cubicBezTo>
                    <a:cubicBezTo>
                      <a:pt x="704" y="3493"/>
                      <a:pt x="654" y="3602"/>
                      <a:pt x="606" y="3727"/>
                    </a:cubicBezTo>
                    <a:cubicBezTo>
                      <a:pt x="266" y="4620"/>
                      <a:pt x="1" y="6353"/>
                      <a:pt x="2383" y="7837"/>
                    </a:cubicBezTo>
                    <a:cubicBezTo>
                      <a:pt x="3098" y="8283"/>
                      <a:pt x="3737" y="8451"/>
                      <a:pt x="4299" y="8451"/>
                    </a:cubicBezTo>
                    <a:cubicBezTo>
                      <a:pt x="5868" y="8451"/>
                      <a:pt x="6841" y="7137"/>
                      <a:pt x="7215" y="6883"/>
                    </a:cubicBezTo>
                    <a:cubicBezTo>
                      <a:pt x="7726" y="6540"/>
                      <a:pt x="8839" y="5641"/>
                      <a:pt x="8839" y="5641"/>
                    </a:cubicBezTo>
                    <a:lnTo>
                      <a:pt x="8027" y="5000"/>
                    </a:lnTo>
                    <a:lnTo>
                      <a:pt x="1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3"/>
              <p:cNvSpPr/>
              <p:nvPr/>
            </p:nvSpPr>
            <p:spPr>
              <a:xfrm>
                <a:off x="2403747" y="2844105"/>
                <a:ext cx="171839" cy="127339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3989" extrusionOk="0">
                    <a:moveTo>
                      <a:pt x="3697" y="0"/>
                    </a:moveTo>
                    <a:cubicBezTo>
                      <a:pt x="3248" y="0"/>
                      <a:pt x="2805" y="138"/>
                      <a:pt x="2436" y="402"/>
                    </a:cubicBezTo>
                    <a:lnTo>
                      <a:pt x="2830" y="954"/>
                    </a:lnTo>
                    <a:cubicBezTo>
                      <a:pt x="3084" y="775"/>
                      <a:pt x="3397" y="681"/>
                      <a:pt x="3709" y="681"/>
                    </a:cubicBezTo>
                    <a:cubicBezTo>
                      <a:pt x="3840" y="681"/>
                      <a:pt x="3971" y="697"/>
                      <a:pt x="4096" y="731"/>
                    </a:cubicBezTo>
                    <a:cubicBezTo>
                      <a:pt x="4108" y="731"/>
                      <a:pt x="4113" y="734"/>
                      <a:pt x="4124" y="737"/>
                    </a:cubicBezTo>
                    <a:cubicBezTo>
                      <a:pt x="4361" y="812"/>
                      <a:pt x="4534" y="943"/>
                      <a:pt x="4610" y="1113"/>
                    </a:cubicBezTo>
                    <a:cubicBezTo>
                      <a:pt x="4682" y="1278"/>
                      <a:pt x="4660" y="1481"/>
                      <a:pt x="4557" y="1693"/>
                    </a:cubicBezTo>
                    <a:cubicBezTo>
                      <a:pt x="4423" y="1961"/>
                      <a:pt x="4250" y="2235"/>
                      <a:pt x="4004" y="2544"/>
                    </a:cubicBezTo>
                    <a:cubicBezTo>
                      <a:pt x="3962" y="2597"/>
                      <a:pt x="3923" y="2648"/>
                      <a:pt x="3882" y="2703"/>
                    </a:cubicBezTo>
                    <a:cubicBezTo>
                      <a:pt x="3725" y="2913"/>
                      <a:pt x="3566" y="3130"/>
                      <a:pt x="3393" y="3242"/>
                    </a:cubicBezTo>
                    <a:cubicBezTo>
                      <a:pt x="3318" y="3291"/>
                      <a:pt x="3236" y="3312"/>
                      <a:pt x="3145" y="3312"/>
                    </a:cubicBezTo>
                    <a:cubicBezTo>
                      <a:pt x="2925" y="3312"/>
                      <a:pt x="2656" y="3186"/>
                      <a:pt x="2330" y="3019"/>
                    </a:cubicBezTo>
                    <a:cubicBezTo>
                      <a:pt x="2261" y="2982"/>
                      <a:pt x="2194" y="2949"/>
                      <a:pt x="2130" y="2918"/>
                    </a:cubicBezTo>
                    <a:cubicBezTo>
                      <a:pt x="1697" y="2703"/>
                      <a:pt x="947" y="2193"/>
                      <a:pt x="500" y="1886"/>
                    </a:cubicBezTo>
                    <a:lnTo>
                      <a:pt x="380" y="1805"/>
                    </a:lnTo>
                    <a:lnTo>
                      <a:pt x="1" y="2363"/>
                    </a:lnTo>
                    <a:lnTo>
                      <a:pt x="121" y="2444"/>
                    </a:lnTo>
                    <a:cubicBezTo>
                      <a:pt x="615" y="2781"/>
                      <a:pt x="1357" y="3289"/>
                      <a:pt x="1839" y="3524"/>
                    </a:cubicBezTo>
                    <a:cubicBezTo>
                      <a:pt x="1898" y="3551"/>
                      <a:pt x="1962" y="3582"/>
                      <a:pt x="2029" y="3618"/>
                    </a:cubicBezTo>
                    <a:cubicBezTo>
                      <a:pt x="2244" y="3730"/>
                      <a:pt x="2492" y="3858"/>
                      <a:pt x="2757" y="3931"/>
                    </a:cubicBezTo>
                    <a:cubicBezTo>
                      <a:pt x="2886" y="3966"/>
                      <a:pt x="3019" y="3988"/>
                      <a:pt x="3153" y="3988"/>
                    </a:cubicBezTo>
                    <a:cubicBezTo>
                      <a:pt x="3359" y="3988"/>
                      <a:pt x="3569" y="3936"/>
                      <a:pt x="3770" y="3797"/>
                    </a:cubicBezTo>
                    <a:cubicBezTo>
                      <a:pt x="4041" y="3618"/>
                      <a:pt x="4244" y="3345"/>
                      <a:pt x="4426" y="3105"/>
                    </a:cubicBezTo>
                    <a:cubicBezTo>
                      <a:pt x="4462" y="3052"/>
                      <a:pt x="4501" y="3002"/>
                      <a:pt x="4537" y="2954"/>
                    </a:cubicBezTo>
                    <a:cubicBezTo>
                      <a:pt x="4811" y="2606"/>
                      <a:pt x="5009" y="2299"/>
                      <a:pt x="5162" y="1989"/>
                    </a:cubicBezTo>
                    <a:cubicBezTo>
                      <a:pt x="5357" y="1599"/>
                      <a:pt x="5382" y="1191"/>
                      <a:pt x="5229" y="843"/>
                    </a:cubicBezTo>
                    <a:cubicBezTo>
                      <a:pt x="5073" y="485"/>
                      <a:pt x="4746" y="218"/>
                      <a:pt x="4314" y="89"/>
                    </a:cubicBezTo>
                    <a:cubicBezTo>
                      <a:pt x="4112" y="29"/>
                      <a:pt x="3904" y="0"/>
                      <a:pt x="36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3"/>
              <p:cNvSpPr/>
              <p:nvPr/>
            </p:nvSpPr>
            <p:spPr>
              <a:xfrm>
                <a:off x="2280435" y="2777325"/>
                <a:ext cx="184544" cy="129222"/>
              </a:xfrm>
              <a:custGeom>
                <a:avLst/>
                <a:gdLst/>
                <a:ahLst/>
                <a:cxnLst/>
                <a:rect l="l" t="t" r="r" b="b"/>
                <a:pathLst>
                  <a:path w="5781" h="4048" extrusionOk="0">
                    <a:moveTo>
                      <a:pt x="1122" y="185"/>
                    </a:moveTo>
                    <a:cubicBezTo>
                      <a:pt x="1238" y="185"/>
                      <a:pt x="1352" y="197"/>
                      <a:pt x="1459" y="231"/>
                    </a:cubicBezTo>
                    <a:cubicBezTo>
                      <a:pt x="1601" y="276"/>
                      <a:pt x="1730" y="379"/>
                      <a:pt x="1800" y="496"/>
                    </a:cubicBezTo>
                    <a:cubicBezTo>
                      <a:pt x="1825" y="538"/>
                      <a:pt x="1808" y="574"/>
                      <a:pt x="1800" y="588"/>
                    </a:cubicBezTo>
                    <a:cubicBezTo>
                      <a:pt x="1783" y="616"/>
                      <a:pt x="1755" y="633"/>
                      <a:pt x="1716" y="633"/>
                    </a:cubicBezTo>
                    <a:cubicBezTo>
                      <a:pt x="1289" y="630"/>
                      <a:pt x="857" y="555"/>
                      <a:pt x="441" y="424"/>
                    </a:cubicBezTo>
                    <a:cubicBezTo>
                      <a:pt x="430" y="401"/>
                      <a:pt x="421" y="382"/>
                      <a:pt x="430" y="365"/>
                    </a:cubicBezTo>
                    <a:cubicBezTo>
                      <a:pt x="444" y="268"/>
                      <a:pt x="625" y="231"/>
                      <a:pt x="706" y="220"/>
                    </a:cubicBezTo>
                    <a:cubicBezTo>
                      <a:pt x="838" y="203"/>
                      <a:pt x="981" y="185"/>
                      <a:pt x="1122" y="185"/>
                    </a:cubicBezTo>
                    <a:close/>
                    <a:moveTo>
                      <a:pt x="3072" y="978"/>
                    </a:moveTo>
                    <a:cubicBezTo>
                      <a:pt x="3321" y="978"/>
                      <a:pt x="3576" y="1048"/>
                      <a:pt x="3794" y="1188"/>
                    </a:cubicBezTo>
                    <a:cubicBezTo>
                      <a:pt x="3844" y="1216"/>
                      <a:pt x="3833" y="1266"/>
                      <a:pt x="3830" y="1280"/>
                    </a:cubicBezTo>
                    <a:cubicBezTo>
                      <a:pt x="3822" y="1314"/>
                      <a:pt x="3800" y="1344"/>
                      <a:pt x="3750" y="1350"/>
                    </a:cubicBezTo>
                    <a:cubicBezTo>
                      <a:pt x="3640" y="1356"/>
                      <a:pt x="3531" y="1359"/>
                      <a:pt x="3423" y="1359"/>
                    </a:cubicBezTo>
                    <a:cubicBezTo>
                      <a:pt x="3050" y="1359"/>
                      <a:pt x="2680" y="1322"/>
                      <a:pt x="2316" y="1247"/>
                    </a:cubicBezTo>
                    <a:cubicBezTo>
                      <a:pt x="2391" y="1183"/>
                      <a:pt x="2469" y="1132"/>
                      <a:pt x="2544" y="1093"/>
                    </a:cubicBezTo>
                    <a:cubicBezTo>
                      <a:pt x="2707" y="1016"/>
                      <a:pt x="2888" y="978"/>
                      <a:pt x="3072" y="978"/>
                    </a:cubicBezTo>
                    <a:close/>
                    <a:moveTo>
                      <a:pt x="4183" y="2266"/>
                    </a:moveTo>
                    <a:cubicBezTo>
                      <a:pt x="4234" y="2266"/>
                      <a:pt x="4285" y="2271"/>
                      <a:pt x="4333" y="2279"/>
                    </a:cubicBezTo>
                    <a:cubicBezTo>
                      <a:pt x="4539" y="2318"/>
                      <a:pt x="4729" y="2396"/>
                      <a:pt x="4910" y="2508"/>
                    </a:cubicBezTo>
                    <a:cubicBezTo>
                      <a:pt x="4958" y="2541"/>
                      <a:pt x="4952" y="2586"/>
                      <a:pt x="4952" y="2600"/>
                    </a:cubicBezTo>
                    <a:cubicBezTo>
                      <a:pt x="4949" y="2617"/>
                      <a:pt x="4938" y="2656"/>
                      <a:pt x="4891" y="2672"/>
                    </a:cubicBezTo>
                    <a:cubicBezTo>
                      <a:pt x="4740" y="2717"/>
                      <a:pt x="4576" y="2738"/>
                      <a:pt x="4402" y="2738"/>
                    </a:cubicBezTo>
                    <a:cubicBezTo>
                      <a:pt x="4269" y="2738"/>
                      <a:pt x="4129" y="2726"/>
                      <a:pt x="3987" y="2700"/>
                    </a:cubicBezTo>
                    <a:cubicBezTo>
                      <a:pt x="3959" y="2697"/>
                      <a:pt x="3931" y="2686"/>
                      <a:pt x="3900" y="2683"/>
                    </a:cubicBezTo>
                    <a:cubicBezTo>
                      <a:pt x="3842" y="2589"/>
                      <a:pt x="3828" y="2485"/>
                      <a:pt x="3861" y="2407"/>
                    </a:cubicBezTo>
                    <a:cubicBezTo>
                      <a:pt x="3914" y="2302"/>
                      <a:pt x="4047" y="2266"/>
                      <a:pt x="4183" y="2266"/>
                    </a:cubicBezTo>
                    <a:close/>
                    <a:moveTo>
                      <a:pt x="1121" y="1"/>
                    </a:moveTo>
                    <a:cubicBezTo>
                      <a:pt x="970" y="1"/>
                      <a:pt x="821" y="20"/>
                      <a:pt x="681" y="36"/>
                    </a:cubicBezTo>
                    <a:cubicBezTo>
                      <a:pt x="346" y="78"/>
                      <a:pt x="260" y="226"/>
                      <a:pt x="246" y="340"/>
                    </a:cubicBezTo>
                    <a:cubicBezTo>
                      <a:pt x="246" y="346"/>
                      <a:pt x="240" y="351"/>
                      <a:pt x="240" y="357"/>
                    </a:cubicBezTo>
                    <a:cubicBezTo>
                      <a:pt x="176" y="332"/>
                      <a:pt x="109" y="304"/>
                      <a:pt x="42" y="276"/>
                    </a:cubicBezTo>
                    <a:cubicBezTo>
                      <a:pt x="28" y="334"/>
                      <a:pt x="11" y="399"/>
                      <a:pt x="0" y="463"/>
                    </a:cubicBezTo>
                    <a:cubicBezTo>
                      <a:pt x="109" y="507"/>
                      <a:pt x="218" y="546"/>
                      <a:pt x="329" y="583"/>
                    </a:cubicBezTo>
                    <a:cubicBezTo>
                      <a:pt x="371" y="633"/>
                      <a:pt x="430" y="680"/>
                      <a:pt x="502" y="725"/>
                    </a:cubicBezTo>
                    <a:cubicBezTo>
                      <a:pt x="968" y="1012"/>
                      <a:pt x="1473" y="1224"/>
                      <a:pt x="2003" y="1364"/>
                    </a:cubicBezTo>
                    <a:cubicBezTo>
                      <a:pt x="1964" y="1453"/>
                      <a:pt x="1939" y="1545"/>
                      <a:pt x="1945" y="1648"/>
                    </a:cubicBezTo>
                    <a:cubicBezTo>
                      <a:pt x="1950" y="1835"/>
                      <a:pt x="2056" y="2028"/>
                      <a:pt x="2226" y="2170"/>
                    </a:cubicBezTo>
                    <a:cubicBezTo>
                      <a:pt x="2377" y="2296"/>
                      <a:pt x="2558" y="2377"/>
                      <a:pt x="2715" y="2446"/>
                    </a:cubicBezTo>
                    <a:cubicBezTo>
                      <a:pt x="3038" y="2589"/>
                      <a:pt x="3404" y="2753"/>
                      <a:pt x="3791" y="2842"/>
                    </a:cubicBezTo>
                    <a:cubicBezTo>
                      <a:pt x="3875" y="2940"/>
                      <a:pt x="3981" y="3018"/>
                      <a:pt x="4068" y="3080"/>
                    </a:cubicBezTo>
                    <a:cubicBezTo>
                      <a:pt x="4612" y="3465"/>
                      <a:pt x="5119" y="3785"/>
                      <a:pt x="5613" y="4048"/>
                    </a:cubicBezTo>
                    <a:cubicBezTo>
                      <a:pt x="5672" y="4009"/>
                      <a:pt x="5725" y="3967"/>
                      <a:pt x="5781" y="3928"/>
                    </a:cubicBezTo>
                    <a:cubicBezTo>
                      <a:pt x="5267" y="3663"/>
                      <a:pt x="4737" y="3331"/>
                      <a:pt x="4168" y="2932"/>
                    </a:cubicBezTo>
                    <a:lnTo>
                      <a:pt x="4137" y="2909"/>
                    </a:lnTo>
                    <a:lnTo>
                      <a:pt x="4137" y="2909"/>
                    </a:lnTo>
                    <a:cubicBezTo>
                      <a:pt x="4224" y="2919"/>
                      <a:pt x="4310" y="2924"/>
                      <a:pt x="4395" y="2924"/>
                    </a:cubicBezTo>
                    <a:cubicBezTo>
                      <a:pt x="4586" y="2924"/>
                      <a:pt x="4769" y="2899"/>
                      <a:pt x="4938" y="2851"/>
                    </a:cubicBezTo>
                    <a:cubicBezTo>
                      <a:pt x="5044" y="2820"/>
                      <a:pt x="5117" y="2731"/>
                      <a:pt x="5133" y="2625"/>
                    </a:cubicBezTo>
                    <a:cubicBezTo>
                      <a:pt x="5150" y="2513"/>
                      <a:pt x="5100" y="2407"/>
                      <a:pt x="5005" y="2349"/>
                    </a:cubicBezTo>
                    <a:cubicBezTo>
                      <a:pt x="4807" y="2223"/>
                      <a:pt x="4592" y="2139"/>
                      <a:pt x="4363" y="2095"/>
                    </a:cubicBezTo>
                    <a:cubicBezTo>
                      <a:pt x="4301" y="2082"/>
                      <a:pt x="4236" y="2075"/>
                      <a:pt x="4170" y="2075"/>
                    </a:cubicBezTo>
                    <a:cubicBezTo>
                      <a:pt x="3972" y="2075"/>
                      <a:pt x="3776" y="2141"/>
                      <a:pt x="3685" y="2324"/>
                    </a:cubicBezTo>
                    <a:cubicBezTo>
                      <a:pt x="3646" y="2416"/>
                      <a:pt x="3638" y="2519"/>
                      <a:pt x="3666" y="2625"/>
                    </a:cubicBezTo>
                    <a:cubicBezTo>
                      <a:pt x="3351" y="2533"/>
                      <a:pt x="3052" y="2399"/>
                      <a:pt x="2784" y="2279"/>
                    </a:cubicBezTo>
                    <a:cubicBezTo>
                      <a:pt x="2631" y="2212"/>
                      <a:pt x="2469" y="2139"/>
                      <a:pt x="2341" y="2031"/>
                    </a:cubicBezTo>
                    <a:cubicBezTo>
                      <a:pt x="2207" y="1919"/>
                      <a:pt x="2129" y="1777"/>
                      <a:pt x="2126" y="1640"/>
                    </a:cubicBezTo>
                    <a:cubicBezTo>
                      <a:pt x="2120" y="1556"/>
                      <a:pt x="2145" y="1481"/>
                      <a:pt x="2185" y="1411"/>
                    </a:cubicBezTo>
                    <a:cubicBezTo>
                      <a:pt x="2595" y="1502"/>
                      <a:pt x="3014" y="1549"/>
                      <a:pt x="3434" y="1549"/>
                    </a:cubicBezTo>
                    <a:cubicBezTo>
                      <a:pt x="3543" y="1549"/>
                      <a:pt x="3652" y="1546"/>
                      <a:pt x="3761" y="1540"/>
                    </a:cubicBezTo>
                    <a:cubicBezTo>
                      <a:pt x="3878" y="1531"/>
                      <a:pt x="3976" y="1448"/>
                      <a:pt x="4006" y="1330"/>
                    </a:cubicBezTo>
                    <a:cubicBezTo>
                      <a:pt x="4034" y="1213"/>
                      <a:pt x="3990" y="1093"/>
                      <a:pt x="3889" y="1035"/>
                    </a:cubicBezTo>
                    <a:cubicBezTo>
                      <a:pt x="3641" y="877"/>
                      <a:pt x="3350" y="796"/>
                      <a:pt x="3064" y="796"/>
                    </a:cubicBezTo>
                    <a:cubicBezTo>
                      <a:pt x="2853" y="796"/>
                      <a:pt x="2645" y="840"/>
                      <a:pt x="2458" y="929"/>
                    </a:cubicBezTo>
                    <a:cubicBezTo>
                      <a:pt x="2338" y="987"/>
                      <a:pt x="2204" y="1079"/>
                      <a:pt x="2104" y="1202"/>
                    </a:cubicBezTo>
                    <a:cubicBezTo>
                      <a:pt x="1677" y="1096"/>
                      <a:pt x="1269" y="940"/>
                      <a:pt x="887" y="736"/>
                    </a:cubicBezTo>
                    <a:lnTo>
                      <a:pt x="887" y="736"/>
                    </a:lnTo>
                    <a:cubicBezTo>
                      <a:pt x="1158" y="789"/>
                      <a:pt x="1437" y="820"/>
                      <a:pt x="1716" y="828"/>
                    </a:cubicBezTo>
                    <a:cubicBezTo>
                      <a:pt x="1718" y="828"/>
                      <a:pt x="1721" y="828"/>
                      <a:pt x="1724" y="828"/>
                    </a:cubicBezTo>
                    <a:cubicBezTo>
                      <a:pt x="1826" y="828"/>
                      <a:pt x="1912" y="776"/>
                      <a:pt x="1964" y="689"/>
                    </a:cubicBezTo>
                    <a:cubicBezTo>
                      <a:pt x="2017" y="602"/>
                      <a:pt x="2017" y="496"/>
                      <a:pt x="1964" y="410"/>
                    </a:cubicBezTo>
                    <a:cubicBezTo>
                      <a:pt x="1869" y="248"/>
                      <a:pt x="1702" y="120"/>
                      <a:pt x="1518" y="58"/>
                    </a:cubicBezTo>
                    <a:cubicBezTo>
                      <a:pt x="1387" y="15"/>
                      <a:pt x="1253" y="1"/>
                      <a:pt x="1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3"/>
              <p:cNvSpPr/>
              <p:nvPr/>
            </p:nvSpPr>
            <p:spPr>
              <a:xfrm>
                <a:off x="2266166" y="2774452"/>
                <a:ext cx="282163" cy="150802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4724" extrusionOk="0">
                    <a:moveTo>
                      <a:pt x="606" y="0"/>
                    </a:moveTo>
                    <a:lnTo>
                      <a:pt x="606" y="0"/>
                    </a:lnTo>
                    <a:cubicBezTo>
                      <a:pt x="266" y="893"/>
                      <a:pt x="1" y="2626"/>
                      <a:pt x="2383" y="4110"/>
                    </a:cubicBezTo>
                    <a:cubicBezTo>
                      <a:pt x="3098" y="4556"/>
                      <a:pt x="3737" y="4724"/>
                      <a:pt x="4299" y="4724"/>
                    </a:cubicBezTo>
                    <a:cubicBezTo>
                      <a:pt x="5868" y="4724"/>
                      <a:pt x="6841" y="3410"/>
                      <a:pt x="7215" y="3156"/>
                    </a:cubicBezTo>
                    <a:cubicBezTo>
                      <a:pt x="7726" y="2813"/>
                      <a:pt x="8839" y="1914"/>
                      <a:pt x="8839" y="1914"/>
                    </a:cubicBezTo>
                    <a:lnTo>
                      <a:pt x="8021" y="1270"/>
                    </a:lnTo>
                    <a:cubicBezTo>
                      <a:pt x="6958" y="1487"/>
                      <a:pt x="5843" y="1672"/>
                      <a:pt x="5028" y="1697"/>
                    </a:cubicBezTo>
                    <a:cubicBezTo>
                      <a:pt x="5004" y="1697"/>
                      <a:pt x="4981" y="1698"/>
                      <a:pt x="4957" y="1698"/>
                    </a:cubicBezTo>
                    <a:cubicBezTo>
                      <a:pt x="3668" y="1698"/>
                      <a:pt x="1847" y="751"/>
                      <a:pt x="606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8" name="Google Shape;488;p13"/>
            <p:cNvGrpSpPr/>
            <p:nvPr/>
          </p:nvGrpSpPr>
          <p:grpSpPr>
            <a:xfrm>
              <a:off x="8235500" y="3602586"/>
              <a:ext cx="908505" cy="1386639"/>
              <a:chOff x="-100675" y="2984623"/>
              <a:chExt cx="908505" cy="1386639"/>
            </a:xfrm>
          </p:grpSpPr>
          <p:sp>
            <p:nvSpPr>
              <p:cNvPr id="489" name="Google Shape;489;p13"/>
              <p:cNvSpPr/>
              <p:nvPr/>
            </p:nvSpPr>
            <p:spPr>
              <a:xfrm>
                <a:off x="197663" y="3300773"/>
                <a:ext cx="610167" cy="1070489"/>
              </a:xfrm>
              <a:custGeom>
                <a:avLst/>
                <a:gdLst/>
                <a:ahLst/>
                <a:cxnLst/>
                <a:rect l="l" t="t" r="r" b="b"/>
                <a:pathLst>
                  <a:path w="19114" h="33534" extrusionOk="0">
                    <a:moveTo>
                      <a:pt x="2109" y="0"/>
                    </a:moveTo>
                    <a:cubicBezTo>
                      <a:pt x="23" y="3551"/>
                      <a:pt x="0" y="8394"/>
                      <a:pt x="2051" y="12953"/>
                    </a:cubicBezTo>
                    <a:cubicBezTo>
                      <a:pt x="3926" y="17124"/>
                      <a:pt x="7217" y="20603"/>
                      <a:pt x="10155" y="23535"/>
                    </a:cubicBezTo>
                    <a:cubicBezTo>
                      <a:pt x="10509" y="23886"/>
                      <a:pt x="10867" y="24243"/>
                      <a:pt x="11224" y="24595"/>
                    </a:cubicBezTo>
                    <a:cubicBezTo>
                      <a:pt x="13997" y="27348"/>
                      <a:pt x="16859" y="30188"/>
                      <a:pt x="18951" y="33533"/>
                    </a:cubicBezTo>
                    <a:lnTo>
                      <a:pt x="19113" y="33433"/>
                    </a:lnTo>
                    <a:cubicBezTo>
                      <a:pt x="17010" y="30071"/>
                      <a:pt x="14136" y="27217"/>
                      <a:pt x="11358" y="24464"/>
                    </a:cubicBezTo>
                    <a:cubicBezTo>
                      <a:pt x="10998" y="24112"/>
                      <a:pt x="10638" y="23755"/>
                      <a:pt x="10286" y="23404"/>
                    </a:cubicBezTo>
                    <a:cubicBezTo>
                      <a:pt x="7360" y="20480"/>
                      <a:pt x="4082" y="17015"/>
                      <a:pt x="2221" y="12875"/>
                    </a:cubicBezTo>
                    <a:cubicBezTo>
                      <a:pt x="196" y="8372"/>
                      <a:pt x="212" y="3596"/>
                      <a:pt x="2268" y="95"/>
                    </a:cubicBezTo>
                    <a:lnTo>
                      <a:pt x="21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3"/>
              <p:cNvSpPr/>
              <p:nvPr/>
            </p:nvSpPr>
            <p:spPr>
              <a:xfrm>
                <a:off x="-100675" y="3375565"/>
                <a:ext cx="344859" cy="274119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8587" extrusionOk="0">
                    <a:moveTo>
                      <a:pt x="527" y="1"/>
                    </a:moveTo>
                    <a:cubicBezTo>
                      <a:pt x="351" y="1"/>
                      <a:pt x="176" y="5"/>
                      <a:pt x="1" y="14"/>
                    </a:cubicBezTo>
                    <a:cubicBezTo>
                      <a:pt x="676" y="2416"/>
                      <a:pt x="1708" y="4807"/>
                      <a:pt x="3524" y="6515"/>
                    </a:cubicBezTo>
                    <a:cubicBezTo>
                      <a:pt x="4840" y="7750"/>
                      <a:pt x="6642" y="8586"/>
                      <a:pt x="8466" y="8586"/>
                    </a:cubicBezTo>
                    <a:cubicBezTo>
                      <a:pt x="8719" y="8586"/>
                      <a:pt x="8971" y="8570"/>
                      <a:pt x="9224" y="8537"/>
                    </a:cubicBezTo>
                    <a:cubicBezTo>
                      <a:pt x="10150" y="8414"/>
                      <a:pt x="10803" y="8163"/>
                      <a:pt x="10448" y="7153"/>
                    </a:cubicBezTo>
                    <a:cubicBezTo>
                      <a:pt x="10116" y="6219"/>
                      <a:pt x="9556" y="5242"/>
                      <a:pt x="8992" y="4431"/>
                    </a:cubicBezTo>
                    <a:cubicBezTo>
                      <a:pt x="8286" y="3404"/>
                      <a:pt x="7393" y="2508"/>
                      <a:pt x="6364" y="1803"/>
                    </a:cubicBezTo>
                    <a:cubicBezTo>
                      <a:pt x="4657" y="633"/>
                      <a:pt x="2594" y="1"/>
                      <a:pt x="5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3"/>
              <p:cNvSpPr/>
              <p:nvPr/>
            </p:nvSpPr>
            <p:spPr>
              <a:xfrm>
                <a:off x="-51261" y="3407455"/>
                <a:ext cx="286888" cy="219531"/>
              </a:xfrm>
              <a:custGeom>
                <a:avLst/>
                <a:gdLst/>
                <a:ahLst/>
                <a:cxnLst/>
                <a:rect l="l" t="t" r="r" b="b"/>
                <a:pathLst>
                  <a:path w="8987" h="6877" extrusionOk="0">
                    <a:moveTo>
                      <a:pt x="146" y="0"/>
                    </a:moveTo>
                    <a:lnTo>
                      <a:pt x="1" y="115"/>
                    </a:lnTo>
                    <a:cubicBezTo>
                      <a:pt x="37" y="162"/>
                      <a:pt x="3678" y="4827"/>
                      <a:pt x="8920" y="6877"/>
                    </a:cubicBezTo>
                    <a:lnTo>
                      <a:pt x="8987" y="6701"/>
                    </a:lnTo>
                    <a:cubicBezTo>
                      <a:pt x="3795" y="4673"/>
                      <a:pt x="179" y="45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3"/>
              <p:cNvSpPr/>
              <p:nvPr/>
            </p:nvSpPr>
            <p:spPr>
              <a:xfrm>
                <a:off x="-45004" y="3806569"/>
                <a:ext cx="431943" cy="175861"/>
              </a:xfrm>
              <a:custGeom>
                <a:avLst/>
                <a:gdLst/>
                <a:ahLst/>
                <a:cxnLst/>
                <a:rect l="l" t="t" r="r" b="b"/>
                <a:pathLst>
                  <a:path w="13531" h="5509" extrusionOk="0">
                    <a:moveTo>
                      <a:pt x="6781" y="1"/>
                    </a:moveTo>
                    <a:cubicBezTo>
                      <a:pt x="6554" y="1"/>
                      <a:pt x="6328" y="8"/>
                      <a:pt x="6101" y="23"/>
                    </a:cubicBezTo>
                    <a:cubicBezTo>
                      <a:pt x="3864" y="171"/>
                      <a:pt x="1682" y="1083"/>
                      <a:pt x="0" y="2568"/>
                    </a:cubicBezTo>
                    <a:cubicBezTo>
                      <a:pt x="2017" y="4032"/>
                      <a:pt x="4310" y="5268"/>
                      <a:pt x="6796" y="5480"/>
                    </a:cubicBezTo>
                    <a:cubicBezTo>
                      <a:pt x="7017" y="5499"/>
                      <a:pt x="7240" y="5508"/>
                      <a:pt x="7464" y="5508"/>
                    </a:cubicBezTo>
                    <a:cubicBezTo>
                      <a:pt x="9311" y="5508"/>
                      <a:pt x="11222" y="4869"/>
                      <a:pt x="12518" y="3533"/>
                    </a:cubicBezTo>
                    <a:cubicBezTo>
                      <a:pt x="13174" y="2861"/>
                      <a:pt x="13531" y="2261"/>
                      <a:pt x="12618" y="1686"/>
                    </a:cubicBezTo>
                    <a:cubicBezTo>
                      <a:pt x="11779" y="1156"/>
                      <a:pt x="10735" y="737"/>
                      <a:pt x="9792" y="450"/>
                    </a:cubicBezTo>
                    <a:cubicBezTo>
                      <a:pt x="8818" y="153"/>
                      <a:pt x="7800" y="1"/>
                      <a:pt x="6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3"/>
              <p:cNvSpPr/>
              <p:nvPr/>
            </p:nvSpPr>
            <p:spPr>
              <a:xfrm>
                <a:off x="15551" y="3872391"/>
                <a:ext cx="357149" cy="31220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978" extrusionOk="0">
                    <a:moveTo>
                      <a:pt x="11134" y="1"/>
                    </a:moveTo>
                    <a:cubicBezTo>
                      <a:pt x="9169" y="599"/>
                      <a:pt x="7154" y="789"/>
                      <a:pt x="5389" y="789"/>
                    </a:cubicBezTo>
                    <a:cubicBezTo>
                      <a:pt x="2366" y="789"/>
                      <a:pt x="80" y="233"/>
                      <a:pt x="45" y="224"/>
                    </a:cubicBezTo>
                    <a:lnTo>
                      <a:pt x="0" y="405"/>
                    </a:lnTo>
                    <a:cubicBezTo>
                      <a:pt x="36" y="416"/>
                      <a:pt x="2344" y="977"/>
                      <a:pt x="5390" y="977"/>
                    </a:cubicBezTo>
                    <a:cubicBezTo>
                      <a:pt x="7173" y="977"/>
                      <a:pt x="9206" y="785"/>
                      <a:pt x="11187" y="179"/>
                    </a:cubicBezTo>
                    <a:lnTo>
                      <a:pt x="11134" y="1"/>
                    </a:lnTo>
                    <a:close/>
                  </a:path>
                </a:pathLst>
              </a:custGeom>
              <a:solidFill>
                <a:srgbClr val="243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3"/>
              <p:cNvSpPr/>
              <p:nvPr/>
            </p:nvSpPr>
            <p:spPr>
              <a:xfrm>
                <a:off x="197312" y="4085052"/>
                <a:ext cx="424282" cy="177936"/>
              </a:xfrm>
              <a:custGeom>
                <a:avLst/>
                <a:gdLst/>
                <a:ahLst/>
                <a:cxnLst/>
                <a:rect l="l" t="t" r="r" b="b"/>
                <a:pathLst>
                  <a:path w="13291" h="5574" extrusionOk="0">
                    <a:moveTo>
                      <a:pt x="7961" y="1"/>
                    </a:moveTo>
                    <a:cubicBezTo>
                      <a:pt x="7167" y="1"/>
                      <a:pt x="6372" y="93"/>
                      <a:pt x="5596" y="277"/>
                    </a:cubicBezTo>
                    <a:cubicBezTo>
                      <a:pt x="3415" y="799"/>
                      <a:pt x="1415" y="2057"/>
                      <a:pt x="0" y="3798"/>
                    </a:cubicBezTo>
                    <a:cubicBezTo>
                      <a:pt x="2012" y="4797"/>
                      <a:pt x="4208" y="5573"/>
                      <a:pt x="6441" y="5573"/>
                    </a:cubicBezTo>
                    <a:cubicBezTo>
                      <a:pt x="6689" y="5573"/>
                      <a:pt x="6936" y="5564"/>
                      <a:pt x="7184" y="5544"/>
                    </a:cubicBezTo>
                    <a:cubicBezTo>
                      <a:pt x="9226" y="5379"/>
                      <a:pt x="11318" y="4392"/>
                      <a:pt x="12504" y="2676"/>
                    </a:cubicBezTo>
                    <a:cubicBezTo>
                      <a:pt x="13040" y="1906"/>
                      <a:pt x="13291" y="1250"/>
                      <a:pt x="12298" y="840"/>
                    </a:cubicBezTo>
                    <a:cubicBezTo>
                      <a:pt x="11382" y="455"/>
                      <a:pt x="10283" y="218"/>
                      <a:pt x="9304" y="90"/>
                    </a:cubicBezTo>
                    <a:cubicBezTo>
                      <a:pt x="8860" y="30"/>
                      <a:pt x="8411" y="1"/>
                      <a:pt x="79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3"/>
              <p:cNvSpPr/>
              <p:nvPr/>
            </p:nvSpPr>
            <p:spPr>
              <a:xfrm>
                <a:off x="256526" y="4121378"/>
                <a:ext cx="351084" cy="72624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2275" extrusionOk="0">
                    <a:moveTo>
                      <a:pt x="10914" y="1"/>
                    </a:moveTo>
                    <a:cubicBezTo>
                      <a:pt x="7219" y="1842"/>
                      <a:pt x="3049" y="2085"/>
                      <a:pt x="1112" y="2085"/>
                    </a:cubicBezTo>
                    <a:cubicBezTo>
                      <a:pt x="434" y="2085"/>
                      <a:pt x="29" y="2056"/>
                      <a:pt x="14" y="2054"/>
                    </a:cubicBezTo>
                    <a:lnTo>
                      <a:pt x="0" y="2244"/>
                    </a:lnTo>
                    <a:cubicBezTo>
                      <a:pt x="14" y="2244"/>
                      <a:pt x="422" y="2275"/>
                      <a:pt x="1102" y="2275"/>
                    </a:cubicBezTo>
                    <a:cubicBezTo>
                      <a:pt x="3055" y="2275"/>
                      <a:pt x="7265" y="2032"/>
                      <a:pt x="10998" y="168"/>
                    </a:cubicBezTo>
                    <a:lnTo>
                      <a:pt x="109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3"/>
              <p:cNvSpPr/>
              <p:nvPr/>
            </p:nvSpPr>
            <p:spPr>
              <a:xfrm>
                <a:off x="249982" y="3391686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3"/>
              <p:cNvSpPr/>
              <p:nvPr/>
            </p:nvSpPr>
            <p:spPr>
              <a:xfrm>
                <a:off x="265528" y="3435322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3"/>
              <p:cNvSpPr/>
              <p:nvPr/>
            </p:nvSpPr>
            <p:spPr>
              <a:xfrm>
                <a:off x="112177" y="2984623"/>
                <a:ext cx="181862" cy="420387"/>
              </a:xfrm>
              <a:custGeom>
                <a:avLst/>
                <a:gdLst/>
                <a:ahLst/>
                <a:cxnLst/>
                <a:rect l="l" t="t" r="r" b="b"/>
                <a:pathLst>
                  <a:path w="5697" h="13169" extrusionOk="0">
                    <a:moveTo>
                      <a:pt x="2974" y="0"/>
                    </a:moveTo>
                    <a:cubicBezTo>
                      <a:pt x="1534" y="2040"/>
                      <a:pt x="329" y="4347"/>
                      <a:pt x="148" y="6835"/>
                    </a:cubicBezTo>
                    <a:cubicBezTo>
                      <a:pt x="0" y="8883"/>
                      <a:pt x="653" y="11098"/>
                      <a:pt x="2168" y="12535"/>
                    </a:cubicBezTo>
                    <a:cubicBezTo>
                      <a:pt x="2553" y="12899"/>
                      <a:pt x="2914" y="13168"/>
                      <a:pt x="3256" y="13168"/>
                    </a:cubicBezTo>
                    <a:cubicBezTo>
                      <a:pt x="3519" y="13168"/>
                      <a:pt x="3771" y="13009"/>
                      <a:pt x="4015" y="12613"/>
                    </a:cubicBezTo>
                    <a:cubicBezTo>
                      <a:pt x="4536" y="11768"/>
                      <a:pt x="4935" y="10716"/>
                      <a:pt x="5214" y="9767"/>
                    </a:cubicBezTo>
                    <a:cubicBezTo>
                      <a:pt x="5560" y="8568"/>
                      <a:pt x="5697" y="7310"/>
                      <a:pt x="5596" y="6068"/>
                    </a:cubicBezTo>
                    <a:cubicBezTo>
                      <a:pt x="5415" y="3833"/>
                      <a:pt x="4481" y="1663"/>
                      <a:pt x="2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3"/>
              <p:cNvSpPr/>
              <p:nvPr/>
            </p:nvSpPr>
            <p:spPr>
              <a:xfrm>
                <a:off x="168263" y="3044987"/>
                <a:ext cx="60238" cy="357149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1188" extrusionOk="0">
                    <a:moveTo>
                      <a:pt x="1340" y="1"/>
                    </a:moveTo>
                    <a:lnTo>
                      <a:pt x="1340" y="1"/>
                    </a:lnTo>
                    <a:cubicBezTo>
                      <a:pt x="1326" y="59"/>
                      <a:pt x="1" y="5826"/>
                      <a:pt x="1708" y="11188"/>
                    </a:cubicBezTo>
                    <a:lnTo>
                      <a:pt x="1887" y="11126"/>
                    </a:lnTo>
                    <a:cubicBezTo>
                      <a:pt x="190" y="5817"/>
                      <a:pt x="1507" y="98"/>
                      <a:pt x="1521" y="43"/>
                    </a:cubicBezTo>
                    <a:lnTo>
                      <a:pt x="13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3"/>
              <p:cNvSpPr/>
              <p:nvPr/>
            </p:nvSpPr>
            <p:spPr>
              <a:xfrm>
                <a:off x="446074" y="3670669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3"/>
              <p:cNvSpPr/>
              <p:nvPr/>
            </p:nvSpPr>
            <p:spPr>
              <a:xfrm>
                <a:off x="461620" y="3714306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2" name="Google Shape;502;p13"/>
            <p:cNvGrpSpPr/>
            <p:nvPr/>
          </p:nvGrpSpPr>
          <p:grpSpPr>
            <a:xfrm>
              <a:off x="4314749" y="4675737"/>
              <a:ext cx="347532" cy="183043"/>
              <a:chOff x="2139087" y="3177237"/>
              <a:chExt cx="347532" cy="183043"/>
            </a:xfrm>
          </p:grpSpPr>
          <p:sp>
            <p:nvSpPr>
              <p:cNvPr id="503" name="Google Shape;503;p13"/>
              <p:cNvSpPr/>
              <p:nvPr/>
            </p:nvSpPr>
            <p:spPr>
              <a:xfrm>
                <a:off x="2139087" y="3181770"/>
                <a:ext cx="324301" cy="178511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5592" extrusionOk="0">
                    <a:moveTo>
                      <a:pt x="3965" y="1686"/>
                    </a:moveTo>
                    <a:cubicBezTo>
                      <a:pt x="4152" y="1686"/>
                      <a:pt x="4328" y="1722"/>
                      <a:pt x="4448" y="1761"/>
                    </a:cubicBezTo>
                    <a:cubicBezTo>
                      <a:pt x="4872" y="1887"/>
                      <a:pt x="5181" y="2127"/>
                      <a:pt x="5299" y="2422"/>
                    </a:cubicBezTo>
                    <a:cubicBezTo>
                      <a:pt x="5405" y="2696"/>
                      <a:pt x="5368" y="3033"/>
                      <a:pt x="5181" y="3432"/>
                    </a:cubicBezTo>
                    <a:cubicBezTo>
                      <a:pt x="5056" y="3709"/>
                      <a:pt x="4886" y="3962"/>
                      <a:pt x="4688" y="4191"/>
                    </a:cubicBezTo>
                    <a:cubicBezTo>
                      <a:pt x="4618" y="4174"/>
                      <a:pt x="4551" y="4155"/>
                      <a:pt x="4484" y="4133"/>
                    </a:cubicBezTo>
                    <a:cubicBezTo>
                      <a:pt x="4051" y="3990"/>
                      <a:pt x="3477" y="3717"/>
                      <a:pt x="3192" y="3209"/>
                    </a:cubicBezTo>
                    <a:cubicBezTo>
                      <a:pt x="2950" y="2780"/>
                      <a:pt x="2983" y="2127"/>
                      <a:pt x="3410" y="1839"/>
                    </a:cubicBezTo>
                    <a:cubicBezTo>
                      <a:pt x="3583" y="1722"/>
                      <a:pt x="3781" y="1686"/>
                      <a:pt x="3965" y="1686"/>
                    </a:cubicBezTo>
                    <a:close/>
                    <a:moveTo>
                      <a:pt x="9846" y="1"/>
                    </a:moveTo>
                    <a:lnTo>
                      <a:pt x="9572" y="62"/>
                    </a:lnTo>
                    <a:cubicBezTo>
                      <a:pt x="9854" y="1301"/>
                      <a:pt x="9310" y="2735"/>
                      <a:pt x="8250" y="3544"/>
                    </a:cubicBezTo>
                    <a:cubicBezTo>
                      <a:pt x="7568" y="4064"/>
                      <a:pt x="6700" y="4337"/>
                      <a:pt x="5814" y="4337"/>
                    </a:cubicBezTo>
                    <a:cubicBezTo>
                      <a:pt x="5541" y="4337"/>
                      <a:pt x="5266" y="4311"/>
                      <a:pt x="4994" y="4258"/>
                    </a:cubicBezTo>
                    <a:cubicBezTo>
                      <a:pt x="5167" y="4038"/>
                      <a:pt x="5321" y="3798"/>
                      <a:pt x="5435" y="3544"/>
                    </a:cubicBezTo>
                    <a:cubicBezTo>
                      <a:pt x="5653" y="3075"/>
                      <a:pt x="5695" y="2665"/>
                      <a:pt x="5561" y="2319"/>
                    </a:cubicBezTo>
                    <a:cubicBezTo>
                      <a:pt x="5416" y="1940"/>
                      <a:pt x="5039" y="1638"/>
                      <a:pt x="4526" y="1491"/>
                    </a:cubicBezTo>
                    <a:cubicBezTo>
                      <a:pt x="4384" y="1450"/>
                      <a:pt x="4183" y="1406"/>
                      <a:pt x="3963" y="1406"/>
                    </a:cubicBezTo>
                    <a:cubicBezTo>
                      <a:pt x="3731" y="1406"/>
                      <a:pt x="3478" y="1455"/>
                      <a:pt x="3254" y="1605"/>
                    </a:cubicBezTo>
                    <a:cubicBezTo>
                      <a:pt x="2693" y="1982"/>
                      <a:pt x="2640" y="2807"/>
                      <a:pt x="2944" y="3346"/>
                    </a:cubicBezTo>
                    <a:cubicBezTo>
                      <a:pt x="3206" y="3809"/>
                      <a:pt x="3706" y="4172"/>
                      <a:pt x="4397" y="4395"/>
                    </a:cubicBezTo>
                    <a:cubicBezTo>
                      <a:pt x="4423" y="4400"/>
                      <a:pt x="4448" y="4409"/>
                      <a:pt x="4467" y="4414"/>
                    </a:cubicBezTo>
                    <a:cubicBezTo>
                      <a:pt x="4046" y="4813"/>
                      <a:pt x="3521" y="5103"/>
                      <a:pt x="2961" y="5232"/>
                    </a:cubicBezTo>
                    <a:cubicBezTo>
                      <a:pt x="2731" y="5285"/>
                      <a:pt x="2495" y="5310"/>
                      <a:pt x="2259" y="5310"/>
                    </a:cubicBezTo>
                    <a:cubicBezTo>
                      <a:pt x="1508" y="5310"/>
                      <a:pt x="754" y="5051"/>
                      <a:pt x="176" y="4573"/>
                    </a:cubicBezTo>
                    <a:lnTo>
                      <a:pt x="1" y="4788"/>
                    </a:lnTo>
                    <a:cubicBezTo>
                      <a:pt x="628" y="5307"/>
                      <a:pt x="1451" y="5592"/>
                      <a:pt x="2266" y="5592"/>
                    </a:cubicBezTo>
                    <a:cubicBezTo>
                      <a:pt x="2523" y="5592"/>
                      <a:pt x="2777" y="5564"/>
                      <a:pt x="3030" y="5508"/>
                    </a:cubicBezTo>
                    <a:cubicBezTo>
                      <a:pt x="3692" y="5352"/>
                      <a:pt x="4311" y="4989"/>
                      <a:pt x="4785" y="4498"/>
                    </a:cubicBezTo>
                    <a:cubicBezTo>
                      <a:pt x="5127" y="4577"/>
                      <a:pt x="5475" y="4616"/>
                      <a:pt x="5820" y="4616"/>
                    </a:cubicBezTo>
                    <a:cubicBezTo>
                      <a:pt x="6767" y="4616"/>
                      <a:pt x="7693" y="4323"/>
                      <a:pt x="8423" y="3767"/>
                    </a:cubicBezTo>
                    <a:cubicBezTo>
                      <a:pt x="9584" y="2877"/>
                      <a:pt x="10158" y="1362"/>
                      <a:pt x="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3"/>
              <p:cNvSpPr/>
              <p:nvPr/>
            </p:nvSpPr>
            <p:spPr>
              <a:xfrm>
                <a:off x="2400747" y="3177237"/>
                <a:ext cx="85872" cy="49448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549" extrusionOk="0">
                    <a:moveTo>
                      <a:pt x="1551" y="1"/>
                    </a:moveTo>
                    <a:lnTo>
                      <a:pt x="0" y="868"/>
                    </a:lnTo>
                    <a:lnTo>
                      <a:pt x="137" y="1111"/>
                    </a:lnTo>
                    <a:lnTo>
                      <a:pt x="1484" y="358"/>
                    </a:lnTo>
                    <a:lnTo>
                      <a:pt x="2477" y="1549"/>
                    </a:lnTo>
                    <a:lnTo>
                      <a:pt x="2689" y="1368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5" name="Google Shape;505;p13"/>
            <p:cNvGrpSpPr/>
            <p:nvPr/>
          </p:nvGrpSpPr>
          <p:grpSpPr>
            <a:xfrm>
              <a:off x="8601029" y="3274140"/>
              <a:ext cx="229108" cy="253017"/>
              <a:chOff x="1468417" y="2737328"/>
              <a:chExt cx="229108" cy="253017"/>
            </a:xfrm>
          </p:grpSpPr>
          <p:sp>
            <p:nvSpPr>
              <p:cNvPr id="506" name="Google Shape;506;p13"/>
              <p:cNvSpPr/>
              <p:nvPr/>
            </p:nvSpPr>
            <p:spPr>
              <a:xfrm>
                <a:off x="1471641" y="2760726"/>
                <a:ext cx="225884" cy="229619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7193" extrusionOk="0">
                    <a:moveTo>
                      <a:pt x="1665" y="0"/>
                    </a:moveTo>
                    <a:cubicBezTo>
                      <a:pt x="1647" y="0"/>
                      <a:pt x="1628" y="1"/>
                      <a:pt x="1610" y="1"/>
                    </a:cubicBezTo>
                    <a:lnTo>
                      <a:pt x="1618" y="280"/>
                    </a:lnTo>
                    <a:cubicBezTo>
                      <a:pt x="1635" y="279"/>
                      <a:pt x="1652" y="279"/>
                      <a:pt x="1669" y="279"/>
                    </a:cubicBezTo>
                    <a:cubicBezTo>
                      <a:pt x="1817" y="279"/>
                      <a:pt x="1967" y="290"/>
                      <a:pt x="2112" y="308"/>
                    </a:cubicBezTo>
                    <a:lnTo>
                      <a:pt x="2151" y="29"/>
                    </a:lnTo>
                    <a:cubicBezTo>
                      <a:pt x="1991" y="11"/>
                      <a:pt x="1828" y="0"/>
                      <a:pt x="1665" y="0"/>
                    </a:cubicBezTo>
                    <a:close/>
                    <a:moveTo>
                      <a:pt x="1074" y="62"/>
                    </a:moveTo>
                    <a:cubicBezTo>
                      <a:pt x="893" y="96"/>
                      <a:pt x="717" y="146"/>
                      <a:pt x="550" y="207"/>
                    </a:cubicBezTo>
                    <a:lnTo>
                      <a:pt x="647" y="469"/>
                    </a:lnTo>
                    <a:cubicBezTo>
                      <a:pt x="801" y="414"/>
                      <a:pt x="963" y="369"/>
                      <a:pt x="1127" y="336"/>
                    </a:cubicBezTo>
                    <a:lnTo>
                      <a:pt x="1074" y="62"/>
                    </a:lnTo>
                    <a:close/>
                    <a:moveTo>
                      <a:pt x="2681" y="149"/>
                    </a:moveTo>
                    <a:lnTo>
                      <a:pt x="2600" y="416"/>
                    </a:lnTo>
                    <a:cubicBezTo>
                      <a:pt x="2762" y="461"/>
                      <a:pt x="2918" y="522"/>
                      <a:pt x="3066" y="592"/>
                    </a:cubicBezTo>
                    <a:lnTo>
                      <a:pt x="3186" y="341"/>
                    </a:lnTo>
                    <a:cubicBezTo>
                      <a:pt x="3024" y="263"/>
                      <a:pt x="2857" y="196"/>
                      <a:pt x="2681" y="149"/>
                    </a:cubicBezTo>
                    <a:close/>
                    <a:moveTo>
                      <a:pt x="62" y="447"/>
                    </a:moveTo>
                    <a:cubicBezTo>
                      <a:pt x="42" y="458"/>
                      <a:pt x="20" y="472"/>
                      <a:pt x="0" y="486"/>
                    </a:cubicBezTo>
                    <a:lnTo>
                      <a:pt x="151" y="721"/>
                    </a:lnTo>
                    <a:lnTo>
                      <a:pt x="209" y="690"/>
                    </a:lnTo>
                    <a:lnTo>
                      <a:pt x="62" y="447"/>
                    </a:lnTo>
                    <a:close/>
                    <a:moveTo>
                      <a:pt x="3649" y="612"/>
                    </a:moveTo>
                    <a:lnTo>
                      <a:pt x="3490" y="843"/>
                    </a:lnTo>
                    <a:cubicBezTo>
                      <a:pt x="3624" y="935"/>
                      <a:pt x="3752" y="1041"/>
                      <a:pt x="3875" y="1156"/>
                    </a:cubicBezTo>
                    <a:lnTo>
                      <a:pt x="4068" y="955"/>
                    </a:lnTo>
                    <a:cubicBezTo>
                      <a:pt x="3937" y="829"/>
                      <a:pt x="3797" y="712"/>
                      <a:pt x="3649" y="612"/>
                    </a:cubicBezTo>
                    <a:close/>
                    <a:moveTo>
                      <a:pt x="4428" y="1354"/>
                    </a:moveTo>
                    <a:lnTo>
                      <a:pt x="4210" y="1527"/>
                    </a:lnTo>
                    <a:cubicBezTo>
                      <a:pt x="4310" y="1658"/>
                      <a:pt x="4405" y="1795"/>
                      <a:pt x="4489" y="1940"/>
                    </a:cubicBezTo>
                    <a:lnTo>
                      <a:pt x="4729" y="1800"/>
                    </a:lnTo>
                    <a:cubicBezTo>
                      <a:pt x="4637" y="1644"/>
                      <a:pt x="4536" y="1493"/>
                      <a:pt x="4428" y="1354"/>
                    </a:cubicBezTo>
                    <a:close/>
                    <a:moveTo>
                      <a:pt x="4966" y="2283"/>
                    </a:moveTo>
                    <a:lnTo>
                      <a:pt x="4707" y="2386"/>
                    </a:lnTo>
                    <a:cubicBezTo>
                      <a:pt x="4771" y="2539"/>
                      <a:pt x="4824" y="2701"/>
                      <a:pt x="4866" y="2860"/>
                    </a:cubicBezTo>
                    <a:lnTo>
                      <a:pt x="5136" y="2791"/>
                    </a:lnTo>
                    <a:cubicBezTo>
                      <a:pt x="5092" y="2618"/>
                      <a:pt x="5036" y="2447"/>
                      <a:pt x="4966" y="2283"/>
                    </a:cubicBezTo>
                    <a:close/>
                    <a:moveTo>
                      <a:pt x="4036" y="3046"/>
                    </a:moveTo>
                    <a:cubicBezTo>
                      <a:pt x="3999" y="3046"/>
                      <a:pt x="3962" y="3047"/>
                      <a:pt x="3925" y="3050"/>
                    </a:cubicBezTo>
                    <a:lnTo>
                      <a:pt x="3945" y="3329"/>
                    </a:lnTo>
                    <a:cubicBezTo>
                      <a:pt x="3971" y="3327"/>
                      <a:pt x="3998" y="3327"/>
                      <a:pt x="4025" y="3327"/>
                    </a:cubicBezTo>
                    <a:cubicBezTo>
                      <a:pt x="4089" y="3327"/>
                      <a:pt x="4155" y="3331"/>
                      <a:pt x="4218" y="3335"/>
                    </a:cubicBezTo>
                    <a:cubicBezTo>
                      <a:pt x="4288" y="3343"/>
                      <a:pt x="4358" y="3354"/>
                      <a:pt x="4428" y="3362"/>
                    </a:cubicBezTo>
                    <a:lnTo>
                      <a:pt x="4472" y="3084"/>
                    </a:lnTo>
                    <a:cubicBezTo>
                      <a:pt x="4397" y="3075"/>
                      <a:pt x="4322" y="3064"/>
                      <a:pt x="4243" y="3056"/>
                    </a:cubicBezTo>
                    <a:cubicBezTo>
                      <a:pt x="4174" y="3050"/>
                      <a:pt x="4105" y="3046"/>
                      <a:pt x="4036" y="3046"/>
                    </a:cubicBezTo>
                    <a:close/>
                    <a:moveTo>
                      <a:pt x="3367" y="3192"/>
                    </a:moveTo>
                    <a:cubicBezTo>
                      <a:pt x="3303" y="3231"/>
                      <a:pt x="3236" y="3273"/>
                      <a:pt x="3181" y="3321"/>
                    </a:cubicBezTo>
                    <a:cubicBezTo>
                      <a:pt x="3089" y="3402"/>
                      <a:pt x="3013" y="3499"/>
                      <a:pt x="2949" y="3614"/>
                    </a:cubicBezTo>
                    <a:lnTo>
                      <a:pt x="3197" y="3747"/>
                    </a:lnTo>
                    <a:cubicBezTo>
                      <a:pt x="3242" y="3667"/>
                      <a:pt x="3298" y="3594"/>
                      <a:pt x="3365" y="3530"/>
                    </a:cubicBezTo>
                    <a:cubicBezTo>
                      <a:pt x="3407" y="3496"/>
                      <a:pt x="3451" y="3468"/>
                      <a:pt x="3501" y="3441"/>
                    </a:cubicBezTo>
                    <a:lnTo>
                      <a:pt x="3367" y="3192"/>
                    </a:lnTo>
                    <a:close/>
                    <a:moveTo>
                      <a:pt x="4997" y="3220"/>
                    </a:moveTo>
                    <a:lnTo>
                      <a:pt x="4902" y="3485"/>
                    </a:lnTo>
                    <a:cubicBezTo>
                      <a:pt x="4930" y="3496"/>
                      <a:pt x="4952" y="3502"/>
                      <a:pt x="4977" y="3513"/>
                    </a:cubicBezTo>
                    <a:cubicBezTo>
                      <a:pt x="4980" y="3569"/>
                      <a:pt x="4983" y="3628"/>
                      <a:pt x="4986" y="3683"/>
                    </a:cubicBezTo>
                    <a:cubicBezTo>
                      <a:pt x="4991" y="3720"/>
                      <a:pt x="4991" y="3759"/>
                      <a:pt x="4991" y="3792"/>
                    </a:cubicBezTo>
                    <a:lnTo>
                      <a:pt x="4991" y="3848"/>
                    </a:lnTo>
                    <a:lnTo>
                      <a:pt x="5270" y="3856"/>
                    </a:lnTo>
                    <a:lnTo>
                      <a:pt x="5273" y="3792"/>
                    </a:lnTo>
                    <a:cubicBezTo>
                      <a:pt x="5273" y="3753"/>
                      <a:pt x="5273" y="3714"/>
                      <a:pt x="5270" y="3678"/>
                    </a:cubicBezTo>
                    <a:cubicBezTo>
                      <a:pt x="5270" y="3664"/>
                      <a:pt x="5265" y="3653"/>
                      <a:pt x="5265" y="3641"/>
                    </a:cubicBezTo>
                    <a:lnTo>
                      <a:pt x="5265" y="3641"/>
                    </a:lnTo>
                    <a:cubicBezTo>
                      <a:pt x="5298" y="3658"/>
                      <a:pt x="5323" y="3672"/>
                      <a:pt x="5357" y="3692"/>
                    </a:cubicBezTo>
                    <a:lnTo>
                      <a:pt x="5493" y="3446"/>
                    </a:lnTo>
                    <a:cubicBezTo>
                      <a:pt x="5410" y="3402"/>
                      <a:pt x="5326" y="3357"/>
                      <a:pt x="5237" y="3318"/>
                    </a:cubicBezTo>
                    <a:lnTo>
                      <a:pt x="5237" y="3315"/>
                    </a:lnTo>
                    <a:lnTo>
                      <a:pt x="5234" y="3315"/>
                    </a:lnTo>
                    <a:cubicBezTo>
                      <a:pt x="5153" y="3279"/>
                      <a:pt x="5078" y="3248"/>
                      <a:pt x="4997" y="3220"/>
                    </a:cubicBezTo>
                    <a:close/>
                    <a:moveTo>
                      <a:pt x="5940" y="3759"/>
                    </a:moveTo>
                    <a:lnTo>
                      <a:pt x="5764" y="3973"/>
                    </a:lnTo>
                    <a:cubicBezTo>
                      <a:pt x="5892" y="4074"/>
                      <a:pt x="6012" y="4191"/>
                      <a:pt x="6121" y="4317"/>
                    </a:cubicBezTo>
                    <a:lnTo>
                      <a:pt x="6330" y="4135"/>
                    </a:lnTo>
                    <a:cubicBezTo>
                      <a:pt x="6210" y="3999"/>
                      <a:pt x="6082" y="3873"/>
                      <a:pt x="5940" y="3759"/>
                    </a:cubicBezTo>
                    <a:close/>
                    <a:moveTo>
                      <a:pt x="2804" y="4169"/>
                    </a:moveTo>
                    <a:cubicBezTo>
                      <a:pt x="2801" y="4219"/>
                      <a:pt x="2796" y="4266"/>
                      <a:pt x="2796" y="4317"/>
                    </a:cubicBezTo>
                    <a:cubicBezTo>
                      <a:pt x="2796" y="4358"/>
                      <a:pt x="2796" y="4400"/>
                      <a:pt x="2801" y="4442"/>
                    </a:cubicBezTo>
                    <a:cubicBezTo>
                      <a:pt x="2804" y="4540"/>
                      <a:pt x="2818" y="4637"/>
                      <a:pt x="2837" y="4727"/>
                    </a:cubicBezTo>
                    <a:lnTo>
                      <a:pt x="3114" y="4668"/>
                    </a:lnTo>
                    <a:cubicBezTo>
                      <a:pt x="3097" y="4587"/>
                      <a:pt x="3086" y="4504"/>
                      <a:pt x="3080" y="4420"/>
                    </a:cubicBezTo>
                    <a:cubicBezTo>
                      <a:pt x="3080" y="4389"/>
                      <a:pt x="3075" y="4350"/>
                      <a:pt x="3075" y="4317"/>
                    </a:cubicBezTo>
                    <a:cubicBezTo>
                      <a:pt x="3075" y="4275"/>
                      <a:pt x="3080" y="4233"/>
                      <a:pt x="3083" y="4191"/>
                    </a:cubicBezTo>
                    <a:lnTo>
                      <a:pt x="2804" y="4169"/>
                    </a:lnTo>
                    <a:close/>
                    <a:moveTo>
                      <a:pt x="4930" y="4339"/>
                    </a:moveTo>
                    <a:cubicBezTo>
                      <a:pt x="4896" y="4506"/>
                      <a:pt x="4843" y="4657"/>
                      <a:pt x="4771" y="4791"/>
                    </a:cubicBezTo>
                    <a:lnTo>
                      <a:pt x="5019" y="4922"/>
                    </a:lnTo>
                    <a:cubicBezTo>
                      <a:pt x="5103" y="4769"/>
                      <a:pt x="5164" y="4590"/>
                      <a:pt x="5203" y="4400"/>
                    </a:cubicBezTo>
                    <a:lnTo>
                      <a:pt x="4930" y="4339"/>
                    </a:lnTo>
                    <a:close/>
                    <a:moveTo>
                      <a:pt x="6651" y="4570"/>
                    </a:moveTo>
                    <a:lnTo>
                      <a:pt x="6408" y="4713"/>
                    </a:lnTo>
                    <a:cubicBezTo>
                      <a:pt x="6489" y="4852"/>
                      <a:pt x="6562" y="5003"/>
                      <a:pt x="6618" y="5159"/>
                    </a:cubicBezTo>
                    <a:lnTo>
                      <a:pt x="6880" y="5061"/>
                    </a:lnTo>
                    <a:cubicBezTo>
                      <a:pt x="6818" y="4891"/>
                      <a:pt x="6740" y="4724"/>
                      <a:pt x="6651" y="4570"/>
                    </a:cubicBezTo>
                    <a:close/>
                    <a:moveTo>
                      <a:pt x="3289" y="5087"/>
                    </a:moveTo>
                    <a:lnTo>
                      <a:pt x="3066" y="5254"/>
                    </a:lnTo>
                    <a:cubicBezTo>
                      <a:pt x="3128" y="5338"/>
                      <a:pt x="3197" y="5410"/>
                      <a:pt x="3278" y="5466"/>
                    </a:cubicBezTo>
                    <a:cubicBezTo>
                      <a:pt x="3359" y="5525"/>
                      <a:pt x="3451" y="5572"/>
                      <a:pt x="3549" y="5603"/>
                    </a:cubicBezTo>
                    <a:lnTo>
                      <a:pt x="3633" y="5335"/>
                    </a:lnTo>
                    <a:cubicBezTo>
                      <a:pt x="3563" y="5313"/>
                      <a:pt x="3499" y="5282"/>
                      <a:pt x="3443" y="5240"/>
                    </a:cubicBezTo>
                    <a:cubicBezTo>
                      <a:pt x="3381" y="5198"/>
                      <a:pt x="3334" y="5145"/>
                      <a:pt x="3289" y="5087"/>
                    </a:cubicBezTo>
                    <a:close/>
                    <a:moveTo>
                      <a:pt x="4481" y="5145"/>
                    </a:moveTo>
                    <a:cubicBezTo>
                      <a:pt x="4363" y="5240"/>
                      <a:pt x="4218" y="5310"/>
                      <a:pt x="4073" y="5343"/>
                    </a:cubicBezTo>
                    <a:lnTo>
                      <a:pt x="4140" y="5617"/>
                    </a:lnTo>
                    <a:cubicBezTo>
                      <a:pt x="4324" y="5572"/>
                      <a:pt x="4506" y="5483"/>
                      <a:pt x="4656" y="5366"/>
                    </a:cubicBezTo>
                    <a:lnTo>
                      <a:pt x="4481" y="5145"/>
                    </a:lnTo>
                    <a:close/>
                    <a:moveTo>
                      <a:pt x="7022" y="5589"/>
                    </a:moveTo>
                    <a:lnTo>
                      <a:pt x="6749" y="5636"/>
                    </a:lnTo>
                    <a:cubicBezTo>
                      <a:pt x="6777" y="5798"/>
                      <a:pt x="6791" y="5965"/>
                      <a:pt x="6793" y="6130"/>
                    </a:cubicBezTo>
                    <a:lnTo>
                      <a:pt x="7075" y="6130"/>
                    </a:lnTo>
                    <a:cubicBezTo>
                      <a:pt x="7072" y="5949"/>
                      <a:pt x="7056" y="5767"/>
                      <a:pt x="7022" y="5589"/>
                    </a:cubicBezTo>
                    <a:close/>
                    <a:moveTo>
                      <a:pt x="6757" y="6621"/>
                    </a:moveTo>
                    <a:cubicBezTo>
                      <a:pt x="6729" y="6786"/>
                      <a:pt x="6687" y="6945"/>
                      <a:pt x="6632" y="7098"/>
                    </a:cubicBezTo>
                    <a:lnTo>
                      <a:pt x="6897" y="7193"/>
                    </a:lnTo>
                    <a:cubicBezTo>
                      <a:pt x="6958" y="7025"/>
                      <a:pt x="7003" y="6847"/>
                      <a:pt x="7033" y="6666"/>
                    </a:cubicBezTo>
                    <a:lnTo>
                      <a:pt x="6757" y="66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3"/>
              <p:cNvSpPr/>
              <p:nvPr/>
            </p:nvSpPr>
            <p:spPr>
              <a:xfrm>
                <a:off x="1468417" y="2737328"/>
                <a:ext cx="43670" cy="76167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386" extrusionOk="0">
                    <a:moveTo>
                      <a:pt x="796" y="0"/>
                    </a:moveTo>
                    <a:lnTo>
                      <a:pt x="1" y="1359"/>
                    </a:lnTo>
                    <a:lnTo>
                      <a:pt x="1186" y="2385"/>
                    </a:lnTo>
                    <a:lnTo>
                      <a:pt x="1368" y="2171"/>
                    </a:lnTo>
                    <a:lnTo>
                      <a:pt x="358" y="1300"/>
                    </a:lnTo>
                    <a:lnTo>
                      <a:pt x="1039" y="140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8" name="Google Shape;508;p13"/>
            <p:cNvSpPr/>
            <p:nvPr/>
          </p:nvSpPr>
          <p:spPr>
            <a:xfrm>
              <a:off x="8721898" y="1362470"/>
              <a:ext cx="161304" cy="161304"/>
            </a:xfrm>
            <a:custGeom>
              <a:avLst/>
              <a:gdLst/>
              <a:ahLst/>
              <a:cxnLst/>
              <a:rect l="l" t="t" r="r" b="b"/>
              <a:pathLst>
                <a:path w="5053" h="5053" extrusionOk="0">
                  <a:moveTo>
                    <a:pt x="2795" y="1"/>
                  </a:moveTo>
                  <a:cubicBezTo>
                    <a:pt x="2642" y="1"/>
                    <a:pt x="2478" y="24"/>
                    <a:pt x="2302" y="73"/>
                  </a:cubicBezTo>
                  <a:cubicBezTo>
                    <a:pt x="1208" y="374"/>
                    <a:pt x="2784" y="2893"/>
                    <a:pt x="2784" y="2893"/>
                  </a:cubicBezTo>
                  <a:cubicBezTo>
                    <a:pt x="2784" y="2893"/>
                    <a:pt x="1860" y="2505"/>
                    <a:pt x="1091" y="2505"/>
                  </a:cubicBezTo>
                  <a:cubicBezTo>
                    <a:pt x="562" y="2505"/>
                    <a:pt x="106" y="2689"/>
                    <a:pt x="76" y="3309"/>
                  </a:cubicBezTo>
                  <a:cubicBezTo>
                    <a:pt x="0" y="4829"/>
                    <a:pt x="4709" y="5052"/>
                    <a:pt x="4709" y="5052"/>
                  </a:cubicBezTo>
                  <a:cubicBezTo>
                    <a:pt x="4709" y="5052"/>
                    <a:pt x="5052" y="1"/>
                    <a:pt x="2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376681" y="1675830"/>
              <a:ext cx="162741" cy="124498"/>
            </a:xfrm>
            <a:custGeom>
              <a:avLst/>
              <a:gdLst/>
              <a:ahLst/>
              <a:cxnLst/>
              <a:rect l="l" t="t" r="r" b="b"/>
              <a:pathLst>
                <a:path w="5098" h="3900" extrusionOk="0">
                  <a:moveTo>
                    <a:pt x="2977" y="0"/>
                  </a:moveTo>
                  <a:cubicBezTo>
                    <a:pt x="2270" y="0"/>
                    <a:pt x="2413" y="1944"/>
                    <a:pt x="2413" y="1944"/>
                  </a:cubicBezTo>
                  <a:cubicBezTo>
                    <a:pt x="2413" y="1944"/>
                    <a:pt x="1659" y="1065"/>
                    <a:pt x="1054" y="1065"/>
                  </a:cubicBezTo>
                  <a:cubicBezTo>
                    <a:pt x="865" y="1065"/>
                    <a:pt x="691" y="1151"/>
                    <a:pt x="558" y="1375"/>
                  </a:cubicBezTo>
                  <a:cubicBezTo>
                    <a:pt x="0" y="2315"/>
                    <a:pt x="2913" y="3900"/>
                    <a:pt x="2913" y="3900"/>
                  </a:cubicBezTo>
                  <a:cubicBezTo>
                    <a:pt x="2913" y="3900"/>
                    <a:pt x="5097" y="371"/>
                    <a:pt x="3055" y="8"/>
                  </a:cubicBezTo>
                  <a:cubicBezTo>
                    <a:pt x="3028" y="3"/>
                    <a:pt x="3002" y="0"/>
                    <a:pt x="2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8667858" y="503037"/>
              <a:ext cx="215349" cy="144226"/>
            </a:xfrm>
            <a:custGeom>
              <a:avLst/>
              <a:gdLst/>
              <a:ahLst/>
              <a:cxnLst/>
              <a:rect l="l" t="t" r="r" b="b"/>
              <a:pathLst>
                <a:path w="6746" h="4518" extrusionOk="0">
                  <a:moveTo>
                    <a:pt x="1736" y="0"/>
                  </a:moveTo>
                  <a:cubicBezTo>
                    <a:pt x="1637" y="0"/>
                    <a:pt x="1529" y="19"/>
                    <a:pt x="1409" y="59"/>
                  </a:cubicBezTo>
                  <a:cubicBezTo>
                    <a:pt x="0" y="542"/>
                    <a:pt x="1381" y="4517"/>
                    <a:pt x="1381" y="4517"/>
                  </a:cubicBezTo>
                  <a:cubicBezTo>
                    <a:pt x="1381" y="4517"/>
                    <a:pt x="6746" y="2796"/>
                    <a:pt x="5097" y="756"/>
                  </a:cubicBezTo>
                  <a:cubicBezTo>
                    <a:pt x="4998" y="633"/>
                    <a:pt x="4871" y="581"/>
                    <a:pt x="4730" y="581"/>
                  </a:cubicBezTo>
                  <a:cubicBezTo>
                    <a:pt x="3950" y="581"/>
                    <a:pt x="2692" y="2154"/>
                    <a:pt x="2692" y="2154"/>
                  </a:cubicBezTo>
                  <a:cubicBezTo>
                    <a:pt x="2692" y="2154"/>
                    <a:pt x="2798" y="0"/>
                    <a:pt x="1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1" name="Google Shape;511;p13"/>
            <p:cNvGrpSpPr/>
            <p:nvPr/>
          </p:nvGrpSpPr>
          <p:grpSpPr>
            <a:xfrm>
              <a:off x="310427" y="2076120"/>
              <a:ext cx="144479" cy="265652"/>
              <a:chOff x="1192264" y="2259208"/>
              <a:chExt cx="144479" cy="265652"/>
            </a:xfrm>
          </p:grpSpPr>
          <p:sp>
            <p:nvSpPr>
              <p:cNvPr id="512" name="Google Shape;512;p13"/>
              <p:cNvSpPr/>
              <p:nvPr/>
            </p:nvSpPr>
            <p:spPr>
              <a:xfrm>
                <a:off x="1192264" y="2259208"/>
                <a:ext cx="118496" cy="194951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6107" extrusionOk="0">
                    <a:moveTo>
                      <a:pt x="2121" y="0"/>
                    </a:moveTo>
                    <a:cubicBezTo>
                      <a:pt x="1547" y="0"/>
                      <a:pt x="243" y="620"/>
                      <a:pt x="135" y="636"/>
                    </a:cubicBezTo>
                    <a:cubicBezTo>
                      <a:pt x="1" y="658"/>
                      <a:pt x="2391" y="6107"/>
                      <a:pt x="2391" y="6107"/>
                    </a:cubicBezTo>
                    <a:lnTo>
                      <a:pt x="3711" y="5646"/>
                    </a:lnTo>
                    <a:cubicBezTo>
                      <a:pt x="3711" y="5646"/>
                      <a:pt x="2601" y="463"/>
                      <a:pt x="2366" y="89"/>
                    </a:cubicBezTo>
                    <a:cubicBezTo>
                      <a:pt x="2326" y="26"/>
                      <a:pt x="2239" y="0"/>
                      <a:pt x="2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274302" y="2466570"/>
                <a:ext cx="62440" cy="5829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826" extrusionOk="0">
                    <a:moveTo>
                      <a:pt x="1019" y="1"/>
                    </a:moveTo>
                    <a:cubicBezTo>
                      <a:pt x="609" y="1"/>
                      <a:pt x="164" y="225"/>
                      <a:pt x="56" y="579"/>
                    </a:cubicBezTo>
                    <a:cubicBezTo>
                      <a:pt x="0" y="763"/>
                      <a:pt x="56" y="966"/>
                      <a:pt x="159" y="1131"/>
                    </a:cubicBezTo>
                    <a:cubicBezTo>
                      <a:pt x="265" y="1290"/>
                      <a:pt x="419" y="1416"/>
                      <a:pt x="564" y="1541"/>
                    </a:cubicBezTo>
                    <a:cubicBezTo>
                      <a:pt x="731" y="1679"/>
                      <a:pt x="927" y="1825"/>
                      <a:pt x="1135" y="1825"/>
                    </a:cubicBezTo>
                    <a:cubicBezTo>
                      <a:pt x="1163" y="1825"/>
                      <a:pt x="1191" y="1823"/>
                      <a:pt x="1219" y="1817"/>
                    </a:cubicBezTo>
                    <a:cubicBezTo>
                      <a:pt x="1797" y="1703"/>
                      <a:pt x="1956" y="676"/>
                      <a:pt x="1635" y="261"/>
                    </a:cubicBezTo>
                    <a:cubicBezTo>
                      <a:pt x="1494" y="80"/>
                      <a:pt x="1263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4" name="Google Shape;514;p13"/>
            <p:cNvGrpSpPr/>
            <p:nvPr/>
          </p:nvGrpSpPr>
          <p:grpSpPr>
            <a:xfrm>
              <a:off x="310421" y="4146940"/>
              <a:ext cx="241202" cy="228463"/>
              <a:chOff x="2228946" y="2261027"/>
              <a:chExt cx="241202" cy="228463"/>
            </a:xfrm>
          </p:grpSpPr>
          <p:sp>
            <p:nvSpPr>
              <p:cNvPr id="515" name="Google Shape;515;p13"/>
              <p:cNvSpPr/>
              <p:nvPr/>
            </p:nvSpPr>
            <p:spPr>
              <a:xfrm>
                <a:off x="2360558" y="2315709"/>
                <a:ext cx="109590" cy="132478"/>
              </a:xfrm>
              <a:custGeom>
                <a:avLst/>
                <a:gdLst/>
                <a:ahLst/>
                <a:cxnLst/>
                <a:rect l="l" t="t" r="r" b="b"/>
                <a:pathLst>
                  <a:path w="3433" h="4150" extrusionOk="0">
                    <a:moveTo>
                      <a:pt x="2058" y="0"/>
                    </a:moveTo>
                    <a:cubicBezTo>
                      <a:pt x="1956" y="0"/>
                      <a:pt x="1" y="3617"/>
                      <a:pt x="1" y="3617"/>
                    </a:cubicBezTo>
                    <a:lnTo>
                      <a:pt x="829" y="4150"/>
                    </a:lnTo>
                    <a:cubicBezTo>
                      <a:pt x="829" y="4150"/>
                      <a:pt x="3223" y="1290"/>
                      <a:pt x="3329" y="1003"/>
                    </a:cubicBezTo>
                    <a:cubicBezTo>
                      <a:pt x="3432" y="715"/>
                      <a:pt x="2130" y="68"/>
                      <a:pt x="2060" y="1"/>
                    </a:cubicBezTo>
                    <a:cubicBezTo>
                      <a:pt x="2059" y="1"/>
                      <a:pt x="2058" y="0"/>
                      <a:pt x="2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3"/>
              <p:cNvSpPr/>
              <p:nvPr/>
            </p:nvSpPr>
            <p:spPr>
              <a:xfrm>
                <a:off x="2336521" y="2447736"/>
                <a:ext cx="40573" cy="4175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308" extrusionOk="0">
                    <a:moveTo>
                      <a:pt x="474" y="1"/>
                    </a:moveTo>
                    <a:cubicBezTo>
                      <a:pt x="420" y="1"/>
                      <a:pt x="368" y="9"/>
                      <a:pt x="319" y="28"/>
                    </a:cubicBezTo>
                    <a:cubicBezTo>
                      <a:pt x="190" y="78"/>
                      <a:pt x="104" y="195"/>
                      <a:pt x="59" y="326"/>
                    </a:cubicBezTo>
                    <a:cubicBezTo>
                      <a:pt x="20" y="454"/>
                      <a:pt x="12" y="591"/>
                      <a:pt x="9" y="725"/>
                    </a:cubicBezTo>
                    <a:cubicBezTo>
                      <a:pt x="1" y="898"/>
                      <a:pt x="6" y="1096"/>
                      <a:pt x="137" y="1210"/>
                    </a:cubicBezTo>
                    <a:cubicBezTo>
                      <a:pt x="215" y="1278"/>
                      <a:pt x="312" y="1307"/>
                      <a:pt x="416" y="1307"/>
                    </a:cubicBezTo>
                    <a:cubicBezTo>
                      <a:pt x="732" y="1307"/>
                      <a:pt x="1111" y="1038"/>
                      <a:pt x="1181" y="767"/>
                    </a:cubicBezTo>
                    <a:cubicBezTo>
                      <a:pt x="1271" y="406"/>
                      <a:pt x="844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3"/>
              <p:cNvSpPr/>
              <p:nvPr/>
            </p:nvSpPr>
            <p:spPr>
              <a:xfrm>
                <a:off x="2228946" y="2261027"/>
                <a:ext cx="144322" cy="15597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4886" extrusionOk="0">
                    <a:moveTo>
                      <a:pt x="2306" y="0"/>
                    </a:moveTo>
                    <a:cubicBezTo>
                      <a:pt x="1668" y="0"/>
                      <a:pt x="1056" y="392"/>
                      <a:pt x="623" y="838"/>
                    </a:cubicBezTo>
                    <a:cubicBezTo>
                      <a:pt x="1" y="1491"/>
                      <a:pt x="768" y="1728"/>
                      <a:pt x="1370" y="1921"/>
                    </a:cubicBezTo>
                    <a:cubicBezTo>
                      <a:pt x="1474" y="1522"/>
                      <a:pt x="1826" y="1180"/>
                      <a:pt x="2239" y="1180"/>
                    </a:cubicBezTo>
                    <a:cubicBezTo>
                      <a:pt x="2337" y="1180"/>
                      <a:pt x="2439" y="1200"/>
                      <a:pt x="2542" y="1243"/>
                    </a:cubicBezTo>
                    <a:cubicBezTo>
                      <a:pt x="2958" y="1419"/>
                      <a:pt x="3161" y="1901"/>
                      <a:pt x="3000" y="2320"/>
                    </a:cubicBezTo>
                    <a:cubicBezTo>
                      <a:pt x="2737" y="2975"/>
                      <a:pt x="1850" y="2972"/>
                      <a:pt x="1460" y="3500"/>
                    </a:cubicBezTo>
                    <a:cubicBezTo>
                      <a:pt x="1256" y="3770"/>
                      <a:pt x="1231" y="4166"/>
                      <a:pt x="1398" y="4465"/>
                    </a:cubicBezTo>
                    <a:cubicBezTo>
                      <a:pt x="1507" y="4660"/>
                      <a:pt x="1694" y="4803"/>
                      <a:pt x="1903" y="4872"/>
                    </a:cubicBezTo>
                    <a:cubicBezTo>
                      <a:pt x="1931" y="4881"/>
                      <a:pt x="1958" y="4885"/>
                      <a:pt x="1985" y="4885"/>
                    </a:cubicBezTo>
                    <a:cubicBezTo>
                      <a:pt x="2118" y="4885"/>
                      <a:pt x="2235" y="4783"/>
                      <a:pt x="2260" y="4644"/>
                    </a:cubicBezTo>
                    <a:cubicBezTo>
                      <a:pt x="2336" y="4194"/>
                      <a:pt x="2760" y="3821"/>
                      <a:pt x="3173" y="3569"/>
                    </a:cubicBezTo>
                    <a:cubicBezTo>
                      <a:pt x="3784" y="3198"/>
                      <a:pt x="4520" y="2836"/>
                      <a:pt x="4473" y="1990"/>
                    </a:cubicBezTo>
                    <a:cubicBezTo>
                      <a:pt x="4459" y="1773"/>
                      <a:pt x="4395" y="1564"/>
                      <a:pt x="4291" y="1371"/>
                    </a:cubicBezTo>
                    <a:cubicBezTo>
                      <a:pt x="3934" y="685"/>
                      <a:pt x="3259" y="96"/>
                      <a:pt x="2475" y="10"/>
                    </a:cubicBezTo>
                    <a:cubicBezTo>
                      <a:pt x="2419" y="3"/>
                      <a:pt x="2362" y="0"/>
                      <a:pt x="23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3"/>
              <p:cNvSpPr/>
              <p:nvPr/>
            </p:nvSpPr>
            <p:spPr>
              <a:xfrm>
                <a:off x="2257834" y="2428519"/>
                <a:ext cx="38914" cy="36168"/>
              </a:xfrm>
              <a:custGeom>
                <a:avLst/>
                <a:gdLst/>
                <a:ahLst/>
                <a:cxnLst/>
                <a:rect l="l" t="t" r="r" b="b"/>
                <a:pathLst>
                  <a:path w="1219" h="1133" extrusionOk="0">
                    <a:moveTo>
                      <a:pt x="628" y="0"/>
                    </a:moveTo>
                    <a:cubicBezTo>
                      <a:pt x="416" y="0"/>
                      <a:pt x="210" y="143"/>
                      <a:pt x="136" y="345"/>
                    </a:cubicBezTo>
                    <a:cubicBezTo>
                      <a:pt x="1" y="708"/>
                      <a:pt x="343" y="1132"/>
                      <a:pt x="680" y="1132"/>
                    </a:cubicBezTo>
                    <a:cubicBezTo>
                      <a:pt x="794" y="1132"/>
                      <a:pt x="907" y="1084"/>
                      <a:pt x="1001" y="970"/>
                    </a:cubicBezTo>
                    <a:cubicBezTo>
                      <a:pt x="1219" y="708"/>
                      <a:pt x="1146" y="206"/>
                      <a:pt x="834" y="49"/>
                    </a:cubicBezTo>
                    <a:cubicBezTo>
                      <a:pt x="768" y="16"/>
                      <a:pt x="697" y="0"/>
                      <a:pt x="6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13"/>
            <p:cNvSpPr/>
            <p:nvPr/>
          </p:nvSpPr>
          <p:spPr>
            <a:xfrm>
              <a:off x="8615899" y="2406231"/>
              <a:ext cx="199356" cy="218222"/>
            </a:xfrm>
            <a:custGeom>
              <a:avLst/>
              <a:gdLst/>
              <a:ahLst/>
              <a:cxnLst/>
              <a:rect l="l" t="t" r="r" b="b"/>
              <a:pathLst>
                <a:path w="6245" h="6836" extrusionOk="0">
                  <a:moveTo>
                    <a:pt x="3176" y="0"/>
                  </a:moveTo>
                  <a:lnTo>
                    <a:pt x="2609" y="2486"/>
                  </a:lnTo>
                  <a:lnTo>
                    <a:pt x="916" y="1208"/>
                  </a:lnTo>
                  <a:lnTo>
                    <a:pt x="916" y="1208"/>
                  </a:lnTo>
                  <a:lnTo>
                    <a:pt x="2004" y="3133"/>
                  </a:lnTo>
                  <a:lnTo>
                    <a:pt x="1" y="3418"/>
                  </a:lnTo>
                  <a:lnTo>
                    <a:pt x="1666" y="3878"/>
                  </a:lnTo>
                  <a:lnTo>
                    <a:pt x="553" y="5678"/>
                  </a:lnTo>
                  <a:lnTo>
                    <a:pt x="2414" y="4765"/>
                  </a:lnTo>
                  <a:lnTo>
                    <a:pt x="2902" y="6835"/>
                  </a:lnTo>
                  <a:lnTo>
                    <a:pt x="3608" y="4788"/>
                  </a:lnTo>
                  <a:lnTo>
                    <a:pt x="5466" y="5485"/>
                  </a:lnTo>
                  <a:lnTo>
                    <a:pt x="5466" y="5485"/>
                  </a:lnTo>
                  <a:lnTo>
                    <a:pt x="4152" y="4171"/>
                  </a:lnTo>
                  <a:lnTo>
                    <a:pt x="6244" y="3223"/>
                  </a:lnTo>
                  <a:lnTo>
                    <a:pt x="4096" y="3223"/>
                  </a:lnTo>
                  <a:lnTo>
                    <a:pt x="5575" y="1038"/>
                  </a:lnTo>
                  <a:lnTo>
                    <a:pt x="3614" y="227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3"/>
            <p:cNvSpPr/>
            <p:nvPr/>
          </p:nvSpPr>
          <p:spPr>
            <a:xfrm>
              <a:off x="252223" y="3207376"/>
              <a:ext cx="96374" cy="121274"/>
            </a:xfrm>
            <a:custGeom>
              <a:avLst/>
              <a:gdLst/>
              <a:ahLst/>
              <a:cxnLst/>
              <a:rect l="l" t="t" r="r" b="b"/>
              <a:pathLst>
                <a:path w="3019" h="3799" extrusionOk="0">
                  <a:moveTo>
                    <a:pt x="1529" y="1"/>
                  </a:moveTo>
                  <a:cubicBezTo>
                    <a:pt x="1509" y="1"/>
                    <a:pt x="1489" y="17"/>
                    <a:pt x="1482" y="49"/>
                  </a:cubicBezTo>
                  <a:cubicBezTo>
                    <a:pt x="1239" y="1234"/>
                    <a:pt x="996" y="1486"/>
                    <a:pt x="0" y="1784"/>
                  </a:cubicBezTo>
                  <a:cubicBezTo>
                    <a:pt x="1058" y="2124"/>
                    <a:pt x="1258" y="2395"/>
                    <a:pt x="1493" y="3798"/>
                  </a:cubicBezTo>
                  <a:cubicBezTo>
                    <a:pt x="1755" y="2398"/>
                    <a:pt x="1959" y="2133"/>
                    <a:pt x="3019" y="1812"/>
                  </a:cubicBezTo>
                  <a:cubicBezTo>
                    <a:pt x="2028" y="1497"/>
                    <a:pt x="1791" y="1240"/>
                    <a:pt x="1574" y="49"/>
                  </a:cubicBezTo>
                  <a:cubicBezTo>
                    <a:pt x="1568" y="17"/>
                    <a:pt x="1549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3"/>
            <p:cNvSpPr/>
            <p:nvPr/>
          </p:nvSpPr>
          <p:spPr>
            <a:xfrm>
              <a:off x="238072" y="1489869"/>
              <a:ext cx="124689" cy="156899"/>
            </a:xfrm>
            <a:custGeom>
              <a:avLst/>
              <a:gdLst/>
              <a:ahLst/>
              <a:cxnLst/>
              <a:rect l="l" t="t" r="r" b="b"/>
              <a:pathLst>
                <a:path w="3906" h="4915" extrusionOk="0">
                  <a:moveTo>
                    <a:pt x="1973" y="0"/>
                  </a:moveTo>
                  <a:cubicBezTo>
                    <a:pt x="1948" y="0"/>
                    <a:pt x="1922" y="20"/>
                    <a:pt x="1914" y="61"/>
                  </a:cubicBezTo>
                  <a:cubicBezTo>
                    <a:pt x="1604" y="1595"/>
                    <a:pt x="1289" y="1921"/>
                    <a:pt x="0" y="2309"/>
                  </a:cubicBezTo>
                  <a:cubicBezTo>
                    <a:pt x="1361" y="2747"/>
                    <a:pt x="1621" y="3096"/>
                    <a:pt x="1928" y="4915"/>
                  </a:cubicBezTo>
                  <a:cubicBezTo>
                    <a:pt x="2265" y="3104"/>
                    <a:pt x="2530" y="2758"/>
                    <a:pt x="3906" y="2348"/>
                  </a:cubicBezTo>
                  <a:cubicBezTo>
                    <a:pt x="2625" y="1935"/>
                    <a:pt x="2318" y="1603"/>
                    <a:pt x="2031" y="63"/>
                  </a:cubicBezTo>
                  <a:cubicBezTo>
                    <a:pt x="2024" y="21"/>
                    <a:pt x="1999" y="0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3970493" y="4851588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3"/>
            <p:cNvSpPr/>
            <p:nvPr/>
          </p:nvSpPr>
          <p:spPr>
            <a:xfrm>
              <a:off x="4026794" y="4791506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4" name="Google Shape;524;p13"/>
            <p:cNvGrpSpPr/>
            <p:nvPr/>
          </p:nvGrpSpPr>
          <p:grpSpPr>
            <a:xfrm>
              <a:off x="4817890" y="4789494"/>
              <a:ext cx="97555" cy="96949"/>
              <a:chOff x="6707303" y="2342619"/>
              <a:chExt cx="97555" cy="96949"/>
            </a:xfrm>
          </p:grpSpPr>
          <p:sp>
            <p:nvSpPr>
              <p:cNvPr id="525" name="Google Shape;525;p13"/>
              <p:cNvSpPr/>
              <p:nvPr/>
            </p:nvSpPr>
            <p:spPr>
              <a:xfrm>
                <a:off x="6748545" y="2342619"/>
                <a:ext cx="14365" cy="9694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037" extrusionOk="0">
                    <a:moveTo>
                      <a:pt x="258" y="0"/>
                    </a:moveTo>
                    <a:cubicBezTo>
                      <a:pt x="161" y="0"/>
                      <a:pt x="75" y="74"/>
                      <a:pt x="70" y="174"/>
                    </a:cubicBezTo>
                    <a:cubicBezTo>
                      <a:pt x="0" y="1136"/>
                      <a:pt x="0" y="2015"/>
                      <a:pt x="70" y="2866"/>
                    </a:cubicBezTo>
                    <a:cubicBezTo>
                      <a:pt x="81" y="2964"/>
                      <a:pt x="159" y="3036"/>
                      <a:pt x="257" y="3036"/>
                    </a:cubicBezTo>
                    <a:lnTo>
                      <a:pt x="268" y="3036"/>
                    </a:lnTo>
                    <a:cubicBezTo>
                      <a:pt x="369" y="3025"/>
                      <a:pt x="449" y="2936"/>
                      <a:pt x="438" y="2832"/>
                    </a:cubicBezTo>
                    <a:cubicBezTo>
                      <a:pt x="369" y="2004"/>
                      <a:pt x="369" y="1142"/>
                      <a:pt x="438" y="202"/>
                    </a:cubicBezTo>
                    <a:cubicBezTo>
                      <a:pt x="449" y="98"/>
                      <a:pt x="369" y="9"/>
                      <a:pt x="268" y="1"/>
                    </a:cubicBezTo>
                    <a:cubicBezTo>
                      <a:pt x="265" y="1"/>
                      <a:pt x="261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3"/>
              <p:cNvSpPr/>
              <p:nvPr/>
            </p:nvSpPr>
            <p:spPr>
              <a:xfrm>
                <a:off x="6707303" y="2384276"/>
                <a:ext cx="97555" cy="13503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423" extrusionOk="0">
                    <a:moveTo>
                      <a:pt x="191" y="0"/>
                    </a:moveTo>
                    <a:cubicBezTo>
                      <a:pt x="99" y="0"/>
                      <a:pt x="20" y="77"/>
                      <a:pt x="12" y="172"/>
                    </a:cubicBezTo>
                    <a:cubicBezTo>
                      <a:pt x="1" y="272"/>
                      <a:pt x="82" y="364"/>
                      <a:pt x="182" y="370"/>
                    </a:cubicBezTo>
                    <a:cubicBezTo>
                      <a:pt x="662" y="406"/>
                      <a:pt x="1122" y="423"/>
                      <a:pt x="1569" y="423"/>
                    </a:cubicBezTo>
                    <a:cubicBezTo>
                      <a:pt x="2015" y="423"/>
                      <a:pt x="2447" y="406"/>
                      <a:pt x="2874" y="375"/>
                    </a:cubicBezTo>
                    <a:cubicBezTo>
                      <a:pt x="2977" y="364"/>
                      <a:pt x="3055" y="272"/>
                      <a:pt x="3047" y="172"/>
                    </a:cubicBezTo>
                    <a:cubicBezTo>
                      <a:pt x="3037" y="77"/>
                      <a:pt x="2955" y="0"/>
                      <a:pt x="2862" y="0"/>
                    </a:cubicBezTo>
                    <a:cubicBezTo>
                      <a:pt x="2856" y="0"/>
                      <a:pt x="2850" y="1"/>
                      <a:pt x="2843" y="1"/>
                    </a:cubicBezTo>
                    <a:cubicBezTo>
                      <a:pt x="2429" y="36"/>
                      <a:pt x="2007" y="54"/>
                      <a:pt x="1570" y="54"/>
                    </a:cubicBezTo>
                    <a:cubicBezTo>
                      <a:pt x="1133" y="54"/>
                      <a:pt x="681" y="36"/>
                      <a:pt x="210" y="1"/>
                    </a:cubicBezTo>
                    <a:cubicBezTo>
                      <a:pt x="204" y="1"/>
                      <a:pt x="197" y="0"/>
                      <a:pt x="1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3"/>
              <p:cNvSpPr/>
              <p:nvPr/>
            </p:nvSpPr>
            <p:spPr>
              <a:xfrm>
                <a:off x="6719784" y="2355547"/>
                <a:ext cx="73677" cy="72081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2258" extrusionOk="0">
                    <a:moveTo>
                      <a:pt x="2094" y="0"/>
                    </a:moveTo>
                    <a:cubicBezTo>
                      <a:pt x="2050" y="0"/>
                      <a:pt x="2007" y="16"/>
                      <a:pt x="1973" y="48"/>
                    </a:cubicBezTo>
                    <a:cubicBezTo>
                      <a:pt x="1239" y="678"/>
                      <a:pt x="620" y="1303"/>
                      <a:pt x="67" y="1950"/>
                    </a:cubicBezTo>
                    <a:cubicBezTo>
                      <a:pt x="0" y="2028"/>
                      <a:pt x="9" y="2146"/>
                      <a:pt x="89" y="2213"/>
                    </a:cubicBezTo>
                    <a:cubicBezTo>
                      <a:pt x="123" y="2243"/>
                      <a:pt x="168" y="2257"/>
                      <a:pt x="209" y="2257"/>
                    </a:cubicBezTo>
                    <a:cubicBezTo>
                      <a:pt x="265" y="2257"/>
                      <a:pt x="315" y="2238"/>
                      <a:pt x="355" y="2196"/>
                    </a:cubicBezTo>
                    <a:cubicBezTo>
                      <a:pt x="890" y="1560"/>
                      <a:pt x="1501" y="949"/>
                      <a:pt x="2215" y="332"/>
                    </a:cubicBezTo>
                    <a:cubicBezTo>
                      <a:pt x="2296" y="263"/>
                      <a:pt x="2307" y="145"/>
                      <a:pt x="2238" y="67"/>
                    </a:cubicBezTo>
                    <a:cubicBezTo>
                      <a:pt x="2200" y="23"/>
                      <a:pt x="2146" y="0"/>
                      <a:pt x="20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3"/>
              <p:cNvSpPr/>
              <p:nvPr/>
            </p:nvSpPr>
            <p:spPr>
              <a:xfrm>
                <a:off x="6719688" y="2354334"/>
                <a:ext cx="73581" cy="72209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262" extrusionOk="0">
                    <a:moveTo>
                      <a:pt x="212" y="0"/>
                    </a:moveTo>
                    <a:cubicBezTo>
                      <a:pt x="169" y="0"/>
                      <a:pt x="126" y="15"/>
                      <a:pt x="92" y="47"/>
                    </a:cubicBezTo>
                    <a:cubicBezTo>
                      <a:pt x="12" y="116"/>
                      <a:pt x="0" y="234"/>
                      <a:pt x="70" y="312"/>
                    </a:cubicBezTo>
                    <a:cubicBezTo>
                      <a:pt x="701" y="1043"/>
                      <a:pt x="1323" y="1665"/>
                      <a:pt x="1976" y="2214"/>
                    </a:cubicBezTo>
                    <a:cubicBezTo>
                      <a:pt x="2009" y="2248"/>
                      <a:pt x="2054" y="2262"/>
                      <a:pt x="2096" y="2262"/>
                    </a:cubicBezTo>
                    <a:cubicBezTo>
                      <a:pt x="2149" y="2262"/>
                      <a:pt x="2202" y="2237"/>
                      <a:pt x="2241" y="2192"/>
                    </a:cubicBezTo>
                    <a:cubicBezTo>
                      <a:pt x="2305" y="2114"/>
                      <a:pt x="2299" y="1997"/>
                      <a:pt x="2218" y="1930"/>
                    </a:cubicBezTo>
                    <a:cubicBezTo>
                      <a:pt x="1585" y="1389"/>
                      <a:pt x="974" y="783"/>
                      <a:pt x="358" y="66"/>
                    </a:cubicBezTo>
                    <a:cubicBezTo>
                      <a:pt x="319" y="23"/>
                      <a:pt x="265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9" name="Google Shape;529;p13"/>
            <p:cNvSpPr/>
            <p:nvPr/>
          </p:nvSpPr>
          <p:spPr>
            <a:xfrm>
              <a:off x="-29962" y="4665096"/>
              <a:ext cx="825225" cy="482250"/>
            </a:xfrm>
            <a:custGeom>
              <a:avLst/>
              <a:gdLst/>
              <a:ahLst/>
              <a:cxnLst/>
              <a:rect l="l" t="t" r="r" b="b"/>
              <a:pathLst>
                <a:path w="33009" h="19290" extrusionOk="0">
                  <a:moveTo>
                    <a:pt x="0" y="1"/>
                  </a:moveTo>
                  <a:lnTo>
                    <a:pt x="0" y="19289"/>
                  </a:lnTo>
                  <a:lnTo>
                    <a:pt x="33009" y="19289"/>
                  </a:lnTo>
                  <a:cubicBezTo>
                    <a:pt x="32342" y="17183"/>
                    <a:pt x="29681" y="15077"/>
                    <a:pt x="27878" y="14257"/>
                  </a:cubicBezTo>
                  <a:cubicBezTo>
                    <a:pt x="26438" y="13602"/>
                    <a:pt x="24819" y="13274"/>
                    <a:pt x="23201" y="13274"/>
                  </a:cubicBezTo>
                  <a:cubicBezTo>
                    <a:pt x="21497" y="13274"/>
                    <a:pt x="19792" y="13637"/>
                    <a:pt x="18295" y="14363"/>
                  </a:cubicBezTo>
                  <a:cubicBezTo>
                    <a:pt x="17838" y="12541"/>
                    <a:pt x="16471" y="10920"/>
                    <a:pt x="14638" y="10016"/>
                  </a:cubicBezTo>
                  <a:cubicBezTo>
                    <a:pt x="13533" y="9476"/>
                    <a:pt x="12269" y="9198"/>
                    <a:pt x="11006" y="9198"/>
                  </a:cubicBezTo>
                  <a:cubicBezTo>
                    <a:pt x="10170" y="9198"/>
                    <a:pt x="9336" y="9319"/>
                    <a:pt x="8548" y="9567"/>
                  </a:cubicBezTo>
                  <a:cubicBezTo>
                    <a:pt x="8216" y="7171"/>
                    <a:pt x="6693" y="5006"/>
                    <a:pt x="4771" y="3301"/>
                  </a:cubicBezTo>
                  <a:cubicBezTo>
                    <a:pt x="3342" y="2035"/>
                    <a:pt x="1696" y="98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3153700" y="261350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4962375" y="111825"/>
              <a:ext cx="1027925" cy="232625"/>
            </a:xfrm>
            <a:custGeom>
              <a:avLst/>
              <a:gdLst/>
              <a:ahLst/>
              <a:cxnLst/>
              <a:rect l="l" t="t" r="r" b="b"/>
              <a:pathLst>
                <a:path w="41117" h="9305" extrusionOk="0">
                  <a:moveTo>
                    <a:pt x="31815" y="1"/>
                  </a:moveTo>
                  <a:cubicBezTo>
                    <a:pt x="27421" y="1"/>
                    <a:pt x="23739" y="3047"/>
                    <a:pt x="22765" y="7148"/>
                  </a:cubicBezTo>
                  <a:cubicBezTo>
                    <a:pt x="21867" y="4479"/>
                    <a:pt x="19345" y="2554"/>
                    <a:pt x="16371" y="2554"/>
                  </a:cubicBezTo>
                  <a:cubicBezTo>
                    <a:pt x="13040" y="2554"/>
                    <a:pt x="10275" y="4964"/>
                    <a:pt x="9723" y="8136"/>
                  </a:cubicBezTo>
                  <a:cubicBezTo>
                    <a:pt x="9201" y="5977"/>
                    <a:pt x="7254" y="4373"/>
                    <a:pt x="4933" y="4373"/>
                  </a:cubicBezTo>
                  <a:cubicBezTo>
                    <a:pt x="2207" y="4373"/>
                    <a:pt x="0" y="6582"/>
                    <a:pt x="0" y="9305"/>
                  </a:cubicBezTo>
                  <a:lnTo>
                    <a:pt x="41116" y="9305"/>
                  </a:lnTo>
                  <a:cubicBezTo>
                    <a:pt x="41116" y="4163"/>
                    <a:pt x="36951" y="1"/>
                    <a:pt x="3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6938325" y="4603500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981350" y="4608025"/>
              <a:ext cx="1027925" cy="232625"/>
            </a:xfrm>
            <a:custGeom>
              <a:avLst/>
              <a:gdLst/>
              <a:ahLst/>
              <a:cxnLst/>
              <a:rect l="l" t="t" r="r" b="b"/>
              <a:pathLst>
                <a:path w="41117" h="9305" extrusionOk="0">
                  <a:moveTo>
                    <a:pt x="31815" y="1"/>
                  </a:moveTo>
                  <a:cubicBezTo>
                    <a:pt x="27421" y="1"/>
                    <a:pt x="23739" y="3047"/>
                    <a:pt x="22765" y="7148"/>
                  </a:cubicBezTo>
                  <a:cubicBezTo>
                    <a:pt x="21867" y="4479"/>
                    <a:pt x="19345" y="2554"/>
                    <a:pt x="16371" y="2554"/>
                  </a:cubicBezTo>
                  <a:cubicBezTo>
                    <a:pt x="13040" y="2554"/>
                    <a:pt x="10275" y="4964"/>
                    <a:pt x="9723" y="8136"/>
                  </a:cubicBezTo>
                  <a:cubicBezTo>
                    <a:pt x="9201" y="5977"/>
                    <a:pt x="7254" y="4373"/>
                    <a:pt x="4933" y="4373"/>
                  </a:cubicBezTo>
                  <a:cubicBezTo>
                    <a:pt x="2207" y="4373"/>
                    <a:pt x="0" y="6582"/>
                    <a:pt x="0" y="9305"/>
                  </a:cubicBezTo>
                  <a:lnTo>
                    <a:pt x="41116" y="9305"/>
                  </a:lnTo>
                  <a:cubicBezTo>
                    <a:pt x="41116" y="4163"/>
                    <a:pt x="36951" y="1"/>
                    <a:pt x="3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BODY_1_1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8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37533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8" name="Google Shape;778;p18"/>
          <p:cNvSpPr txBox="1">
            <a:spLocks noGrp="1"/>
          </p:cNvSpPr>
          <p:nvPr>
            <p:ph type="body" idx="2"/>
          </p:nvPr>
        </p:nvSpPr>
        <p:spPr>
          <a:xfrm>
            <a:off x="4670700" y="1174500"/>
            <a:ext cx="3753300" cy="2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9" name="Google Shape;779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780" name="Google Shape;780;p18"/>
          <p:cNvGrpSpPr/>
          <p:nvPr/>
        </p:nvGrpSpPr>
        <p:grpSpPr>
          <a:xfrm>
            <a:off x="0" y="175525"/>
            <a:ext cx="9144000" cy="4967987"/>
            <a:chOff x="0" y="175525"/>
            <a:chExt cx="9144000" cy="4967987"/>
          </a:xfrm>
        </p:grpSpPr>
        <p:sp>
          <p:nvSpPr>
            <p:cNvPr id="781" name="Google Shape;781;p18"/>
            <p:cNvSpPr/>
            <p:nvPr/>
          </p:nvSpPr>
          <p:spPr>
            <a:xfrm>
              <a:off x="0" y="4402450"/>
              <a:ext cx="1033450" cy="741050"/>
            </a:xfrm>
            <a:custGeom>
              <a:avLst/>
              <a:gdLst/>
              <a:ahLst/>
              <a:cxnLst/>
              <a:rect l="l" t="t" r="r" b="b"/>
              <a:pathLst>
                <a:path w="41338" h="29642" extrusionOk="0">
                  <a:moveTo>
                    <a:pt x="1" y="0"/>
                  </a:moveTo>
                  <a:lnTo>
                    <a:pt x="1" y="29639"/>
                  </a:lnTo>
                  <a:lnTo>
                    <a:pt x="41337" y="29642"/>
                  </a:lnTo>
                  <a:cubicBezTo>
                    <a:pt x="39635" y="28029"/>
                    <a:pt x="37543" y="26894"/>
                    <a:pt x="35311" y="26473"/>
                  </a:cubicBezTo>
                  <a:cubicBezTo>
                    <a:pt x="32996" y="26035"/>
                    <a:pt x="30535" y="26302"/>
                    <a:pt x="28365" y="25315"/>
                  </a:cubicBezTo>
                  <a:cubicBezTo>
                    <a:pt x="25921" y="24207"/>
                    <a:pt x="24289" y="21724"/>
                    <a:pt x="22542" y="19562"/>
                  </a:cubicBezTo>
                  <a:cubicBezTo>
                    <a:pt x="20874" y="17491"/>
                    <a:pt x="18691" y="15510"/>
                    <a:pt x="16196" y="15510"/>
                  </a:cubicBezTo>
                  <a:cubicBezTo>
                    <a:pt x="16079" y="15510"/>
                    <a:pt x="15962" y="15514"/>
                    <a:pt x="15844" y="15523"/>
                  </a:cubicBezTo>
                  <a:cubicBezTo>
                    <a:pt x="14428" y="15630"/>
                    <a:pt x="12998" y="16388"/>
                    <a:pt x="11636" y="16388"/>
                  </a:cubicBezTo>
                  <a:cubicBezTo>
                    <a:pt x="11230" y="16388"/>
                    <a:pt x="10829" y="16320"/>
                    <a:pt x="10437" y="16148"/>
                  </a:cubicBezTo>
                  <a:cubicBezTo>
                    <a:pt x="9274" y="15634"/>
                    <a:pt x="8585" y="14337"/>
                    <a:pt x="8038" y="13107"/>
                  </a:cubicBezTo>
                  <a:cubicBezTo>
                    <a:pt x="6866" y="10476"/>
                    <a:pt x="5915" y="7725"/>
                    <a:pt x="4590" y="5175"/>
                  </a:cubicBezTo>
                  <a:cubicBezTo>
                    <a:pt x="3502" y="3083"/>
                    <a:pt x="1792" y="65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8019125" y="4402450"/>
              <a:ext cx="1124875" cy="741050"/>
            </a:xfrm>
            <a:custGeom>
              <a:avLst/>
              <a:gdLst/>
              <a:ahLst/>
              <a:cxnLst/>
              <a:rect l="l" t="t" r="r" b="b"/>
              <a:pathLst>
                <a:path w="44995" h="29642" extrusionOk="0">
                  <a:moveTo>
                    <a:pt x="44994" y="0"/>
                  </a:moveTo>
                  <a:cubicBezTo>
                    <a:pt x="43044" y="650"/>
                    <a:pt x="41186" y="3083"/>
                    <a:pt x="40001" y="5175"/>
                  </a:cubicBezTo>
                  <a:cubicBezTo>
                    <a:pt x="38555" y="7725"/>
                    <a:pt x="37520" y="10476"/>
                    <a:pt x="36243" y="13107"/>
                  </a:cubicBezTo>
                  <a:cubicBezTo>
                    <a:pt x="35648" y="14337"/>
                    <a:pt x="34901" y="15634"/>
                    <a:pt x="33631" y="16148"/>
                  </a:cubicBezTo>
                  <a:cubicBezTo>
                    <a:pt x="33205" y="16320"/>
                    <a:pt x="32769" y="16388"/>
                    <a:pt x="32327" y="16388"/>
                  </a:cubicBezTo>
                  <a:cubicBezTo>
                    <a:pt x="30845" y="16388"/>
                    <a:pt x="29288" y="15630"/>
                    <a:pt x="27748" y="15523"/>
                  </a:cubicBezTo>
                  <a:cubicBezTo>
                    <a:pt x="27619" y="15514"/>
                    <a:pt x="27492" y="15510"/>
                    <a:pt x="27365" y="15510"/>
                  </a:cubicBezTo>
                  <a:cubicBezTo>
                    <a:pt x="24649" y="15510"/>
                    <a:pt x="22276" y="17491"/>
                    <a:pt x="20458" y="19562"/>
                  </a:cubicBezTo>
                  <a:cubicBezTo>
                    <a:pt x="18553" y="21724"/>
                    <a:pt x="16778" y="24207"/>
                    <a:pt x="14117" y="25315"/>
                  </a:cubicBezTo>
                  <a:cubicBezTo>
                    <a:pt x="11757" y="26302"/>
                    <a:pt x="9078" y="26035"/>
                    <a:pt x="6557" y="26473"/>
                  </a:cubicBezTo>
                  <a:cubicBezTo>
                    <a:pt x="4129" y="26894"/>
                    <a:pt x="1856" y="28029"/>
                    <a:pt x="0" y="29642"/>
                  </a:cubicBezTo>
                  <a:lnTo>
                    <a:pt x="44994" y="29639"/>
                  </a:lnTo>
                  <a:lnTo>
                    <a:pt x="44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3" name="Google Shape;783;p18"/>
            <p:cNvGrpSpPr/>
            <p:nvPr/>
          </p:nvGrpSpPr>
          <p:grpSpPr>
            <a:xfrm>
              <a:off x="7004475" y="3756873"/>
              <a:ext cx="908505" cy="1386639"/>
              <a:chOff x="-100675" y="2984623"/>
              <a:chExt cx="908505" cy="1386639"/>
            </a:xfrm>
          </p:grpSpPr>
          <p:sp>
            <p:nvSpPr>
              <p:cNvPr id="784" name="Google Shape;784;p18"/>
              <p:cNvSpPr/>
              <p:nvPr/>
            </p:nvSpPr>
            <p:spPr>
              <a:xfrm>
                <a:off x="197663" y="3300773"/>
                <a:ext cx="610167" cy="1070489"/>
              </a:xfrm>
              <a:custGeom>
                <a:avLst/>
                <a:gdLst/>
                <a:ahLst/>
                <a:cxnLst/>
                <a:rect l="l" t="t" r="r" b="b"/>
                <a:pathLst>
                  <a:path w="19114" h="33534" extrusionOk="0">
                    <a:moveTo>
                      <a:pt x="2109" y="0"/>
                    </a:moveTo>
                    <a:cubicBezTo>
                      <a:pt x="23" y="3551"/>
                      <a:pt x="0" y="8394"/>
                      <a:pt x="2051" y="12953"/>
                    </a:cubicBezTo>
                    <a:cubicBezTo>
                      <a:pt x="3926" y="17124"/>
                      <a:pt x="7217" y="20603"/>
                      <a:pt x="10155" y="23535"/>
                    </a:cubicBezTo>
                    <a:cubicBezTo>
                      <a:pt x="10509" y="23886"/>
                      <a:pt x="10867" y="24243"/>
                      <a:pt x="11224" y="24595"/>
                    </a:cubicBezTo>
                    <a:cubicBezTo>
                      <a:pt x="13997" y="27348"/>
                      <a:pt x="16859" y="30188"/>
                      <a:pt x="18951" y="33533"/>
                    </a:cubicBezTo>
                    <a:lnTo>
                      <a:pt x="19113" y="33433"/>
                    </a:lnTo>
                    <a:cubicBezTo>
                      <a:pt x="17010" y="30071"/>
                      <a:pt x="14136" y="27217"/>
                      <a:pt x="11358" y="24464"/>
                    </a:cubicBezTo>
                    <a:cubicBezTo>
                      <a:pt x="10998" y="24112"/>
                      <a:pt x="10638" y="23755"/>
                      <a:pt x="10286" y="23404"/>
                    </a:cubicBezTo>
                    <a:cubicBezTo>
                      <a:pt x="7360" y="20480"/>
                      <a:pt x="4082" y="17015"/>
                      <a:pt x="2221" y="12875"/>
                    </a:cubicBezTo>
                    <a:cubicBezTo>
                      <a:pt x="196" y="8372"/>
                      <a:pt x="212" y="3596"/>
                      <a:pt x="2268" y="95"/>
                    </a:cubicBezTo>
                    <a:lnTo>
                      <a:pt x="21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8"/>
              <p:cNvSpPr/>
              <p:nvPr/>
            </p:nvSpPr>
            <p:spPr>
              <a:xfrm>
                <a:off x="-100675" y="3375565"/>
                <a:ext cx="344859" cy="274119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8587" extrusionOk="0">
                    <a:moveTo>
                      <a:pt x="527" y="1"/>
                    </a:moveTo>
                    <a:cubicBezTo>
                      <a:pt x="351" y="1"/>
                      <a:pt x="176" y="5"/>
                      <a:pt x="1" y="14"/>
                    </a:cubicBezTo>
                    <a:cubicBezTo>
                      <a:pt x="676" y="2416"/>
                      <a:pt x="1708" y="4807"/>
                      <a:pt x="3524" y="6515"/>
                    </a:cubicBezTo>
                    <a:cubicBezTo>
                      <a:pt x="4840" y="7750"/>
                      <a:pt x="6642" y="8586"/>
                      <a:pt x="8466" y="8586"/>
                    </a:cubicBezTo>
                    <a:cubicBezTo>
                      <a:pt x="8719" y="8586"/>
                      <a:pt x="8971" y="8570"/>
                      <a:pt x="9224" y="8537"/>
                    </a:cubicBezTo>
                    <a:cubicBezTo>
                      <a:pt x="10150" y="8414"/>
                      <a:pt x="10803" y="8163"/>
                      <a:pt x="10448" y="7153"/>
                    </a:cubicBezTo>
                    <a:cubicBezTo>
                      <a:pt x="10116" y="6219"/>
                      <a:pt x="9556" y="5242"/>
                      <a:pt x="8992" y="4431"/>
                    </a:cubicBezTo>
                    <a:cubicBezTo>
                      <a:pt x="8286" y="3404"/>
                      <a:pt x="7393" y="2508"/>
                      <a:pt x="6364" y="1803"/>
                    </a:cubicBezTo>
                    <a:cubicBezTo>
                      <a:pt x="4657" y="633"/>
                      <a:pt x="2594" y="1"/>
                      <a:pt x="5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18"/>
              <p:cNvSpPr/>
              <p:nvPr/>
            </p:nvSpPr>
            <p:spPr>
              <a:xfrm>
                <a:off x="-51261" y="3407455"/>
                <a:ext cx="286888" cy="219531"/>
              </a:xfrm>
              <a:custGeom>
                <a:avLst/>
                <a:gdLst/>
                <a:ahLst/>
                <a:cxnLst/>
                <a:rect l="l" t="t" r="r" b="b"/>
                <a:pathLst>
                  <a:path w="8987" h="6877" extrusionOk="0">
                    <a:moveTo>
                      <a:pt x="146" y="0"/>
                    </a:moveTo>
                    <a:lnTo>
                      <a:pt x="1" y="115"/>
                    </a:lnTo>
                    <a:cubicBezTo>
                      <a:pt x="37" y="162"/>
                      <a:pt x="3678" y="4827"/>
                      <a:pt x="8920" y="6877"/>
                    </a:cubicBezTo>
                    <a:lnTo>
                      <a:pt x="8987" y="6701"/>
                    </a:lnTo>
                    <a:cubicBezTo>
                      <a:pt x="3795" y="4673"/>
                      <a:pt x="179" y="45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18"/>
              <p:cNvSpPr/>
              <p:nvPr/>
            </p:nvSpPr>
            <p:spPr>
              <a:xfrm>
                <a:off x="-45004" y="3806569"/>
                <a:ext cx="431943" cy="175861"/>
              </a:xfrm>
              <a:custGeom>
                <a:avLst/>
                <a:gdLst/>
                <a:ahLst/>
                <a:cxnLst/>
                <a:rect l="l" t="t" r="r" b="b"/>
                <a:pathLst>
                  <a:path w="13531" h="5509" extrusionOk="0">
                    <a:moveTo>
                      <a:pt x="6781" y="1"/>
                    </a:moveTo>
                    <a:cubicBezTo>
                      <a:pt x="6554" y="1"/>
                      <a:pt x="6328" y="8"/>
                      <a:pt x="6101" y="23"/>
                    </a:cubicBezTo>
                    <a:cubicBezTo>
                      <a:pt x="3864" y="171"/>
                      <a:pt x="1682" y="1083"/>
                      <a:pt x="0" y="2568"/>
                    </a:cubicBezTo>
                    <a:cubicBezTo>
                      <a:pt x="2017" y="4032"/>
                      <a:pt x="4310" y="5268"/>
                      <a:pt x="6796" y="5480"/>
                    </a:cubicBezTo>
                    <a:cubicBezTo>
                      <a:pt x="7017" y="5499"/>
                      <a:pt x="7240" y="5508"/>
                      <a:pt x="7464" y="5508"/>
                    </a:cubicBezTo>
                    <a:cubicBezTo>
                      <a:pt x="9311" y="5508"/>
                      <a:pt x="11222" y="4869"/>
                      <a:pt x="12518" y="3533"/>
                    </a:cubicBezTo>
                    <a:cubicBezTo>
                      <a:pt x="13174" y="2861"/>
                      <a:pt x="13531" y="2261"/>
                      <a:pt x="12618" y="1686"/>
                    </a:cubicBezTo>
                    <a:cubicBezTo>
                      <a:pt x="11779" y="1156"/>
                      <a:pt x="10735" y="737"/>
                      <a:pt x="9792" y="450"/>
                    </a:cubicBezTo>
                    <a:cubicBezTo>
                      <a:pt x="8818" y="153"/>
                      <a:pt x="7800" y="1"/>
                      <a:pt x="6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8"/>
              <p:cNvSpPr/>
              <p:nvPr/>
            </p:nvSpPr>
            <p:spPr>
              <a:xfrm>
                <a:off x="15551" y="3872391"/>
                <a:ext cx="357149" cy="31220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978" extrusionOk="0">
                    <a:moveTo>
                      <a:pt x="11134" y="1"/>
                    </a:moveTo>
                    <a:cubicBezTo>
                      <a:pt x="9169" y="599"/>
                      <a:pt x="7154" y="789"/>
                      <a:pt x="5389" y="789"/>
                    </a:cubicBezTo>
                    <a:cubicBezTo>
                      <a:pt x="2366" y="789"/>
                      <a:pt x="80" y="233"/>
                      <a:pt x="45" y="224"/>
                    </a:cubicBezTo>
                    <a:lnTo>
                      <a:pt x="0" y="405"/>
                    </a:lnTo>
                    <a:cubicBezTo>
                      <a:pt x="36" y="416"/>
                      <a:pt x="2344" y="977"/>
                      <a:pt x="5390" y="977"/>
                    </a:cubicBezTo>
                    <a:cubicBezTo>
                      <a:pt x="7173" y="977"/>
                      <a:pt x="9206" y="785"/>
                      <a:pt x="11187" y="179"/>
                    </a:cubicBezTo>
                    <a:lnTo>
                      <a:pt x="11134" y="1"/>
                    </a:lnTo>
                    <a:close/>
                  </a:path>
                </a:pathLst>
              </a:custGeom>
              <a:solidFill>
                <a:srgbClr val="243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197312" y="4085052"/>
                <a:ext cx="424282" cy="177936"/>
              </a:xfrm>
              <a:custGeom>
                <a:avLst/>
                <a:gdLst/>
                <a:ahLst/>
                <a:cxnLst/>
                <a:rect l="l" t="t" r="r" b="b"/>
                <a:pathLst>
                  <a:path w="13291" h="5574" extrusionOk="0">
                    <a:moveTo>
                      <a:pt x="7961" y="1"/>
                    </a:moveTo>
                    <a:cubicBezTo>
                      <a:pt x="7167" y="1"/>
                      <a:pt x="6372" y="93"/>
                      <a:pt x="5596" y="277"/>
                    </a:cubicBezTo>
                    <a:cubicBezTo>
                      <a:pt x="3415" y="799"/>
                      <a:pt x="1415" y="2057"/>
                      <a:pt x="0" y="3798"/>
                    </a:cubicBezTo>
                    <a:cubicBezTo>
                      <a:pt x="2012" y="4797"/>
                      <a:pt x="4208" y="5573"/>
                      <a:pt x="6441" y="5573"/>
                    </a:cubicBezTo>
                    <a:cubicBezTo>
                      <a:pt x="6689" y="5573"/>
                      <a:pt x="6936" y="5564"/>
                      <a:pt x="7184" y="5544"/>
                    </a:cubicBezTo>
                    <a:cubicBezTo>
                      <a:pt x="9226" y="5379"/>
                      <a:pt x="11318" y="4392"/>
                      <a:pt x="12504" y="2676"/>
                    </a:cubicBezTo>
                    <a:cubicBezTo>
                      <a:pt x="13040" y="1906"/>
                      <a:pt x="13291" y="1250"/>
                      <a:pt x="12298" y="840"/>
                    </a:cubicBezTo>
                    <a:cubicBezTo>
                      <a:pt x="11382" y="455"/>
                      <a:pt x="10283" y="218"/>
                      <a:pt x="9304" y="90"/>
                    </a:cubicBezTo>
                    <a:cubicBezTo>
                      <a:pt x="8860" y="30"/>
                      <a:pt x="8411" y="1"/>
                      <a:pt x="79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256526" y="4121378"/>
                <a:ext cx="351084" cy="72624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2275" extrusionOk="0">
                    <a:moveTo>
                      <a:pt x="10914" y="1"/>
                    </a:moveTo>
                    <a:cubicBezTo>
                      <a:pt x="7219" y="1842"/>
                      <a:pt x="3049" y="2085"/>
                      <a:pt x="1112" y="2085"/>
                    </a:cubicBezTo>
                    <a:cubicBezTo>
                      <a:pt x="434" y="2085"/>
                      <a:pt x="29" y="2056"/>
                      <a:pt x="14" y="2054"/>
                    </a:cubicBezTo>
                    <a:lnTo>
                      <a:pt x="0" y="2244"/>
                    </a:lnTo>
                    <a:cubicBezTo>
                      <a:pt x="14" y="2244"/>
                      <a:pt x="422" y="2275"/>
                      <a:pt x="1102" y="2275"/>
                    </a:cubicBezTo>
                    <a:cubicBezTo>
                      <a:pt x="3055" y="2275"/>
                      <a:pt x="7265" y="2032"/>
                      <a:pt x="10998" y="168"/>
                    </a:cubicBezTo>
                    <a:lnTo>
                      <a:pt x="109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249982" y="3391686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265528" y="3435322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112177" y="2984623"/>
                <a:ext cx="181862" cy="420387"/>
              </a:xfrm>
              <a:custGeom>
                <a:avLst/>
                <a:gdLst/>
                <a:ahLst/>
                <a:cxnLst/>
                <a:rect l="l" t="t" r="r" b="b"/>
                <a:pathLst>
                  <a:path w="5697" h="13169" extrusionOk="0">
                    <a:moveTo>
                      <a:pt x="2974" y="0"/>
                    </a:moveTo>
                    <a:cubicBezTo>
                      <a:pt x="1534" y="2040"/>
                      <a:pt x="329" y="4347"/>
                      <a:pt x="148" y="6835"/>
                    </a:cubicBezTo>
                    <a:cubicBezTo>
                      <a:pt x="0" y="8883"/>
                      <a:pt x="653" y="11098"/>
                      <a:pt x="2168" y="12535"/>
                    </a:cubicBezTo>
                    <a:cubicBezTo>
                      <a:pt x="2553" y="12899"/>
                      <a:pt x="2914" y="13168"/>
                      <a:pt x="3256" y="13168"/>
                    </a:cubicBezTo>
                    <a:cubicBezTo>
                      <a:pt x="3519" y="13168"/>
                      <a:pt x="3771" y="13009"/>
                      <a:pt x="4015" y="12613"/>
                    </a:cubicBezTo>
                    <a:cubicBezTo>
                      <a:pt x="4536" y="11768"/>
                      <a:pt x="4935" y="10716"/>
                      <a:pt x="5214" y="9767"/>
                    </a:cubicBezTo>
                    <a:cubicBezTo>
                      <a:pt x="5560" y="8568"/>
                      <a:pt x="5697" y="7310"/>
                      <a:pt x="5596" y="6068"/>
                    </a:cubicBezTo>
                    <a:cubicBezTo>
                      <a:pt x="5415" y="3833"/>
                      <a:pt x="4481" y="1663"/>
                      <a:pt x="2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8"/>
              <p:cNvSpPr/>
              <p:nvPr/>
            </p:nvSpPr>
            <p:spPr>
              <a:xfrm>
                <a:off x="168263" y="3044987"/>
                <a:ext cx="60238" cy="357149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1188" extrusionOk="0">
                    <a:moveTo>
                      <a:pt x="1340" y="1"/>
                    </a:moveTo>
                    <a:lnTo>
                      <a:pt x="1340" y="1"/>
                    </a:lnTo>
                    <a:cubicBezTo>
                      <a:pt x="1326" y="59"/>
                      <a:pt x="1" y="5826"/>
                      <a:pt x="1708" y="11188"/>
                    </a:cubicBezTo>
                    <a:lnTo>
                      <a:pt x="1887" y="11126"/>
                    </a:lnTo>
                    <a:cubicBezTo>
                      <a:pt x="190" y="5817"/>
                      <a:pt x="1507" y="98"/>
                      <a:pt x="1521" y="43"/>
                    </a:cubicBezTo>
                    <a:lnTo>
                      <a:pt x="13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8"/>
              <p:cNvSpPr/>
              <p:nvPr/>
            </p:nvSpPr>
            <p:spPr>
              <a:xfrm>
                <a:off x="446074" y="3670669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18"/>
              <p:cNvSpPr/>
              <p:nvPr/>
            </p:nvSpPr>
            <p:spPr>
              <a:xfrm>
                <a:off x="461620" y="3714306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7" name="Google Shape;797;p18"/>
            <p:cNvGrpSpPr/>
            <p:nvPr/>
          </p:nvGrpSpPr>
          <p:grpSpPr>
            <a:xfrm>
              <a:off x="8046324" y="3911387"/>
              <a:ext cx="347532" cy="183043"/>
              <a:chOff x="2139087" y="3177237"/>
              <a:chExt cx="347532" cy="183043"/>
            </a:xfrm>
          </p:grpSpPr>
          <p:sp>
            <p:nvSpPr>
              <p:cNvPr id="798" name="Google Shape;798;p18"/>
              <p:cNvSpPr/>
              <p:nvPr/>
            </p:nvSpPr>
            <p:spPr>
              <a:xfrm>
                <a:off x="2139087" y="3181770"/>
                <a:ext cx="324301" cy="178511"/>
              </a:xfrm>
              <a:custGeom>
                <a:avLst/>
                <a:gdLst/>
                <a:ahLst/>
                <a:cxnLst/>
                <a:rect l="l" t="t" r="r" b="b"/>
                <a:pathLst>
                  <a:path w="10159" h="5592" extrusionOk="0">
                    <a:moveTo>
                      <a:pt x="3965" y="1686"/>
                    </a:moveTo>
                    <a:cubicBezTo>
                      <a:pt x="4152" y="1686"/>
                      <a:pt x="4328" y="1722"/>
                      <a:pt x="4448" y="1761"/>
                    </a:cubicBezTo>
                    <a:cubicBezTo>
                      <a:pt x="4872" y="1887"/>
                      <a:pt x="5181" y="2127"/>
                      <a:pt x="5299" y="2422"/>
                    </a:cubicBezTo>
                    <a:cubicBezTo>
                      <a:pt x="5405" y="2696"/>
                      <a:pt x="5368" y="3033"/>
                      <a:pt x="5181" y="3432"/>
                    </a:cubicBezTo>
                    <a:cubicBezTo>
                      <a:pt x="5056" y="3709"/>
                      <a:pt x="4886" y="3962"/>
                      <a:pt x="4688" y="4191"/>
                    </a:cubicBezTo>
                    <a:cubicBezTo>
                      <a:pt x="4618" y="4174"/>
                      <a:pt x="4551" y="4155"/>
                      <a:pt x="4484" y="4133"/>
                    </a:cubicBezTo>
                    <a:cubicBezTo>
                      <a:pt x="4051" y="3990"/>
                      <a:pt x="3477" y="3717"/>
                      <a:pt x="3192" y="3209"/>
                    </a:cubicBezTo>
                    <a:cubicBezTo>
                      <a:pt x="2950" y="2780"/>
                      <a:pt x="2983" y="2127"/>
                      <a:pt x="3410" y="1839"/>
                    </a:cubicBezTo>
                    <a:cubicBezTo>
                      <a:pt x="3583" y="1722"/>
                      <a:pt x="3781" y="1686"/>
                      <a:pt x="3965" y="1686"/>
                    </a:cubicBezTo>
                    <a:close/>
                    <a:moveTo>
                      <a:pt x="9846" y="1"/>
                    </a:moveTo>
                    <a:lnTo>
                      <a:pt x="9572" y="62"/>
                    </a:lnTo>
                    <a:cubicBezTo>
                      <a:pt x="9854" y="1301"/>
                      <a:pt x="9310" y="2735"/>
                      <a:pt x="8250" y="3544"/>
                    </a:cubicBezTo>
                    <a:cubicBezTo>
                      <a:pt x="7568" y="4064"/>
                      <a:pt x="6700" y="4337"/>
                      <a:pt x="5814" y="4337"/>
                    </a:cubicBezTo>
                    <a:cubicBezTo>
                      <a:pt x="5541" y="4337"/>
                      <a:pt x="5266" y="4311"/>
                      <a:pt x="4994" y="4258"/>
                    </a:cubicBezTo>
                    <a:cubicBezTo>
                      <a:pt x="5167" y="4038"/>
                      <a:pt x="5321" y="3798"/>
                      <a:pt x="5435" y="3544"/>
                    </a:cubicBezTo>
                    <a:cubicBezTo>
                      <a:pt x="5653" y="3075"/>
                      <a:pt x="5695" y="2665"/>
                      <a:pt x="5561" y="2319"/>
                    </a:cubicBezTo>
                    <a:cubicBezTo>
                      <a:pt x="5416" y="1940"/>
                      <a:pt x="5039" y="1638"/>
                      <a:pt x="4526" y="1491"/>
                    </a:cubicBezTo>
                    <a:cubicBezTo>
                      <a:pt x="4384" y="1450"/>
                      <a:pt x="4183" y="1406"/>
                      <a:pt x="3963" y="1406"/>
                    </a:cubicBezTo>
                    <a:cubicBezTo>
                      <a:pt x="3731" y="1406"/>
                      <a:pt x="3478" y="1455"/>
                      <a:pt x="3254" y="1605"/>
                    </a:cubicBezTo>
                    <a:cubicBezTo>
                      <a:pt x="2693" y="1982"/>
                      <a:pt x="2640" y="2807"/>
                      <a:pt x="2944" y="3346"/>
                    </a:cubicBezTo>
                    <a:cubicBezTo>
                      <a:pt x="3206" y="3809"/>
                      <a:pt x="3706" y="4172"/>
                      <a:pt x="4397" y="4395"/>
                    </a:cubicBezTo>
                    <a:cubicBezTo>
                      <a:pt x="4423" y="4400"/>
                      <a:pt x="4448" y="4409"/>
                      <a:pt x="4467" y="4414"/>
                    </a:cubicBezTo>
                    <a:cubicBezTo>
                      <a:pt x="4046" y="4813"/>
                      <a:pt x="3521" y="5103"/>
                      <a:pt x="2961" y="5232"/>
                    </a:cubicBezTo>
                    <a:cubicBezTo>
                      <a:pt x="2731" y="5285"/>
                      <a:pt x="2495" y="5310"/>
                      <a:pt x="2259" y="5310"/>
                    </a:cubicBezTo>
                    <a:cubicBezTo>
                      <a:pt x="1508" y="5310"/>
                      <a:pt x="754" y="5051"/>
                      <a:pt x="176" y="4573"/>
                    </a:cubicBezTo>
                    <a:lnTo>
                      <a:pt x="1" y="4788"/>
                    </a:lnTo>
                    <a:cubicBezTo>
                      <a:pt x="628" y="5307"/>
                      <a:pt x="1451" y="5592"/>
                      <a:pt x="2266" y="5592"/>
                    </a:cubicBezTo>
                    <a:cubicBezTo>
                      <a:pt x="2523" y="5592"/>
                      <a:pt x="2777" y="5564"/>
                      <a:pt x="3030" y="5508"/>
                    </a:cubicBezTo>
                    <a:cubicBezTo>
                      <a:pt x="3692" y="5352"/>
                      <a:pt x="4311" y="4989"/>
                      <a:pt x="4785" y="4498"/>
                    </a:cubicBezTo>
                    <a:cubicBezTo>
                      <a:pt x="5127" y="4577"/>
                      <a:pt x="5475" y="4616"/>
                      <a:pt x="5820" y="4616"/>
                    </a:cubicBezTo>
                    <a:cubicBezTo>
                      <a:pt x="6767" y="4616"/>
                      <a:pt x="7693" y="4323"/>
                      <a:pt x="8423" y="3767"/>
                    </a:cubicBezTo>
                    <a:cubicBezTo>
                      <a:pt x="9584" y="2877"/>
                      <a:pt x="10158" y="1362"/>
                      <a:pt x="9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8"/>
              <p:cNvSpPr/>
              <p:nvPr/>
            </p:nvSpPr>
            <p:spPr>
              <a:xfrm>
                <a:off x="2400747" y="3177237"/>
                <a:ext cx="85872" cy="49448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549" extrusionOk="0">
                    <a:moveTo>
                      <a:pt x="1551" y="1"/>
                    </a:moveTo>
                    <a:lnTo>
                      <a:pt x="0" y="868"/>
                    </a:lnTo>
                    <a:lnTo>
                      <a:pt x="137" y="1111"/>
                    </a:lnTo>
                    <a:lnTo>
                      <a:pt x="1484" y="358"/>
                    </a:lnTo>
                    <a:lnTo>
                      <a:pt x="2477" y="1549"/>
                    </a:lnTo>
                    <a:lnTo>
                      <a:pt x="2689" y="1368"/>
                    </a:lnTo>
                    <a:lnTo>
                      <a:pt x="15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0" name="Google Shape;800;p18"/>
            <p:cNvGrpSpPr/>
            <p:nvPr/>
          </p:nvGrpSpPr>
          <p:grpSpPr>
            <a:xfrm>
              <a:off x="8686929" y="2543765"/>
              <a:ext cx="229108" cy="253017"/>
              <a:chOff x="1468417" y="2737328"/>
              <a:chExt cx="229108" cy="253017"/>
            </a:xfrm>
          </p:grpSpPr>
          <p:sp>
            <p:nvSpPr>
              <p:cNvPr id="801" name="Google Shape;801;p18"/>
              <p:cNvSpPr/>
              <p:nvPr/>
            </p:nvSpPr>
            <p:spPr>
              <a:xfrm>
                <a:off x="1471641" y="2760726"/>
                <a:ext cx="225884" cy="229619"/>
              </a:xfrm>
              <a:custGeom>
                <a:avLst/>
                <a:gdLst/>
                <a:ahLst/>
                <a:cxnLst/>
                <a:rect l="l" t="t" r="r" b="b"/>
                <a:pathLst>
                  <a:path w="7076" h="7193" extrusionOk="0">
                    <a:moveTo>
                      <a:pt x="1665" y="0"/>
                    </a:moveTo>
                    <a:cubicBezTo>
                      <a:pt x="1647" y="0"/>
                      <a:pt x="1628" y="1"/>
                      <a:pt x="1610" y="1"/>
                    </a:cubicBezTo>
                    <a:lnTo>
                      <a:pt x="1618" y="280"/>
                    </a:lnTo>
                    <a:cubicBezTo>
                      <a:pt x="1635" y="279"/>
                      <a:pt x="1652" y="279"/>
                      <a:pt x="1669" y="279"/>
                    </a:cubicBezTo>
                    <a:cubicBezTo>
                      <a:pt x="1817" y="279"/>
                      <a:pt x="1967" y="290"/>
                      <a:pt x="2112" y="308"/>
                    </a:cubicBezTo>
                    <a:lnTo>
                      <a:pt x="2151" y="29"/>
                    </a:lnTo>
                    <a:cubicBezTo>
                      <a:pt x="1991" y="11"/>
                      <a:pt x="1828" y="0"/>
                      <a:pt x="1665" y="0"/>
                    </a:cubicBezTo>
                    <a:close/>
                    <a:moveTo>
                      <a:pt x="1074" y="62"/>
                    </a:moveTo>
                    <a:cubicBezTo>
                      <a:pt x="893" y="96"/>
                      <a:pt x="717" y="146"/>
                      <a:pt x="550" y="207"/>
                    </a:cubicBezTo>
                    <a:lnTo>
                      <a:pt x="647" y="469"/>
                    </a:lnTo>
                    <a:cubicBezTo>
                      <a:pt x="801" y="414"/>
                      <a:pt x="963" y="369"/>
                      <a:pt x="1127" y="336"/>
                    </a:cubicBezTo>
                    <a:lnTo>
                      <a:pt x="1074" y="62"/>
                    </a:lnTo>
                    <a:close/>
                    <a:moveTo>
                      <a:pt x="2681" y="149"/>
                    </a:moveTo>
                    <a:lnTo>
                      <a:pt x="2600" y="416"/>
                    </a:lnTo>
                    <a:cubicBezTo>
                      <a:pt x="2762" y="461"/>
                      <a:pt x="2918" y="522"/>
                      <a:pt x="3066" y="592"/>
                    </a:cubicBezTo>
                    <a:lnTo>
                      <a:pt x="3186" y="341"/>
                    </a:lnTo>
                    <a:cubicBezTo>
                      <a:pt x="3024" y="263"/>
                      <a:pt x="2857" y="196"/>
                      <a:pt x="2681" y="149"/>
                    </a:cubicBezTo>
                    <a:close/>
                    <a:moveTo>
                      <a:pt x="62" y="447"/>
                    </a:moveTo>
                    <a:cubicBezTo>
                      <a:pt x="42" y="458"/>
                      <a:pt x="20" y="472"/>
                      <a:pt x="0" y="486"/>
                    </a:cubicBezTo>
                    <a:lnTo>
                      <a:pt x="151" y="721"/>
                    </a:lnTo>
                    <a:lnTo>
                      <a:pt x="209" y="690"/>
                    </a:lnTo>
                    <a:lnTo>
                      <a:pt x="62" y="447"/>
                    </a:lnTo>
                    <a:close/>
                    <a:moveTo>
                      <a:pt x="3649" y="612"/>
                    </a:moveTo>
                    <a:lnTo>
                      <a:pt x="3490" y="843"/>
                    </a:lnTo>
                    <a:cubicBezTo>
                      <a:pt x="3624" y="935"/>
                      <a:pt x="3752" y="1041"/>
                      <a:pt x="3875" y="1156"/>
                    </a:cubicBezTo>
                    <a:lnTo>
                      <a:pt x="4068" y="955"/>
                    </a:lnTo>
                    <a:cubicBezTo>
                      <a:pt x="3937" y="829"/>
                      <a:pt x="3797" y="712"/>
                      <a:pt x="3649" y="612"/>
                    </a:cubicBezTo>
                    <a:close/>
                    <a:moveTo>
                      <a:pt x="4428" y="1354"/>
                    </a:moveTo>
                    <a:lnTo>
                      <a:pt x="4210" y="1527"/>
                    </a:lnTo>
                    <a:cubicBezTo>
                      <a:pt x="4310" y="1658"/>
                      <a:pt x="4405" y="1795"/>
                      <a:pt x="4489" y="1940"/>
                    </a:cubicBezTo>
                    <a:lnTo>
                      <a:pt x="4729" y="1800"/>
                    </a:lnTo>
                    <a:cubicBezTo>
                      <a:pt x="4637" y="1644"/>
                      <a:pt x="4536" y="1493"/>
                      <a:pt x="4428" y="1354"/>
                    </a:cubicBezTo>
                    <a:close/>
                    <a:moveTo>
                      <a:pt x="4966" y="2283"/>
                    </a:moveTo>
                    <a:lnTo>
                      <a:pt x="4707" y="2386"/>
                    </a:lnTo>
                    <a:cubicBezTo>
                      <a:pt x="4771" y="2539"/>
                      <a:pt x="4824" y="2701"/>
                      <a:pt x="4866" y="2860"/>
                    </a:cubicBezTo>
                    <a:lnTo>
                      <a:pt x="5136" y="2791"/>
                    </a:lnTo>
                    <a:cubicBezTo>
                      <a:pt x="5092" y="2618"/>
                      <a:pt x="5036" y="2447"/>
                      <a:pt x="4966" y="2283"/>
                    </a:cubicBezTo>
                    <a:close/>
                    <a:moveTo>
                      <a:pt x="4036" y="3046"/>
                    </a:moveTo>
                    <a:cubicBezTo>
                      <a:pt x="3999" y="3046"/>
                      <a:pt x="3962" y="3047"/>
                      <a:pt x="3925" y="3050"/>
                    </a:cubicBezTo>
                    <a:lnTo>
                      <a:pt x="3945" y="3329"/>
                    </a:lnTo>
                    <a:cubicBezTo>
                      <a:pt x="3971" y="3327"/>
                      <a:pt x="3998" y="3327"/>
                      <a:pt x="4025" y="3327"/>
                    </a:cubicBezTo>
                    <a:cubicBezTo>
                      <a:pt x="4089" y="3327"/>
                      <a:pt x="4155" y="3331"/>
                      <a:pt x="4218" y="3335"/>
                    </a:cubicBezTo>
                    <a:cubicBezTo>
                      <a:pt x="4288" y="3343"/>
                      <a:pt x="4358" y="3354"/>
                      <a:pt x="4428" y="3362"/>
                    </a:cubicBezTo>
                    <a:lnTo>
                      <a:pt x="4472" y="3084"/>
                    </a:lnTo>
                    <a:cubicBezTo>
                      <a:pt x="4397" y="3075"/>
                      <a:pt x="4322" y="3064"/>
                      <a:pt x="4243" y="3056"/>
                    </a:cubicBezTo>
                    <a:cubicBezTo>
                      <a:pt x="4174" y="3050"/>
                      <a:pt x="4105" y="3046"/>
                      <a:pt x="4036" y="3046"/>
                    </a:cubicBezTo>
                    <a:close/>
                    <a:moveTo>
                      <a:pt x="3367" y="3192"/>
                    </a:moveTo>
                    <a:cubicBezTo>
                      <a:pt x="3303" y="3231"/>
                      <a:pt x="3236" y="3273"/>
                      <a:pt x="3181" y="3321"/>
                    </a:cubicBezTo>
                    <a:cubicBezTo>
                      <a:pt x="3089" y="3402"/>
                      <a:pt x="3013" y="3499"/>
                      <a:pt x="2949" y="3614"/>
                    </a:cubicBezTo>
                    <a:lnTo>
                      <a:pt x="3197" y="3747"/>
                    </a:lnTo>
                    <a:cubicBezTo>
                      <a:pt x="3242" y="3667"/>
                      <a:pt x="3298" y="3594"/>
                      <a:pt x="3365" y="3530"/>
                    </a:cubicBezTo>
                    <a:cubicBezTo>
                      <a:pt x="3407" y="3496"/>
                      <a:pt x="3451" y="3468"/>
                      <a:pt x="3501" y="3441"/>
                    </a:cubicBezTo>
                    <a:lnTo>
                      <a:pt x="3367" y="3192"/>
                    </a:lnTo>
                    <a:close/>
                    <a:moveTo>
                      <a:pt x="4997" y="3220"/>
                    </a:moveTo>
                    <a:lnTo>
                      <a:pt x="4902" y="3485"/>
                    </a:lnTo>
                    <a:cubicBezTo>
                      <a:pt x="4930" y="3496"/>
                      <a:pt x="4952" y="3502"/>
                      <a:pt x="4977" y="3513"/>
                    </a:cubicBezTo>
                    <a:cubicBezTo>
                      <a:pt x="4980" y="3569"/>
                      <a:pt x="4983" y="3628"/>
                      <a:pt x="4986" y="3683"/>
                    </a:cubicBezTo>
                    <a:cubicBezTo>
                      <a:pt x="4991" y="3720"/>
                      <a:pt x="4991" y="3759"/>
                      <a:pt x="4991" y="3792"/>
                    </a:cubicBezTo>
                    <a:lnTo>
                      <a:pt x="4991" y="3848"/>
                    </a:lnTo>
                    <a:lnTo>
                      <a:pt x="5270" y="3856"/>
                    </a:lnTo>
                    <a:lnTo>
                      <a:pt x="5273" y="3792"/>
                    </a:lnTo>
                    <a:cubicBezTo>
                      <a:pt x="5273" y="3753"/>
                      <a:pt x="5273" y="3714"/>
                      <a:pt x="5270" y="3678"/>
                    </a:cubicBezTo>
                    <a:cubicBezTo>
                      <a:pt x="5270" y="3664"/>
                      <a:pt x="5265" y="3653"/>
                      <a:pt x="5265" y="3641"/>
                    </a:cubicBezTo>
                    <a:lnTo>
                      <a:pt x="5265" y="3641"/>
                    </a:lnTo>
                    <a:cubicBezTo>
                      <a:pt x="5298" y="3658"/>
                      <a:pt x="5323" y="3672"/>
                      <a:pt x="5357" y="3692"/>
                    </a:cubicBezTo>
                    <a:lnTo>
                      <a:pt x="5493" y="3446"/>
                    </a:lnTo>
                    <a:cubicBezTo>
                      <a:pt x="5410" y="3402"/>
                      <a:pt x="5326" y="3357"/>
                      <a:pt x="5237" y="3318"/>
                    </a:cubicBezTo>
                    <a:lnTo>
                      <a:pt x="5237" y="3315"/>
                    </a:lnTo>
                    <a:lnTo>
                      <a:pt x="5234" y="3315"/>
                    </a:lnTo>
                    <a:cubicBezTo>
                      <a:pt x="5153" y="3279"/>
                      <a:pt x="5078" y="3248"/>
                      <a:pt x="4997" y="3220"/>
                    </a:cubicBezTo>
                    <a:close/>
                    <a:moveTo>
                      <a:pt x="5940" y="3759"/>
                    </a:moveTo>
                    <a:lnTo>
                      <a:pt x="5764" y="3973"/>
                    </a:lnTo>
                    <a:cubicBezTo>
                      <a:pt x="5892" y="4074"/>
                      <a:pt x="6012" y="4191"/>
                      <a:pt x="6121" y="4317"/>
                    </a:cubicBezTo>
                    <a:lnTo>
                      <a:pt x="6330" y="4135"/>
                    </a:lnTo>
                    <a:cubicBezTo>
                      <a:pt x="6210" y="3999"/>
                      <a:pt x="6082" y="3873"/>
                      <a:pt x="5940" y="3759"/>
                    </a:cubicBezTo>
                    <a:close/>
                    <a:moveTo>
                      <a:pt x="2804" y="4169"/>
                    </a:moveTo>
                    <a:cubicBezTo>
                      <a:pt x="2801" y="4219"/>
                      <a:pt x="2796" y="4266"/>
                      <a:pt x="2796" y="4317"/>
                    </a:cubicBezTo>
                    <a:cubicBezTo>
                      <a:pt x="2796" y="4358"/>
                      <a:pt x="2796" y="4400"/>
                      <a:pt x="2801" y="4442"/>
                    </a:cubicBezTo>
                    <a:cubicBezTo>
                      <a:pt x="2804" y="4540"/>
                      <a:pt x="2818" y="4637"/>
                      <a:pt x="2837" y="4727"/>
                    </a:cubicBezTo>
                    <a:lnTo>
                      <a:pt x="3114" y="4668"/>
                    </a:lnTo>
                    <a:cubicBezTo>
                      <a:pt x="3097" y="4587"/>
                      <a:pt x="3086" y="4504"/>
                      <a:pt x="3080" y="4420"/>
                    </a:cubicBezTo>
                    <a:cubicBezTo>
                      <a:pt x="3080" y="4389"/>
                      <a:pt x="3075" y="4350"/>
                      <a:pt x="3075" y="4317"/>
                    </a:cubicBezTo>
                    <a:cubicBezTo>
                      <a:pt x="3075" y="4275"/>
                      <a:pt x="3080" y="4233"/>
                      <a:pt x="3083" y="4191"/>
                    </a:cubicBezTo>
                    <a:lnTo>
                      <a:pt x="2804" y="4169"/>
                    </a:lnTo>
                    <a:close/>
                    <a:moveTo>
                      <a:pt x="4930" y="4339"/>
                    </a:moveTo>
                    <a:cubicBezTo>
                      <a:pt x="4896" y="4506"/>
                      <a:pt x="4843" y="4657"/>
                      <a:pt x="4771" y="4791"/>
                    </a:cubicBezTo>
                    <a:lnTo>
                      <a:pt x="5019" y="4922"/>
                    </a:lnTo>
                    <a:cubicBezTo>
                      <a:pt x="5103" y="4769"/>
                      <a:pt x="5164" y="4590"/>
                      <a:pt x="5203" y="4400"/>
                    </a:cubicBezTo>
                    <a:lnTo>
                      <a:pt x="4930" y="4339"/>
                    </a:lnTo>
                    <a:close/>
                    <a:moveTo>
                      <a:pt x="6651" y="4570"/>
                    </a:moveTo>
                    <a:lnTo>
                      <a:pt x="6408" y="4713"/>
                    </a:lnTo>
                    <a:cubicBezTo>
                      <a:pt x="6489" y="4852"/>
                      <a:pt x="6562" y="5003"/>
                      <a:pt x="6618" y="5159"/>
                    </a:cubicBezTo>
                    <a:lnTo>
                      <a:pt x="6880" y="5061"/>
                    </a:lnTo>
                    <a:cubicBezTo>
                      <a:pt x="6818" y="4891"/>
                      <a:pt x="6740" y="4724"/>
                      <a:pt x="6651" y="4570"/>
                    </a:cubicBezTo>
                    <a:close/>
                    <a:moveTo>
                      <a:pt x="3289" y="5087"/>
                    </a:moveTo>
                    <a:lnTo>
                      <a:pt x="3066" y="5254"/>
                    </a:lnTo>
                    <a:cubicBezTo>
                      <a:pt x="3128" y="5338"/>
                      <a:pt x="3197" y="5410"/>
                      <a:pt x="3278" y="5466"/>
                    </a:cubicBezTo>
                    <a:cubicBezTo>
                      <a:pt x="3359" y="5525"/>
                      <a:pt x="3451" y="5572"/>
                      <a:pt x="3549" y="5603"/>
                    </a:cubicBezTo>
                    <a:lnTo>
                      <a:pt x="3633" y="5335"/>
                    </a:lnTo>
                    <a:cubicBezTo>
                      <a:pt x="3563" y="5313"/>
                      <a:pt x="3499" y="5282"/>
                      <a:pt x="3443" y="5240"/>
                    </a:cubicBezTo>
                    <a:cubicBezTo>
                      <a:pt x="3381" y="5198"/>
                      <a:pt x="3334" y="5145"/>
                      <a:pt x="3289" y="5087"/>
                    </a:cubicBezTo>
                    <a:close/>
                    <a:moveTo>
                      <a:pt x="4481" y="5145"/>
                    </a:moveTo>
                    <a:cubicBezTo>
                      <a:pt x="4363" y="5240"/>
                      <a:pt x="4218" y="5310"/>
                      <a:pt x="4073" y="5343"/>
                    </a:cubicBezTo>
                    <a:lnTo>
                      <a:pt x="4140" y="5617"/>
                    </a:lnTo>
                    <a:cubicBezTo>
                      <a:pt x="4324" y="5572"/>
                      <a:pt x="4506" y="5483"/>
                      <a:pt x="4656" y="5366"/>
                    </a:cubicBezTo>
                    <a:lnTo>
                      <a:pt x="4481" y="5145"/>
                    </a:lnTo>
                    <a:close/>
                    <a:moveTo>
                      <a:pt x="7022" y="5589"/>
                    </a:moveTo>
                    <a:lnTo>
                      <a:pt x="6749" y="5636"/>
                    </a:lnTo>
                    <a:cubicBezTo>
                      <a:pt x="6777" y="5798"/>
                      <a:pt x="6791" y="5965"/>
                      <a:pt x="6793" y="6130"/>
                    </a:cubicBezTo>
                    <a:lnTo>
                      <a:pt x="7075" y="6130"/>
                    </a:lnTo>
                    <a:cubicBezTo>
                      <a:pt x="7072" y="5949"/>
                      <a:pt x="7056" y="5767"/>
                      <a:pt x="7022" y="5589"/>
                    </a:cubicBezTo>
                    <a:close/>
                    <a:moveTo>
                      <a:pt x="6757" y="6621"/>
                    </a:moveTo>
                    <a:cubicBezTo>
                      <a:pt x="6729" y="6786"/>
                      <a:pt x="6687" y="6945"/>
                      <a:pt x="6632" y="7098"/>
                    </a:cubicBezTo>
                    <a:lnTo>
                      <a:pt x="6897" y="7193"/>
                    </a:lnTo>
                    <a:cubicBezTo>
                      <a:pt x="6958" y="7025"/>
                      <a:pt x="7003" y="6847"/>
                      <a:pt x="7033" y="6666"/>
                    </a:cubicBezTo>
                    <a:lnTo>
                      <a:pt x="6757" y="662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8"/>
              <p:cNvSpPr/>
              <p:nvPr/>
            </p:nvSpPr>
            <p:spPr>
              <a:xfrm>
                <a:off x="1468417" y="2737328"/>
                <a:ext cx="43670" cy="76167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2386" extrusionOk="0">
                    <a:moveTo>
                      <a:pt x="796" y="0"/>
                    </a:moveTo>
                    <a:lnTo>
                      <a:pt x="1" y="1359"/>
                    </a:lnTo>
                    <a:lnTo>
                      <a:pt x="1186" y="2385"/>
                    </a:lnTo>
                    <a:lnTo>
                      <a:pt x="1368" y="2171"/>
                    </a:lnTo>
                    <a:lnTo>
                      <a:pt x="358" y="1300"/>
                    </a:lnTo>
                    <a:lnTo>
                      <a:pt x="1039" y="140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388248" y="1691570"/>
              <a:ext cx="161304" cy="161304"/>
            </a:xfrm>
            <a:custGeom>
              <a:avLst/>
              <a:gdLst/>
              <a:ahLst/>
              <a:cxnLst/>
              <a:rect l="l" t="t" r="r" b="b"/>
              <a:pathLst>
                <a:path w="5053" h="5053" extrusionOk="0">
                  <a:moveTo>
                    <a:pt x="2795" y="1"/>
                  </a:moveTo>
                  <a:cubicBezTo>
                    <a:pt x="2642" y="1"/>
                    <a:pt x="2478" y="24"/>
                    <a:pt x="2302" y="73"/>
                  </a:cubicBezTo>
                  <a:cubicBezTo>
                    <a:pt x="1208" y="374"/>
                    <a:pt x="2784" y="2893"/>
                    <a:pt x="2784" y="2893"/>
                  </a:cubicBezTo>
                  <a:cubicBezTo>
                    <a:pt x="2784" y="2893"/>
                    <a:pt x="1860" y="2505"/>
                    <a:pt x="1091" y="2505"/>
                  </a:cubicBezTo>
                  <a:cubicBezTo>
                    <a:pt x="562" y="2505"/>
                    <a:pt x="106" y="2689"/>
                    <a:pt x="76" y="3309"/>
                  </a:cubicBezTo>
                  <a:cubicBezTo>
                    <a:pt x="0" y="4829"/>
                    <a:pt x="4709" y="5052"/>
                    <a:pt x="4709" y="5052"/>
                  </a:cubicBezTo>
                  <a:cubicBezTo>
                    <a:pt x="4709" y="5052"/>
                    <a:pt x="5052" y="1"/>
                    <a:pt x="27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156131" y="1209480"/>
              <a:ext cx="162741" cy="124498"/>
            </a:xfrm>
            <a:custGeom>
              <a:avLst/>
              <a:gdLst/>
              <a:ahLst/>
              <a:cxnLst/>
              <a:rect l="l" t="t" r="r" b="b"/>
              <a:pathLst>
                <a:path w="5098" h="3900" extrusionOk="0">
                  <a:moveTo>
                    <a:pt x="2977" y="0"/>
                  </a:moveTo>
                  <a:cubicBezTo>
                    <a:pt x="2270" y="0"/>
                    <a:pt x="2413" y="1944"/>
                    <a:pt x="2413" y="1944"/>
                  </a:cubicBezTo>
                  <a:cubicBezTo>
                    <a:pt x="2413" y="1944"/>
                    <a:pt x="1659" y="1065"/>
                    <a:pt x="1054" y="1065"/>
                  </a:cubicBezTo>
                  <a:cubicBezTo>
                    <a:pt x="865" y="1065"/>
                    <a:pt x="691" y="1151"/>
                    <a:pt x="558" y="1375"/>
                  </a:cubicBezTo>
                  <a:cubicBezTo>
                    <a:pt x="0" y="2315"/>
                    <a:pt x="2913" y="3900"/>
                    <a:pt x="2913" y="3900"/>
                  </a:cubicBezTo>
                  <a:cubicBezTo>
                    <a:pt x="2913" y="3900"/>
                    <a:pt x="5097" y="371"/>
                    <a:pt x="3055" y="8"/>
                  </a:cubicBezTo>
                  <a:cubicBezTo>
                    <a:pt x="3028" y="3"/>
                    <a:pt x="3002" y="0"/>
                    <a:pt x="2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5" name="Google Shape;805;p18"/>
            <p:cNvGrpSpPr/>
            <p:nvPr/>
          </p:nvGrpSpPr>
          <p:grpSpPr>
            <a:xfrm>
              <a:off x="296527" y="724433"/>
              <a:ext cx="144479" cy="265652"/>
              <a:chOff x="1192264" y="2259208"/>
              <a:chExt cx="144479" cy="265652"/>
            </a:xfrm>
          </p:grpSpPr>
          <p:sp>
            <p:nvSpPr>
              <p:cNvPr id="806" name="Google Shape;806;p18"/>
              <p:cNvSpPr/>
              <p:nvPr/>
            </p:nvSpPr>
            <p:spPr>
              <a:xfrm>
                <a:off x="1192264" y="2259208"/>
                <a:ext cx="118496" cy="194951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6107" extrusionOk="0">
                    <a:moveTo>
                      <a:pt x="2121" y="0"/>
                    </a:moveTo>
                    <a:cubicBezTo>
                      <a:pt x="1547" y="0"/>
                      <a:pt x="243" y="620"/>
                      <a:pt x="135" y="636"/>
                    </a:cubicBezTo>
                    <a:cubicBezTo>
                      <a:pt x="1" y="658"/>
                      <a:pt x="2391" y="6107"/>
                      <a:pt x="2391" y="6107"/>
                    </a:cubicBezTo>
                    <a:lnTo>
                      <a:pt x="3711" y="5646"/>
                    </a:lnTo>
                    <a:cubicBezTo>
                      <a:pt x="3711" y="5646"/>
                      <a:pt x="2601" y="463"/>
                      <a:pt x="2366" y="89"/>
                    </a:cubicBezTo>
                    <a:cubicBezTo>
                      <a:pt x="2326" y="26"/>
                      <a:pt x="2239" y="0"/>
                      <a:pt x="2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8"/>
              <p:cNvSpPr/>
              <p:nvPr/>
            </p:nvSpPr>
            <p:spPr>
              <a:xfrm>
                <a:off x="1274302" y="2466570"/>
                <a:ext cx="62440" cy="5829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826" extrusionOk="0">
                    <a:moveTo>
                      <a:pt x="1019" y="1"/>
                    </a:moveTo>
                    <a:cubicBezTo>
                      <a:pt x="609" y="1"/>
                      <a:pt x="164" y="225"/>
                      <a:pt x="56" y="579"/>
                    </a:cubicBezTo>
                    <a:cubicBezTo>
                      <a:pt x="0" y="763"/>
                      <a:pt x="56" y="966"/>
                      <a:pt x="159" y="1131"/>
                    </a:cubicBezTo>
                    <a:cubicBezTo>
                      <a:pt x="265" y="1290"/>
                      <a:pt x="419" y="1416"/>
                      <a:pt x="564" y="1541"/>
                    </a:cubicBezTo>
                    <a:cubicBezTo>
                      <a:pt x="731" y="1679"/>
                      <a:pt x="927" y="1825"/>
                      <a:pt x="1135" y="1825"/>
                    </a:cubicBezTo>
                    <a:cubicBezTo>
                      <a:pt x="1163" y="1825"/>
                      <a:pt x="1191" y="1823"/>
                      <a:pt x="1219" y="1817"/>
                    </a:cubicBezTo>
                    <a:cubicBezTo>
                      <a:pt x="1797" y="1703"/>
                      <a:pt x="1956" y="676"/>
                      <a:pt x="1635" y="261"/>
                    </a:cubicBezTo>
                    <a:cubicBezTo>
                      <a:pt x="1494" y="80"/>
                      <a:pt x="1263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8" name="Google Shape;808;p18"/>
            <p:cNvSpPr/>
            <p:nvPr/>
          </p:nvSpPr>
          <p:spPr>
            <a:xfrm>
              <a:off x="7741873" y="328526"/>
              <a:ext cx="96374" cy="121274"/>
            </a:xfrm>
            <a:custGeom>
              <a:avLst/>
              <a:gdLst/>
              <a:ahLst/>
              <a:cxnLst/>
              <a:rect l="l" t="t" r="r" b="b"/>
              <a:pathLst>
                <a:path w="3019" h="3799" extrusionOk="0">
                  <a:moveTo>
                    <a:pt x="1529" y="1"/>
                  </a:moveTo>
                  <a:cubicBezTo>
                    <a:pt x="1509" y="1"/>
                    <a:pt x="1489" y="17"/>
                    <a:pt x="1482" y="49"/>
                  </a:cubicBezTo>
                  <a:cubicBezTo>
                    <a:pt x="1239" y="1234"/>
                    <a:pt x="996" y="1486"/>
                    <a:pt x="0" y="1784"/>
                  </a:cubicBezTo>
                  <a:cubicBezTo>
                    <a:pt x="1058" y="2124"/>
                    <a:pt x="1258" y="2395"/>
                    <a:pt x="1493" y="3798"/>
                  </a:cubicBezTo>
                  <a:cubicBezTo>
                    <a:pt x="1755" y="2398"/>
                    <a:pt x="1959" y="2133"/>
                    <a:pt x="3019" y="1812"/>
                  </a:cubicBezTo>
                  <a:cubicBezTo>
                    <a:pt x="2028" y="1497"/>
                    <a:pt x="1791" y="1240"/>
                    <a:pt x="1574" y="49"/>
                  </a:cubicBezTo>
                  <a:cubicBezTo>
                    <a:pt x="1568" y="17"/>
                    <a:pt x="1549" y="1"/>
                    <a:pt x="15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8739134" y="2084369"/>
              <a:ext cx="124689" cy="156899"/>
            </a:xfrm>
            <a:custGeom>
              <a:avLst/>
              <a:gdLst/>
              <a:ahLst/>
              <a:cxnLst/>
              <a:rect l="l" t="t" r="r" b="b"/>
              <a:pathLst>
                <a:path w="3906" h="4915" extrusionOk="0">
                  <a:moveTo>
                    <a:pt x="1973" y="0"/>
                  </a:moveTo>
                  <a:cubicBezTo>
                    <a:pt x="1948" y="0"/>
                    <a:pt x="1922" y="20"/>
                    <a:pt x="1914" y="61"/>
                  </a:cubicBezTo>
                  <a:cubicBezTo>
                    <a:pt x="1604" y="1595"/>
                    <a:pt x="1289" y="1921"/>
                    <a:pt x="0" y="2309"/>
                  </a:cubicBezTo>
                  <a:cubicBezTo>
                    <a:pt x="1361" y="2747"/>
                    <a:pt x="1621" y="3096"/>
                    <a:pt x="1928" y="4915"/>
                  </a:cubicBezTo>
                  <a:cubicBezTo>
                    <a:pt x="2265" y="3104"/>
                    <a:pt x="2530" y="2758"/>
                    <a:pt x="3906" y="2348"/>
                  </a:cubicBezTo>
                  <a:cubicBezTo>
                    <a:pt x="2625" y="1935"/>
                    <a:pt x="2318" y="1603"/>
                    <a:pt x="2031" y="63"/>
                  </a:cubicBezTo>
                  <a:cubicBezTo>
                    <a:pt x="2024" y="21"/>
                    <a:pt x="1999" y="0"/>
                    <a:pt x="1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0" name="Google Shape;810;p18"/>
            <p:cNvGrpSpPr/>
            <p:nvPr/>
          </p:nvGrpSpPr>
          <p:grpSpPr>
            <a:xfrm>
              <a:off x="8621403" y="2957794"/>
              <a:ext cx="97555" cy="96949"/>
              <a:chOff x="6707303" y="2342619"/>
              <a:chExt cx="97555" cy="96949"/>
            </a:xfrm>
          </p:grpSpPr>
          <p:sp>
            <p:nvSpPr>
              <p:cNvPr id="811" name="Google Shape;811;p18"/>
              <p:cNvSpPr/>
              <p:nvPr/>
            </p:nvSpPr>
            <p:spPr>
              <a:xfrm>
                <a:off x="6748545" y="2342619"/>
                <a:ext cx="14365" cy="9694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037" extrusionOk="0">
                    <a:moveTo>
                      <a:pt x="258" y="0"/>
                    </a:moveTo>
                    <a:cubicBezTo>
                      <a:pt x="161" y="0"/>
                      <a:pt x="75" y="74"/>
                      <a:pt x="70" y="174"/>
                    </a:cubicBezTo>
                    <a:cubicBezTo>
                      <a:pt x="0" y="1136"/>
                      <a:pt x="0" y="2015"/>
                      <a:pt x="70" y="2866"/>
                    </a:cubicBezTo>
                    <a:cubicBezTo>
                      <a:pt x="81" y="2964"/>
                      <a:pt x="159" y="3036"/>
                      <a:pt x="257" y="3036"/>
                    </a:cubicBezTo>
                    <a:lnTo>
                      <a:pt x="268" y="3036"/>
                    </a:lnTo>
                    <a:cubicBezTo>
                      <a:pt x="369" y="3025"/>
                      <a:pt x="449" y="2936"/>
                      <a:pt x="438" y="2832"/>
                    </a:cubicBezTo>
                    <a:cubicBezTo>
                      <a:pt x="369" y="2004"/>
                      <a:pt x="369" y="1142"/>
                      <a:pt x="438" y="202"/>
                    </a:cubicBezTo>
                    <a:cubicBezTo>
                      <a:pt x="449" y="98"/>
                      <a:pt x="369" y="9"/>
                      <a:pt x="268" y="1"/>
                    </a:cubicBezTo>
                    <a:cubicBezTo>
                      <a:pt x="265" y="1"/>
                      <a:pt x="261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8"/>
              <p:cNvSpPr/>
              <p:nvPr/>
            </p:nvSpPr>
            <p:spPr>
              <a:xfrm>
                <a:off x="6707303" y="2384276"/>
                <a:ext cx="97555" cy="13503"/>
              </a:xfrm>
              <a:custGeom>
                <a:avLst/>
                <a:gdLst/>
                <a:ahLst/>
                <a:cxnLst/>
                <a:rect l="l" t="t" r="r" b="b"/>
                <a:pathLst>
                  <a:path w="3056" h="423" extrusionOk="0">
                    <a:moveTo>
                      <a:pt x="191" y="0"/>
                    </a:moveTo>
                    <a:cubicBezTo>
                      <a:pt x="99" y="0"/>
                      <a:pt x="20" y="77"/>
                      <a:pt x="12" y="172"/>
                    </a:cubicBezTo>
                    <a:cubicBezTo>
                      <a:pt x="1" y="272"/>
                      <a:pt x="82" y="364"/>
                      <a:pt x="182" y="370"/>
                    </a:cubicBezTo>
                    <a:cubicBezTo>
                      <a:pt x="662" y="406"/>
                      <a:pt x="1122" y="423"/>
                      <a:pt x="1569" y="423"/>
                    </a:cubicBezTo>
                    <a:cubicBezTo>
                      <a:pt x="2015" y="423"/>
                      <a:pt x="2447" y="406"/>
                      <a:pt x="2874" y="375"/>
                    </a:cubicBezTo>
                    <a:cubicBezTo>
                      <a:pt x="2977" y="364"/>
                      <a:pt x="3055" y="272"/>
                      <a:pt x="3047" y="172"/>
                    </a:cubicBezTo>
                    <a:cubicBezTo>
                      <a:pt x="3037" y="77"/>
                      <a:pt x="2955" y="0"/>
                      <a:pt x="2862" y="0"/>
                    </a:cubicBezTo>
                    <a:cubicBezTo>
                      <a:pt x="2856" y="0"/>
                      <a:pt x="2850" y="1"/>
                      <a:pt x="2843" y="1"/>
                    </a:cubicBezTo>
                    <a:cubicBezTo>
                      <a:pt x="2429" y="36"/>
                      <a:pt x="2007" y="54"/>
                      <a:pt x="1570" y="54"/>
                    </a:cubicBezTo>
                    <a:cubicBezTo>
                      <a:pt x="1133" y="54"/>
                      <a:pt x="681" y="36"/>
                      <a:pt x="210" y="1"/>
                    </a:cubicBezTo>
                    <a:cubicBezTo>
                      <a:pt x="204" y="1"/>
                      <a:pt x="197" y="0"/>
                      <a:pt x="1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8"/>
              <p:cNvSpPr/>
              <p:nvPr/>
            </p:nvSpPr>
            <p:spPr>
              <a:xfrm>
                <a:off x="6719784" y="2355547"/>
                <a:ext cx="73677" cy="72081"/>
              </a:xfrm>
              <a:custGeom>
                <a:avLst/>
                <a:gdLst/>
                <a:ahLst/>
                <a:cxnLst/>
                <a:rect l="l" t="t" r="r" b="b"/>
                <a:pathLst>
                  <a:path w="2308" h="2258" extrusionOk="0">
                    <a:moveTo>
                      <a:pt x="2094" y="0"/>
                    </a:moveTo>
                    <a:cubicBezTo>
                      <a:pt x="2050" y="0"/>
                      <a:pt x="2007" y="16"/>
                      <a:pt x="1973" y="48"/>
                    </a:cubicBezTo>
                    <a:cubicBezTo>
                      <a:pt x="1239" y="678"/>
                      <a:pt x="620" y="1303"/>
                      <a:pt x="67" y="1950"/>
                    </a:cubicBezTo>
                    <a:cubicBezTo>
                      <a:pt x="0" y="2028"/>
                      <a:pt x="9" y="2146"/>
                      <a:pt x="89" y="2213"/>
                    </a:cubicBezTo>
                    <a:cubicBezTo>
                      <a:pt x="123" y="2243"/>
                      <a:pt x="168" y="2257"/>
                      <a:pt x="209" y="2257"/>
                    </a:cubicBezTo>
                    <a:cubicBezTo>
                      <a:pt x="265" y="2257"/>
                      <a:pt x="315" y="2238"/>
                      <a:pt x="355" y="2196"/>
                    </a:cubicBezTo>
                    <a:cubicBezTo>
                      <a:pt x="890" y="1560"/>
                      <a:pt x="1501" y="949"/>
                      <a:pt x="2215" y="332"/>
                    </a:cubicBezTo>
                    <a:cubicBezTo>
                      <a:pt x="2296" y="263"/>
                      <a:pt x="2307" y="145"/>
                      <a:pt x="2238" y="67"/>
                    </a:cubicBezTo>
                    <a:cubicBezTo>
                      <a:pt x="2200" y="23"/>
                      <a:pt x="2146" y="0"/>
                      <a:pt x="20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8"/>
              <p:cNvSpPr/>
              <p:nvPr/>
            </p:nvSpPr>
            <p:spPr>
              <a:xfrm>
                <a:off x="6719688" y="2354334"/>
                <a:ext cx="73581" cy="72209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262" extrusionOk="0">
                    <a:moveTo>
                      <a:pt x="212" y="0"/>
                    </a:moveTo>
                    <a:cubicBezTo>
                      <a:pt x="169" y="0"/>
                      <a:pt x="126" y="15"/>
                      <a:pt x="92" y="47"/>
                    </a:cubicBezTo>
                    <a:cubicBezTo>
                      <a:pt x="12" y="116"/>
                      <a:pt x="0" y="234"/>
                      <a:pt x="70" y="312"/>
                    </a:cubicBezTo>
                    <a:cubicBezTo>
                      <a:pt x="701" y="1043"/>
                      <a:pt x="1323" y="1665"/>
                      <a:pt x="1976" y="2214"/>
                    </a:cubicBezTo>
                    <a:cubicBezTo>
                      <a:pt x="2009" y="2248"/>
                      <a:pt x="2054" y="2262"/>
                      <a:pt x="2096" y="2262"/>
                    </a:cubicBezTo>
                    <a:cubicBezTo>
                      <a:pt x="2149" y="2262"/>
                      <a:pt x="2202" y="2237"/>
                      <a:pt x="2241" y="2192"/>
                    </a:cubicBezTo>
                    <a:cubicBezTo>
                      <a:pt x="2305" y="2114"/>
                      <a:pt x="2299" y="1997"/>
                      <a:pt x="2218" y="1930"/>
                    </a:cubicBezTo>
                    <a:cubicBezTo>
                      <a:pt x="1585" y="1389"/>
                      <a:pt x="974" y="783"/>
                      <a:pt x="358" y="66"/>
                    </a:cubicBezTo>
                    <a:cubicBezTo>
                      <a:pt x="319" y="23"/>
                      <a:pt x="265" y="0"/>
                      <a:pt x="2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5" name="Google Shape;815;p18"/>
            <p:cNvGrpSpPr/>
            <p:nvPr/>
          </p:nvGrpSpPr>
          <p:grpSpPr>
            <a:xfrm>
              <a:off x="5864031" y="4468335"/>
              <a:ext cx="686652" cy="515484"/>
              <a:chOff x="1373418" y="2982835"/>
              <a:chExt cx="686652" cy="515484"/>
            </a:xfrm>
          </p:grpSpPr>
          <p:sp>
            <p:nvSpPr>
              <p:cNvPr id="816" name="Google Shape;816;p18"/>
              <p:cNvSpPr/>
              <p:nvPr/>
            </p:nvSpPr>
            <p:spPr>
              <a:xfrm>
                <a:off x="1394519" y="3004382"/>
                <a:ext cx="665552" cy="493937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15473" extrusionOk="0">
                    <a:moveTo>
                      <a:pt x="17453" y="1"/>
                    </a:moveTo>
                    <a:cubicBezTo>
                      <a:pt x="11106" y="2057"/>
                      <a:pt x="5223" y="4294"/>
                      <a:pt x="0" y="6802"/>
                    </a:cubicBezTo>
                    <a:lnTo>
                      <a:pt x="3753" y="15473"/>
                    </a:lnTo>
                    <a:cubicBezTo>
                      <a:pt x="3753" y="15473"/>
                      <a:pt x="20848" y="12214"/>
                      <a:pt x="20734" y="11905"/>
                    </a:cubicBezTo>
                    <a:cubicBezTo>
                      <a:pt x="20620" y="11592"/>
                      <a:pt x="17453" y="1"/>
                      <a:pt x="17453" y="1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18"/>
              <p:cNvSpPr/>
              <p:nvPr/>
            </p:nvSpPr>
            <p:spPr>
              <a:xfrm>
                <a:off x="1374280" y="2984336"/>
                <a:ext cx="665648" cy="493969"/>
              </a:xfrm>
              <a:custGeom>
                <a:avLst/>
                <a:gdLst/>
                <a:ahLst/>
                <a:cxnLst/>
                <a:rect l="l" t="t" r="r" b="b"/>
                <a:pathLst>
                  <a:path w="20852" h="15474" extrusionOk="0">
                    <a:moveTo>
                      <a:pt x="17457" y="1"/>
                    </a:moveTo>
                    <a:cubicBezTo>
                      <a:pt x="11110" y="2057"/>
                      <a:pt x="5226" y="4294"/>
                      <a:pt x="1" y="6802"/>
                    </a:cubicBezTo>
                    <a:lnTo>
                      <a:pt x="3753" y="15473"/>
                    </a:lnTo>
                    <a:cubicBezTo>
                      <a:pt x="3753" y="15473"/>
                      <a:pt x="20852" y="12215"/>
                      <a:pt x="20737" y="11905"/>
                    </a:cubicBezTo>
                    <a:cubicBezTo>
                      <a:pt x="20623" y="11592"/>
                      <a:pt x="17457" y="1"/>
                      <a:pt x="174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18"/>
              <p:cNvSpPr/>
              <p:nvPr/>
            </p:nvSpPr>
            <p:spPr>
              <a:xfrm>
                <a:off x="1654806" y="3260903"/>
                <a:ext cx="113421" cy="97140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3043" extrusionOk="0">
                    <a:moveTo>
                      <a:pt x="1752" y="1"/>
                    </a:moveTo>
                    <a:cubicBezTo>
                      <a:pt x="1363" y="1"/>
                      <a:pt x="1004" y="137"/>
                      <a:pt x="642" y="354"/>
                    </a:cubicBezTo>
                    <a:cubicBezTo>
                      <a:pt x="419" y="485"/>
                      <a:pt x="196" y="646"/>
                      <a:pt x="96" y="886"/>
                    </a:cubicBezTo>
                    <a:cubicBezTo>
                      <a:pt x="1" y="1098"/>
                      <a:pt x="23" y="1344"/>
                      <a:pt x="43" y="1578"/>
                    </a:cubicBezTo>
                    <a:cubicBezTo>
                      <a:pt x="71" y="1893"/>
                      <a:pt x="110" y="2234"/>
                      <a:pt x="308" y="2485"/>
                    </a:cubicBezTo>
                    <a:cubicBezTo>
                      <a:pt x="542" y="2772"/>
                      <a:pt x="944" y="2867"/>
                      <a:pt x="1309" y="2940"/>
                    </a:cubicBezTo>
                    <a:cubicBezTo>
                      <a:pt x="1559" y="2992"/>
                      <a:pt x="1815" y="3042"/>
                      <a:pt x="2069" y="3042"/>
                    </a:cubicBezTo>
                    <a:cubicBezTo>
                      <a:pt x="2183" y="3042"/>
                      <a:pt x="2296" y="3032"/>
                      <a:pt x="2408" y="3007"/>
                    </a:cubicBezTo>
                    <a:cubicBezTo>
                      <a:pt x="3318" y="2806"/>
                      <a:pt x="3552" y="1893"/>
                      <a:pt x="3357" y="1093"/>
                    </a:cubicBezTo>
                    <a:cubicBezTo>
                      <a:pt x="3203" y="468"/>
                      <a:pt x="2796" y="197"/>
                      <a:pt x="2191" y="58"/>
                    </a:cubicBezTo>
                    <a:cubicBezTo>
                      <a:pt x="2040" y="19"/>
                      <a:pt x="1894" y="1"/>
                      <a:pt x="1752" y="1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8"/>
              <p:cNvSpPr/>
              <p:nvPr/>
            </p:nvSpPr>
            <p:spPr>
              <a:xfrm>
                <a:off x="1373418" y="2982835"/>
                <a:ext cx="560559" cy="327589"/>
              </a:xfrm>
              <a:custGeom>
                <a:avLst/>
                <a:gdLst/>
                <a:ahLst/>
                <a:cxnLst/>
                <a:rect l="l" t="t" r="r" b="b"/>
                <a:pathLst>
                  <a:path w="17560" h="10262" extrusionOk="0">
                    <a:moveTo>
                      <a:pt x="17406" y="1"/>
                    </a:moveTo>
                    <a:lnTo>
                      <a:pt x="10476" y="10041"/>
                    </a:lnTo>
                    <a:lnTo>
                      <a:pt x="56" y="6763"/>
                    </a:lnTo>
                    <a:lnTo>
                      <a:pt x="0" y="6941"/>
                    </a:lnTo>
                    <a:lnTo>
                      <a:pt x="10554" y="10261"/>
                    </a:lnTo>
                    <a:lnTo>
                      <a:pt x="17559" y="107"/>
                    </a:lnTo>
                    <a:lnTo>
                      <a:pt x="174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8"/>
              <p:cNvSpPr/>
              <p:nvPr/>
            </p:nvSpPr>
            <p:spPr>
              <a:xfrm>
                <a:off x="1643410" y="3254679"/>
                <a:ext cx="113325" cy="97108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3042" extrusionOk="0">
                    <a:moveTo>
                      <a:pt x="1750" y="1"/>
                    </a:moveTo>
                    <a:cubicBezTo>
                      <a:pt x="1361" y="1"/>
                      <a:pt x="1002" y="137"/>
                      <a:pt x="642" y="353"/>
                    </a:cubicBezTo>
                    <a:cubicBezTo>
                      <a:pt x="419" y="484"/>
                      <a:pt x="196" y="646"/>
                      <a:pt x="93" y="886"/>
                    </a:cubicBezTo>
                    <a:cubicBezTo>
                      <a:pt x="1" y="1098"/>
                      <a:pt x="20" y="1344"/>
                      <a:pt x="43" y="1578"/>
                    </a:cubicBezTo>
                    <a:cubicBezTo>
                      <a:pt x="70" y="1893"/>
                      <a:pt x="107" y="2234"/>
                      <a:pt x="308" y="2485"/>
                    </a:cubicBezTo>
                    <a:cubicBezTo>
                      <a:pt x="539" y="2772"/>
                      <a:pt x="941" y="2867"/>
                      <a:pt x="1306" y="2939"/>
                    </a:cubicBezTo>
                    <a:cubicBezTo>
                      <a:pt x="1556" y="2991"/>
                      <a:pt x="1813" y="3042"/>
                      <a:pt x="2066" y="3042"/>
                    </a:cubicBezTo>
                    <a:cubicBezTo>
                      <a:pt x="2180" y="3042"/>
                      <a:pt x="2294" y="3031"/>
                      <a:pt x="2406" y="3006"/>
                    </a:cubicBezTo>
                    <a:cubicBezTo>
                      <a:pt x="3315" y="2805"/>
                      <a:pt x="3549" y="1893"/>
                      <a:pt x="3354" y="1093"/>
                    </a:cubicBezTo>
                    <a:cubicBezTo>
                      <a:pt x="3201" y="468"/>
                      <a:pt x="2793" y="197"/>
                      <a:pt x="2191" y="58"/>
                    </a:cubicBezTo>
                    <a:cubicBezTo>
                      <a:pt x="2039" y="19"/>
                      <a:pt x="1892" y="1"/>
                      <a:pt x="17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8"/>
              <p:cNvSpPr/>
              <p:nvPr/>
            </p:nvSpPr>
            <p:spPr>
              <a:xfrm>
                <a:off x="1480994" y="3324172"/>
                <a:ext cx="534287" cy="128360"/>
              </a:xfrm>
              <a:custGeom>
                <a:avLst/>
                <a:gdLst/>
                <a:ahLst/>
                <a:cxnLst/>
                <a:rect l="l" t="t" r="r" b="b"/>
                <a:pathLst>
                  <a:path w="16737" h="4021" extrusionOk="0">
                    <a:moveTo>
                      <a:pt x="16694" y="1"/>
                    </a:moveTo>
                    <a:lnTo>
                      <a:pt x="16187" y="115"/>
                    </a:lnTo>
                    <a:lnTo>
                      <a:pt x="16228" y="296"/>
                    </a:lnTo>
                    <a:lnTo>
                      <a:pt x="16736" y="182"/>
                    </a:lnTo>
                    <a:lnTo>
                      <a:pt x="16694" y="1"/>
                    </a:lnTo>
                    <a:close/>
                    <a:moveTo>
                      <a:pt x="15679" y="232"/>
                    </a:moveTo>
                    <a:lnTo>
                      <a:pt x="15174" y="349"/>
                    </a:lnTo>
                    <a:lnTo>
                      <a:pt x="15216" y="531"/>
                    </a:lnTo>
                    <a:lnTo>
                      <a:pt x="15721" y="414"/>
                    </a:lnTo>
                    <a:lnTo>
                      <a:pt x="15679" y="232"/>
                    </a:lnTo>
                    <a:close/>
                    <a:moveTo>
                      <a:pt x="14666" y="467"/>
                    </a:moveTo>
                    <a:lnTo>
                      <a:pt x="14161" y="581"/>
                    </a:lnTo>
                    <a:lnTo>
                      <a:pt x="14203" y="762"/>
                    </a:lnTo>
                    <a:lnTo>
                      <a:pt x="14708" y="648"/>
                    </a:lnTo>
                    <a:lnTo>
                      <a:pt x="14666" y="467"/>
                    </a:lnTo>
                    <a:close/>
                    <a:moveTo>
                      <a:pt x="13656" y="698"/>
                    </a:moveTo>
                    <a:lnTo>
                      <a:pt x="13151" y="813"/>
                    </a:lnTo>
                    <a:lnTo>
                      <a:pt x="13193" y="994"/>
                    </a:lnTo>
                    <a:lnTo>
                      <a:pt x="13698" y="880"/>
                    </a:lnTo>
                    <a:lnTo>
                      <a:pt x="13656" y="698"/>
                    </a:lnTo>
                    <a:close/>
                    <a:moveTo>
                      <a:pt x="12643" y="930"/>
                    </a:moveTo>
                    <a:lnTo>
                      <a:pt x="12139" y="1047"/>
                    </a:lnTo>
                    <a:lnTo>
                      <a:pt x="12180" y="1228"/>
                    </a:lnTo>
                    <a:lnTo>
                      <a:pt x="12685" y="1111"/>
                    </a:lnTo>
                    <a:lnTo>
                      <a:pt x="12643" y="930"/>
                    </a:lnTo>
                    <a:close/>
                    <a:moveTo>
                      <a:pt x="11634" y="1164"/>
                    </a:moveTo>
                    <a:lnTo>
                      <a:pt x="11129" y="1278"/>
                    </a:lnTo>
                    <a:lnTo>
                      <a:pt x="11170" y="1460"/>
                    </a:lnTo>
                    <a:lnTo>
                      <a:pt x="11675" y="1345"/>
                    </a:lnTo>
                    <a:lnTo>
                      <a:pt x="11634" y="1164"/>
                    </a:lnTo>
                    <a:close/>
                    <a:moveTo>
                      <a:pt x="10621" y="1398"/>
                    </a:moveTo>
                    <a:lnTo>
                      <a:pt x="10116" y="1513"/>
                    </a:lnTo>
                    <a:lnTo>
                      <a:pt x="10158" y="1694"/>
                    </a:lnTo>
                    <a:lnTo>
                      <a:pt x="10663" y="1580"/>
                    </a:lnTo>
                    <a:lnTo>
                      <a:pt x="10621" y="1398"/>
                    </a:lnTo>
                    <a:close/>
                    <a:moveTo>
                      <a:pt x="9611" y="1627"/>
                    </a:moveTo>
                    <a:lnTo>
                      <a:pt x="9106" y="1744"/>
                    </a:lnTo>
                    <a:lnTo>
                      <a:pt x="9148" y="1926"/>
                    </a:lnTo>
                    <a:lnTo>
                      <a:pt x="9653" y="1809"/>
                    </a:lnTo>
                    <a:lnTo>
                      <a:pt x="9611" y="1627"/>
                    </a:lnTo>
                    <a:close/>
                    <a:moveTo>
                      <a:pt x="8598" y="1862"/>
                    </a:moveTo>
                    <a:lnTo>
                      <a:pt x="8093" y="1976"/>
                    </a:lnTo>
                    <a:lnTo>
                      <a:pt x="8135" y="2157"/>
                    </a:lnTo>
                    <a:lnTo>
                      <a:pt x="8640" y="2043"/>
                    </a:lnTo>
                    <a:lnTo>
                      <a:pt x="8598" y="1862"/>
                    </a:lnTo>
                    <a:close/>
                    <a:moveTo>
                      <a:pt x="7588" y="2096"/>
                    </a:moveTo>
                    <a:lnTo>
                      <a:pt x="7083" y="2210"/>
                    </a:lnTo>
                    <a:lnTo>
                      <a:pt x="7125" y="2392"/>
                    </a:lnTo>
                    <a:lnTo>
                      <a:pt x="7630" y="2277"/>
                    </a:lnTo>
                    <a:lnTo>
                      <a:pt x="7588" y="2096"/>
                    </a:lnTo>
                    <a:close/>
                    <a:moveTo>
                      <a:pt x="6576" y="2325"/>
                    </a:moveTo>
                    <a:lnTo>
                      <a:pt x="6071" y="2442"/>
                    </a:lnTo>
                    <a:lnTo>
                      <a:pt x="6113" y="2623"/>
                    </a:lnTo>
                    <a:lnTo>
                      <a:pt x="6618" y="2506"/>
                    </a:lnTo>
                    <a:lnTo>
                      <a:pt x="6576" y="2325"/>
                    </a:lnTo>
                    <a:close/>
                    <a:moveTo>
                      <a:pt x="5566" y="2559"/>
                    </a:moveTo>
                    <a:lnTo>
                      <a:pt x="5061" y="2673"/>
                    </a:lnTo>
                    <a:lnTo>
                      <a:pt x="5103" y="2855"/>
                    </a:lnTo>
                    <a:lnTo>
                      <a:pt x="5608" y="2740"/>
                    </a:lnTo>
                    <a:lnTo>
                      <a:pt x="5566" y="2559"/>
                    </a:lnTo>
                    <a:close/>
                    <a:moveTo>
                      <a:pt x="4553" y="2793"/>
                    </a:moveTo>
                    <a:lnTo>
                      <a:pt x="4048" y="2908"/>
                    </a:lnTo>
                    <a:lnTo>
                      <a:pt x="4090" y="3089"/>
                    </a:lnTo>
                    <a:lnTo>
                      <a:pt x="4595" y="2975"/>
                    </a:lnTo>
                    <a:lnTo>
                      <a:pt x="4553" y="2793"/>
                    </a:lnTo>
                    <a:close/>
                    <a:moveTo>
                      <a:pt x="3543" y="3028"/>
                    </a:moveTo>
                    <a:lnTo>
                      <a:pt x="3038" y="3142"/>
                    </a:lnTo>
                    <a:lnTo>
                      <a:pt x="3080" y="3323"/>
                    </a:lnTo>
                    <a:lnTo>
                      <a:pt x="3585" y="3209"/>
                    </a:lnTo>
                    <a:lnTo>
                      <a:pt x="3543" y="3028"/>
                    </a:lnTo>
                    <a:close/>
                    <a:moveTo>
                      <a:pt x="2530" y="3256"/>
                    </a:moveTo>
                    <a:lnTo>
                      <a:pt x="2026" y="3371"/>
                    </a:lnTo>
                    <a:lnTo>
                      <a:pt x="2067" y="3552"/>
                    </a:lnTo>
                    <a:lnTo>
                      <a:pt x="2572" y="3438"/>
                    </a:lnTo>
                    <a:lnTo>
                      <a:pt x="2530" y="3256"/>
                    </a:lnTo>
                    <a:close/>
                    <a:moveTo>
                      <a:pt x="1521" y="3491"/>
                    </a:moveTo>
                    <a:lnTo>
                      <a:pt x="1016" y="3605"/>
                    </a:lnTo>
                    <a:lnTo>
                      <a:pt x="1057" y="3786"/>
                    </a:lnTo>
                    <a:lnTo>
                      <a:pt x="1562" y="3672"/>
                    </a:lnTo>
                    <a:lnTo>
                      <a:pt x="1521" y="3491"/>
                    </a:lnTo>
                    <a:close/>
                    <a:moveTo>
                      <a:pt x="505" y="3725"/>
                    </a:moveTo>
                    <a:lnTo>
                      <a:pt x="0" y="3839"/>
                    </a:lnTo>
                    <a:lnTo>
                      <a:pt x="42" y="4021"/>
                    </a:lnTo>
                    <a:lnTo>
                      <a:pt x="547" y="3906"/>
                    </a:lnTo>
                    <a:lnTo>
                      <a:pt x="505" y="372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2" name="Google Shape;822;p18"/>
            <p:cNvGrpSpPr/>
            <p:nvPr/>
          </p:nvGrpSpPr>
          <p:grpSpPr>
            <a:xfrm>
              <a:off x="7004467" y="228491"/>
              <a:ext cx="642919" cy="554397"/>
              <a:chOff x="2060017" y="2599491"/>
              <a:chExt cx="642919" cy="554397"/>
            </a:xfrm>
          </p:grpSpPr>
          <p:sp>
            <p:nvSpPr>
              <p:cNvPr id="823" name="Google Shape;823;p18"/>
              <p:cNvSpPr/>
              <p:nvPr/>
            </p:nvSpPr>
            <p:spPr>
              <a:xfrm>
                <a:off x="2063560" y="2632082"/>
                <a:ext cx="639376" cy="521805"/>
              </a:xfrm>
              <a:custGeom>
                <a:avLst/>
                <a:gdLst/>
                <a:ahLst/>
                <a:cxnLst/>
                <a:rect l="l" t="t" r="r" b="b"/>
                <a:pathLst>
                  <a:path w="20029" h="16346" extrusionOk="0">
                    <a:moveTo>
                      <a:pt x="9486" y="0"/>
                    </a:moveTo>
                    <a:cubicBezTo>
                      <a:pt x="7159" y="0"/>
                      <a:pt x="4678" y="1092"/>
                      <a:pt x="3050" y="4374"/>
                    </a:cubicBezTo>
                    <a:cubicBezTo>
                      <a:pt x="1" y="10511"/>
                      <a:pt x="6883" y="13190"/>
                      <a:pt x="6883" y="13190"/>
                    </a:cubicBezTo>
                    <a:lnTo>
                      <a:pt x="6258" y="16178"/>
                    </a:lnTo>
                    <a:cubicBezTo>
                      <a:pt x="6239" y="16274"/>
                      <a:pt x="6315" y="16346"/>
                      <a:pt x="6396" y="16346"/>
                    </a:cubicBezTo>
                    <a:cubicBezTo>
                      <a:pt x="6430" y="16346"/>
                      <a:pt x="6464" y="16334"/>
                      <a:pt x="6493" y="16306"/>
                    </a:cubicBezTo>
                    <a:lnTo>
                      <a:pt x="8937" y="13974"/>
                    </a:lnTo>
                    <a:cubicBezTo>
                      <a:pt x="8937" y="13974"/>
                      <a:pt x="10311" y="15087"/>
                      <a:pt x="12142" y="15087"/>
                    </a:cubicBezTo>
                    <a:cubicBezTo>
                      <a:pt x="13485" y="15087"/>
                      <a:pt x="15073" y="14489"/>
                      <a:pt x="16544" y="12414"/>
                    </a:cubicBezTo>
                    <a:cubicBezTo>
                      <a:pt x="20029" y="7510"/>
                      <a:pt x="16974" y="3746"/>
                      <a:pt x="14547" y="1754"/>
                    </a:cubicBezTo>
                    <a:cubicBezTo>
                      <a:pt x="13419" y="826"/>
                      <a:pt x="11511" y="0"/>
                      <a:pt x="9486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8"/>
              <p:cNvSpPr/>
              <p:nvPr/>
            </p:nvSpPr>
            <p:spPr>
              <a:xfrm>
                <a:off x="2060017" y="2599491"/>
                <a:ext cx="639376" cy="521805"/>
              </a:xfrm>
              <a:custGeom>
                <a:avLst/>
                <a:gdLst/>
                <a:ahLst/>
                <a:cxnLst/>
                <a:rect l="l" t="t" r="r" b="b"/>
                <a:pathLst>
                  <a:path w="20029" h="16346" extrusionOk="0">
                    <a:moveTo>
                      <a:pt x="9487" y="0"/>
                    </a:moveTo>
                    <a:cubicBezTo>
                      <a:pt x="7160" y="0"/>
                      <a:pt x="4679" y="1092"/>
                      <a:pt x="3050" y="4374"/>
                    </a:cubicBezTo>
                    <a:cubicBezTo>
                      <a:pt x="0" y="10511"/>
                      <a:pt x="6883" y="13190"/>
                      <a:pt x="6883" y="13190"/>
                    </a:cubicBezTo>
                    <a:lnTo>
                      <a:pt x="6258" y="16177"/>
                    </a:lnTo>
                    <a:cubicBezTo>
                      <a:pt x="6238" y="16274"/>
                      <a:pt x="6315" y="16346"/>
                      <a:pt x="6396" y="16346"/>
                    </a:cubicBezTo>
                    <a:cubicBezTo>
                      <a:pt x="6429" y="16346"/>
                      <a:pt x="6464" y="16334"/>
                      <a:pt x="6492" y="16306"/>
                    </a:cubicBezTo>
                    <a:lnTo>
                      <a:pt x="8936" y="13974"/>
                    </a:lnTo>
                    <a:cubicBezTo>
                      <a:pt x="8936" y="13974"/>
                      <a:pt x="10310" y="15087"/>
                      <a:pt x="12141" y="15087"/>
                    </a:cubicBezTo>
                    <a:cubicBezTo>
                      <a:pt x="13483" y="15087"/>
                      <a:pt x="15071" y="14489"/>
                      <a:pt x="16544" y="12414"/>
                    </a:cubicBezTo>
                    <a:cubicBezTo>
                      <a:pt x="20028" y="7507"/>
                      <a:pt x="16973" y="3746"/>
                      <a:pt x="14546" y="1754"/>
                    </a:cubicBezTo>
                    <a:cubicBezTo>
                      <a:pt x="13418" y="826"/>
                      <a:pt x="11511" y="0"/>
                      <a:pt x="94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2229839" y="2848350"/>
                <a:ext cx="163188" cy="132127"/>
              </a:xfrm>
              <a:custGeom>
                <a:avLst/>
                <a:gdLst/>
                <a:ahLst/>
                <a:cxnLst/>
                <a:rect l="l" t="t" r="r" b="b"/>
                <a:pathLst>
                  <a:path w="5112" h="4139" extrusionOk="0">
                    <a:moveTo>
                      <a:pt x="271" y="0"/>
                    </a:moveTo>
                    <a:cubicBezTo>
                      <a:pt x="163" y="0"/>
                      <a:pt x="61" y="39"/>
                      <a:pt x="28" y="138"/>
                    </a:cubicBezTo>
                    <a:cubicBezTo>
                      <a:pt x="1" y="219"/>
                      <a:pt x="37" y="305"/>
                      <a:pt x="76" y="380"/>
                    </a:cubicBezTo>
                    <a:cubicBezTo>
                      <a:pt x="952" y="2177"/>
                      <a:pt x="2626" y="3566"/>
                      <a:pt x="4551" y="4096"/>
                    </a:cubicBezTo>
                    <a:cubicBezTo>
                      <a:pt x="4630" y="4118"/>
                      <a:pt x="4712" y="4139"/>
                      <a:pt x="4795" y="4139"/>
                    </a:cubicBezTo>
                    <a:cubicBezTo>
                      <a:pt x="4829" y="4139"/>
                      <a:pt x="4863" y="4135"/>
                      <a:pt x="4897" y="4127"/>
                    </a:cubicBezTo>
                    <a:cubicBezTo>
                      <a:pt x="5008" y="4099"/>
                      <a:pt x="5111" y="3990"/>
                      <a:pt x="5095" y="3876"/>
                    </a:cubicBezTo>
                    <a:cubicBezTo>
                      <a:pt x="5084" y="3803"/>
                      <a:pt x="5030" y="3748"/>
                      <a:pt x="4986" y="3692"/>
                    </a:cubicBezTo>
                    <a:cubicBezTo>
                      <a:pt x="4654" y="3321"/>
                      <a:pt x="4325" y="2953"/>
                      <a:pt x="3995" y="2581"/>
                    </a:cubicBezTo>
                    <a:cubicBezTo>
                      <a:pt x="3842" y="2411"/>
                      <a:pt x="3677" y="2194"/>
                      <a:pt x="3753" y="1979"/>
                    </a:cubicBezTo>
                    <a:cubicBezTo>
                      <a:pt x="3795" y="1853"/>
                      <a:pt x="3906" y="1770"/>
                      <a:pt x="3970" y="1658"/>
                    </a:cubicBezTo>
                    <a:cubicBezTo>
                      <a:pt x="4107" y="1438"/>
                      <a:pt x="4046" y="1131"/>
                      <a:pt x="3870" y="938"/>
                    </a:cubicBezTo>
                    <a:cubicBezTo>
                      <a:pt x="3697" y="749"/>
                      <a:pt x="3432" y="657"/>
                      <a:pt x="3172" y="640"/>
                    </a:cubicBezTo>
                    <a:cubicBezTo>
                      <a:pt x="3139" y="638"/>
                      <a:pt x="3107" y="637"/>
                      <a:pt x="3076" y="637"/>
                    </a:cubicBezTo>
                    <a:cubicBezTo>
                      <a:pt x="2783" y="637"/>
                      <a:pt x="2598" y="730"/>
                      <a:pt x="2333" y="866"/>
                    </a:cubicBezTo>
                    <a:cubicBezTo>
                      <a:pt x="2245" y="913"/>
                      <a:pt x="2149" y="933"/>
                      <a:pt x="2052" y="933"/>
                    </a:cubicBezTo>
                    <a:cubicBezTo>
                      <a:pt x="1811" y="933"/>
                      <a:pt x="1557" y="810"/>
                      <a:pt x="1370" y="679"/>
                    </a:cubicBezTo>
                    <a:cubicBezTo>
                      <a:pt x="1063" y="458"/>
                      <a:pt x="801" y="166"/>
                      <a:pt x="447" y="32"/>
                    </a:cubicBezTo>
                    <a:cubicBezTo>
                      <a:pt x="393" y="12"/>
                      <a:pt x="331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2319954" y="2655385"/>
                <a:ext cx="228374" cy="180107"/>
              </a:xfrm>
              <a:custGeom>
                <a:avLst/>
                <a:gdLst/>
                <a:ahLst/>
                <a:cxnLst/>
                <a:rect l="l" t="t" r="r" b="b"/>
                <a:pathLst>
                  <a:path w="7154" h="564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3477" y="3984"/>
                      <a:pt x="7154" y="5641"/>
                    </a:cubicBezTo>
                    <a:cubicBezTo>
                      <a:pt x="7154" y="5641"/>
                      <a:pt x="5645" y="787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2266166" y="2655481"/>
                <a:ext cx="282163" cy="269777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8451" extrusionOk="0">
                    <a:moveTo>
                      <a:pt x="1686" y="0"/>
                    </a:moveTo>
                    <a:cubicBezTo>
                      <a:pt x="1686" y="0"/>
                      <a:pt x="1097" y="2676"/>
                      <a:pt x="746" y="3404"/>
                    </a:cubicBezTo>
                    <a:cubicBezTo>
                      <a:pt x="704" y="3493"/>
                      <a:pt x="654" y="3602"/>
                      <a:pt x="606" y="3727"/>
                    </a:cubicBezTo>
                    <a:cubicBezTo>
                      <a:pt x="266" y="4620"/>
                      <a:pt x="1" y="6353"/>
                      <a:pt x="2383" y="7837"/>
                    </a:cubicBezTo>
                    <a:cubicBezTo>
                      <a:pt x="3098" y="8283"/>
                      <a:pt x="3737" y="8451"/>
                      <a:pt x="4299" y="8451"/>
                    </a:cubicBezTo>
                    <a:cubicBezTo>
                      <a:pt x="5868" y="8451"/>
                      <a:pt x="6841" y="7137"/>
                      <a:pt x="7215" y="6883"/>
                    </a:cubicBezTo>
                    <a:cubicBezTo>
                      <a:pt x="7726" y="6540"/>
                      <a:pt x="8839" y="5641"/>
                      <a:pt x="8839" y="5641"/>
                    </a:cubicBezTo>
                    <a:lnTo>
                      <a:pt x="8027" y="5000"/>
                    </a:lnTo>
                    <a:lnTo>
                      <a:pt x="16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2403747" y="2844105"/>
                <a:ext cx="171839" cy="127339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3989" extrusionOk="0">
                    <a:moveTo>
                      <a:pt x="3697" y="0"/>
                    </a:moveTo>
                    <a:cubicBezTo>
                      <a:pt x="3248" y="0"/>
                      <a:pt x="2805" y="138"/>
                      <a:pt x="2436" y="402"/>
                    </a:cubicBezTo>
                    <a:lnTo>
                      <a:pt x="2830" y="954"/>
                    </a:lnTo>
                    <a:cubicBezTo>
                      <a:pt x="3084" y="775"/>
                      <a:pt x="3397" y="681"/>
                      <a:pt x="3709" y="681"/>
                    </a:cubicBezTo>
                    <a:cubicBezTo>
                      <a:pt x="3840" y="681"/>
                      <a:pt x="3971" y="697"/>
                      <a:pt x="4096" y="731"/>
                    </a:cubicBezTo>
                    <a:cubicBezTo>
                      <a:pt x="4108" y="731"/>
                      <a:pt x="4113" y="734"/>
                      <a:pt x="4124" y="737"/>
                    </a:cubicBezTo>
                    <a:cubicBezTo>
                      <a:pt x="4361" y="812"/>
                      <a:pt x="4534" y="943"/>
                      <a:pt x="4610" y="1113"/>
                    </a:cubicBezTo>
                    <a:cubicBezTo>
                      <a:pt x="4682" y="1278"/>
                      <a:pt x="4660" y="1481"/>
                      <a:pt x="4557" y="1693"/>
                    </a:cubicBezTo>
                    <a:cubicBezTo>
                      <a:pt x="4423" y="1961"/>
                      <a:pt x="4250" y="2235"/>
                      <a:pt x="4004" y="2544"/>
                    </a:cubicBezTo>
                    <a:cubicBezTo>
                      <a:pt x="3962" y="2597"/>
                      <a:pt x="3923" y="2648"/>
                      <a:pt x="3882" y="2703"/>
                    </a:cubicBezTo>
                    <a:cubicBezTo>
                      <a:pt x="3725" y="2913"/>
                      <a:pt x="3566" y="3130"/>
                      <a:pt x="3393" y="3242"/>
                    </a:cubicBezTo>
                    <a:cubicBezTo>
                      <a:pt x="3318" y="3291"/>
                      <a:pt x="3236" y="3312"/>
                      <a:pt x="3145" y="3312"/>
                    </a:cubicBezTo>
                    <a:cubicBezTo>
                      <a:pt x="2925" y="3312"/>
                      <a:pt x="2656" y="3186"/>
                      <a:pt x="2330" y="3019"/>
                    </a:cubicBezTo>
                    <a:cubicBezTo>
                      <a:pt x="2261" y="2982"/>
                      <a:pt x="2194" y="2949"/>
                      <a:pt x="2130" y="2918"/>
                    </a:cubicBezTo>
                    <a:cubicBezTo>
                      <a:pt x="1697" y="2703"/>
                      <a:pt x="947" y="2193"/>
                      <a:pt x="500" y="1886"/>
                    </a:cubicBezTo>
                    <a:lnTo>
                      <a:pt x="380" y="1805"/>
                    </a:lnTo>
                    <a:lnTo>
                      <a:pt x="1" y="2363"/>
                    </a:lnTo>
                    <a:lnTo>
                      <a:pt x="121" y="2444"/>
                    </a:lnTo>
                    <a:cubicBezTo>
                      <a:pt x="615" y="2781"/>
                      <a:pt x="1357" y="3289"/>
                      <a:pt x="1839" y="3524"/>
                    </a:cubicBezTo>
                    <a:cubicBezTo>
                      <a:pt x="1898" y="3551"/>
                      <a:pt x="1962" y="3582"/>
                      <a:pt x="2029" y="3618"/>
                    </a:cubicBezTo>
                    <a:cubicBezTo>
                      <a:pt x="2244" y="3730"/>
                      <a:pt x="2492" y="3858"/>
                      <a:pt x="2757" y="3931"/>
                    </a:cubicBezTo>
                    <a:cubicBezTo>
                      <a:pt x="2886" y="3966"/>
                      <a:pt x="3019" y="3988"/>
                      <a:pt x="3153" y="3988"/>
                    </a:cubicBezTo>
                    <a:cubicBezTo>
                      <a:pt x="3359" y="3988"/>
                      <a:pt x="3569" y="3936"/>
                      <a:pt x="3770" y="3797"/>
                    </a:cubicBezTo>
                    <a:cubicBezTo>
                      <a:pt x="4041" y="3618"/>
                      <a:pt x="4244" y="3345"/>
                      <a:pt x="4426" y="3105"/>
                    </a:cubicBezTo>
                    <a:cubicBezTo>
                      <a:pt x="4462" y="3052"/>
                      <a:pt x="4501" y="3002"/>
                      <a:pt x="4537" y="2954"/>
                    </a:cubicBezTo>
                    <a:cubicBezTo>
                      <a:pt x="4811" y="2606"/>
                      <a:pt x="5009" y="2299"/>
                      <a:pt x="5162" y="1989"/>
                    </a:cubicBezTo>
                    <a:cubicBezTo>
                      <a:pt x="5357" y="1599"/>
                      <a:pt x="5382" y="1191"/>
                      <a:pt x="5229" y="843"/>
                    </a:cubicBezTo>
                    <a:cubicBezTo>
                      <a:pt x="5073" y="485"/>
                      <a:pt x="4746" y="218"/>
                      <a:pt x="4314" y="89"/>
                    </a:cubicBezTo>
                    <a:cubicBezTo>
                      <a:pt x="4112" y="29"/>
                      <a:pt x="3904" y="0"/>
                      <a:pt x="36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8"/>
              <p:cNvSpPr/>
              <p:nvPr/>
            </p:nvSpPr>
            <p:spPr>
              <a:xfrm>
                <a:off x="2280435" y="2777325"/>
                <a:ext cx="184544" cy="129222"/>
              </a:xfrm>
              <a:custGeom>
                <a:avLst/>
                <a:gdLst/>
                <a:ahLst/>
                <a:cxnLst/>
                <a:rect l="l" t="t" r="r" b="b"/>
                <a:pathLst>
                  <a:path w="5781" h="4048" extrusionOk="0">
                    <a:moveTo>
                      <a:pt x="1122" y="185"/>
                    </a:moveTo>
                    <a:cubicBezTo>
                      <a:pt x="1238" y="185"/>
                      <a:pt x="1352" y="197"/>
                      <a:pt x="1459" y="231"/>
                    </a:cubicBezTo>
                    <a:cubicBezTo>
                      <a:pt x="1601" y="276"/>
                      <a:pt x="1730" y="379"/>
                      <a:pt x="1800" y="496"/>
                    </a:cubicBezTo>
                    <a:cubicBezTo>
                      <a:pt x="1825" y="538"/>
                      <a:pt x="1808" y="574"/>
                      <a:pt x="1800" y="588"/>
                    </a:cubicBezTo>
                    <a:cubicBezTo>
                      <a:pt x="1783" y="616"/>
                      <a:pt x="1755" y="633"/>
                      <a:pt x="1716" y="633"/>
                    </a:cubicBezTo>
                    <a:cubicBezTo>
                      <a:pt x="1289" y="630"/>
                      <a:pt x="857" y="555"/>
                      <a:pt x="441" y="424"/>
                    </a:cubicBezTo>
                    <a:cubicBezTo>
                      <a:pt x="430" y="401"/>
                      <a:pt x="421" y="382"/>
                      <a:pt x="430" y="365"/>
                    </a:cubicBezTo>
                    <a:cubicBezTo>
                      <a:pt x="444" y="268"/>
                      <a:pt x="625" y="231"/>
                      <a:pt x="706" y="220"/>
                    </a:cubicBezTo>
                    <a:cubicBezTo>
                      <a:pt x="838" y="203"/>
                      <a:pt x="981" y="185"/>
                      <a:pt x="1122" y="185"/>
                    </a:cubicBezTo>
                    <a:close/>
                    <a:moveTo>
                      <a:pt x="3072" y="978"/>
                    </a:moveTo>
                    <a:cubicBezTo>
                      <a:pt x="3321" y="978"/>
                      <a:pt x="3576" y="1048"/>
                      <a:pt x="3794" y="1188"/>
                    </a:cubicBezTo>
                    <a:cubicBezTo>
                      <a:pt x="3844" y="1216"/>
                      <a:pt x="3833" y="1266"/>
                      <a:pt x="3830" y="1280"/>
                    </a:cubicBezTo>
                    <a:cubicBezTo>
                      <a:pt x="3822" y="1314"/>
                      <a:pt x="3800" y="1344"/>
                      <a:pt x="3750" y="1350"/>
                    </a:cubicBezTo>
                    <a:cubicBezTo>
                      <a:pt x="3640" y="1356"/>
                      <a:pt x="3531" y="1359"/>
                      <a:pt x="3423" y="1359"/>
                    </a:cubicBezTo>
                    <a:cubicBezTo>
                      <a:pt x="3050" y="1359"/>
                      <a:pt x="2680" y="1322"/>
                      <a:pt x="2316" y="1247"/>
                    </a:cubicBezTo>
                    <a:cubicBezTo>
                      <a:pt x="2391" y="1183"/>
                      <a:pt x="2469" y="1132"/>
                      <a:pt x="2544" y="1093"/>
                    </a:cubicBezTo>
                    <a:cubicBezTo>
                      <a:pt x="2707" y="1016"/>
                      <a:pt x="2888" y="978"/>
                      <a:pt x="3072" y="978"/>
                    </a:cubicBezTo>
                    <a:close/>
                    <a:moveTo>
                      <a:pt x="4183" y="2266"/>
                    </a:moveTo>
                    <a:cubicBezTo>
                      <a:pt x="4234" y="2266"/>
                      <a:pt x="4285" y="2271"/>
                      <a:pt x="4333" y="2279"/>
                    </a:cubicBezTo>
                    <a:cubicBezTo>
                      <a:pt x="4539" y="2318"/>
                      <a:pt x="4729" y="2396"/>
                      <a:pt x="4910" y="2508"/>
                    </a:cubicBezTo>
                    <a:cubicBezTo>
                      <a:pt x="4958" y="2541"/>
                      <a:pt x="4952" y="2586"/>
                      <a:pt x="4952" y="2600"/>
                    </a:cubicBezTo>
                    <a:cubicBezTo>
                      <a:pt x="4949" y="2617"/>
                      <a:pt x="4938" y="2656"/>
                      <a:pt x="4891" y="2672"/>
                    </a:cubicBezTo>
                    <a:cubicBezTo>
                      <a:pt x="4740" y="2717"/>
                      <a:pt x="4576" y="2738"/>
                      <a:pt x="4402" y="2738"/>
                    </a:cubicBezTo>
                    <a:cubicBezTo>
                      <a:pt x="4269" y="2738"/>
                      <a:pt x="4129" y="2726"/>
                      <a:pt x="3987" y="2700"/>
                    </a:cubicBezTo>
                    <a:cubicBezTo>
                      <a:pt x="3959" y="2697"/>
                      <a:pt x="3931" y="2686"/>
                      <a:pt x="3900" y="2683"/>
                    </a:cubicBezTo>
                    <a:cubicBezTo>
                      <a:pt x="3842" y="2589"/>
                      <a:pt x="3828" y="2485"/>
                      <a:pt x="3861" y="2407"/>
                    </a:cubicBezTo>
                    <a:cubicBezTo>
                      <a:pt x="3914" y="2302"/>
                      <a:pt x="4047" y="2266"/>
                      <a:pt x="4183" y="2266"/>
                    </a:cubicBezTo>
                    <a:close/>
                    <a:moveTo>
                      <a:pt x="1121" y="1"/>
                    </a:moveTo>
                    <a:cubicBezTo>
                      <a:pt x="970" y="1"/>
                      <a:pt x="821" y="20"/>
                      <a:pt x="681" y="36"/>
                    </a:cubicBezTo>
                    <a:cubicBezTo>
                      <a:pt x="346" y="78"/>
                      <a:pt x="260" y="226"/>
                      <a:pt x="246" y="340"/>
                    </a:cubicBezTo>
                    <a:cubicBezTo>
                      <a:pt x="246" y="346"/>
                      <a:pt x="240" y="351"/>
                      <a:pt x="240" y="357"/>
                    </a:cubicBezTo>
                    <a:cubicBezTo>
                      <a:pt x="176" y="332"/>
                      <a:pt x="109" y="304"/>
                      <a:pt x="42" y="276"/>
                    </a:cubicBezTo>
                    <a:cubicBezTo>
                      <a:pt x="28" y="334"/>
                      <a:pt x="11" y="399"/>
                      <a:pt x="0" y="463"/>
                    </a:cubicBezTo>
                    <a:cubicBezTo>
                      <a:pt x="109" y="507"/>
                      <a:pt x="218" y="546"/>
                      <a:pt x="329" y="583"/>
                    </a:cubicBezTo>
                    <a:cubicBezTo>
                      <a:pt x="371" y="633"/>
                      <a:pt x="430" y="680"/>
                      <a:pt x="502" y="725"/>
                    </a:cubicBezTo>
                    <a:cubicBezTo>
                      <a:pt x="968" y="1012"/>
                      <a:pt x="1473" y="1224"/>
                      <a:pt x="2003" y="1364"/>
                    </a:cubicBezTo>
                    <a:cubicBezTo>
                      <a:pt x="1964" y="1453"/>
                      <a:pt x="1939" y="1545"/>
                      <a:pt x="1945" y="1648"/>
                    </a:cubicBezTo>
                    <a:cubicBezTo>
                      <a:pt x="1950" y="1835"/>
                      <a:pt x="2056" y="2028"/>
                      <a:pt x="2226" y="2170"/>
                    </a:cubicBezTo>
                    <a:cubicBezTo>
                      <a:pt x="2377" y="2296"/>
                      <a:pt x="2558" y="2377"/>
                      <a:pt x="2715" y="2446"/>
                    </a:cubicBezTo>
                    <a:cubicBezTo>
                      <a:pt x="3038" y="2589"/>
                      <a:pt x="3404" y="2753"/>
                      <a:pt x="3791" y="2842"/>
                    </a:cubicBezTo>
                    <a:cubicBezTo>
                      <a:pt x="3875" y="2940"/>
                      <a:pt x="3981" y="3018"/>
                      <a:pt x="4068" y="3080"/>
                    </a:cubicBezTo>
                    <a:cubicBezTo>
                      <a:pt x="4612" y="3465"/>
                      <a:pt x="5119" y="3785"/>
                      <a:pt x="5613" y="4048"/>
                    </a:cubicBezTo>
                    <a:cubicBezTo>
                      <a:pt x="5672" y="4009"/>
                      <a:pt x="5725" y="3967"/>
                      <a:pt x="5781" y="3928"/>
                    </a:cubicBezTo>
                    <a:cubicBezTo>
                      <a:pt x="5267" y="3663"/>
                      <a:pt x="4737" y="3331"/>
                      <a:pt x="4168" y="2932"/>
                    </a:cubicBezTo>
                    <a:lnTo>
                      <a:pt x="4137" y="2909"/>
                    </a:lnTo>
                    <a:lnTo>
                      <a:pt x="4137" y="2909"/>
                    </a:lnTo>
                    <a:cubicBezTo>
                      <a:pt x="4224" y="2919"/>
                      <a:pt x="4310" y="2924"/>
                      <a:pt x="4395" y="2924"/>
                    </a:cubicBezTo>
                    <a:cubicBezTo>
                      <a:pt x="4586" y="2924"/>
                      <a:pt x="4769" y="2899"/>
                      <a:pt x="4938" y="2851"/>
                    </a:cubicBezTo>
                    <a:cubicBezTo>
                      <a:pt x="5044" y="2820"/>
                      <a:pt x="5117" y="2731"/>
                      <a:pt x="5133" y="2625"/>
                    </a:cubicBezTo>
                    <a:cubicBezTo>
                      <a:pt x="5150" y="2513"/>
                      <a:pt x="5100" y="2407"/>
                      <a:pt x="5005" y="2349"/>
                    </a:cubicBezTo>
                    <a:cubicBezTo>
                      <a:pt x="4807" y="2223"/>
                      <a:pt x="4592" y="2139"/>
                      <a:pt x="4363" y="2095"/>
                    </a:cubicBezTo>
                    <a:cubicBezTo>
                      <a:pt x="4301" y="2082"/>
                      <a:pt x="4236" y="2075"/>
                      <a:pt x="4170" y="2075"/>
                    </a:cubicBezTo>
                    <a:cubicBezTo>
                      <a:pt x="3972" y="2075"/>
                      <a:pt x="3776" y="2141"/>
                      <a:pt x="3685" y="2324"/>
                    </a:cubicBezTo>
                    <a:cubicBezTo>
                      <a:pt x="3646" y="2416"/>
                      <a:pt x="3638" y="2519"/>
                      <a:pt x="3666" y="2625"/>
                    </a:cubicBezTo>
                    <a:cubicBezTo>
                      <a:pt x="3351" y="2533"/>
                      <a:pt x="3052" y="2399"/>
                      <a:pt x="2784" y="2279"/>
                    </a:cubicBezTo>
                    <a:cubicBezTo>
                      <a:pt x="2631" y="2212"/>
                      <a:pt x="2469" y="2139"/>
                      <a:pt x="2341" y="2031"/>
                    </a:cubicBezTo>
                    <a:cubicBezTo>
                      <a:pt x="2207" y="1919"/>
                      <a:pt x="2129" y="1777"/>
                      <a:pt x="2126" y="1640"/>
                    </a:cubicBezTo>
                    <a:cubicBezTo>
                      <a:pt x="2120" y="1556"/>
                      <a:pt x="2145" y="1481"/>
                      <a:pt x="2185" y="1411"/>
                    </a:cubicBezTo>
                    <a:cubicBezTo>
                      <a:pt x="2595" y="1502"/>
                      <a:pt x="3014" y="1549"/>
                      <a:pt x="3434" y="1549"/>
                    </a:cubicBezTo>
                    <a:cubicBezTo>
                      <a:pt x="3543" y="1549"/>
                      <a:pt x="3652" y="1546"/>
                      <a:pt x="3761" y="1540"/>
                    </a:cubicBezTo>
                    <a:cubicBezTo>
                      <a:pt x="3878" y="1531"/>
                      <a:pt x="3976" y="1448"/>
                      <a:pt x="4006" y="1330"/>
                    </a:cubicBezTo>
                    <a:cubicBezTo>
                      <a:pt x="4034" y="1213"/>
                      <a:pt x="3990" y="1093"/>
                      <a:pt x="3889" y="1035"/>
                    </a:cubicBezTo>
                    <a:cubicBezTo>
                      <a:pt x="3641" y="877"/>
                      <a:pt x="3350" y="796"/>
                      <a:pt x="3064" y="796"/>
                    </a:cubicBezTo>
                    <a:cubicBezTo>
                      <a:pt x="2853" y="796"/>
                      <a:pt x="2645" y="840"/>
                      <a:pt x="2458" y="929"/>
                    </a:cubicBezTo>
                    <a:cubicBezTo>
                      <a:pt x="2338" y="987"/>
                      <a:pt x="2204" y="1079"/>
                      <a:pt x="2104" y="1202"/>
                    </a:cubicBezTo>
                    <a:cubicBezTo>
                      <a:pt x="1677" y="1096"/>
                      <a:pt x="1269" y="940"/>
                      <a:pt x="887" y="736"/>
                    </a:cubicBezTo>
                    <a:lnTo>
                      <a:pt x="887" y="736"/>
                    </a:lnTo>
                    <a:cubicBezTo>
                      <a:pt x="1158" y="789"/>
                      <a:pt x="1437" y="820"/>
                      <a:pt x="1716" y="828"/>
                    </a:cubicBezTo>
                    <a:cubicBezTo>
                      <a:pt x="1718" y="828"/>
                      <a:pt x="1721" y="828"/>
                      <a:pt x="1724" y="828"/>
                    </a:cubicBezTo>
                    <a:cubicBezTo>
                      <a:pt x="1826" y="828"/>
                      <a:pt x="1912" y="776"/>
                      <a:pt x="1964" y="689"/>
                    </a:cubicBezTo>
                    <a:cubicBezTo>
                      <a:pt x="2017" y="602"/>
                      <a:pt x="2017" y="496"/>
                      <a:pt x="1964" y="410"/>
                    </a:cubicBezTo>
                    <a:cubicBezTo>
                      <a:pt x="1869" y="248"/>
                      <a:pt x="1702" y="120"/>
                      <a:pt x="1518" y="58"/>
                    </a:cubicBezTo>
                    <a:cubicBezTo>
                      <a:pt x="1387" y="15"/>
                      <a:pt x="1253" y="1"/>
                      <a:pt x="11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8"/>
              <p:cNvSpPr/>
              <p:nvPr/>
            </p:nvSpPr>
            <p:spPr>
              <a:xfrm>
                <a:off x="2266166" y="2774452"/>
                <a:ext cx="282163" cy="150802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4724" extrusionOk="0">
                    <a:moveTo>
                      <a:pt x="606" y="0"/>
                    </a:moveTo>
                    <a:lnTo>
                      <a:pt x="606" y="0"/>
                    </a:lnTo>
                    <a:cubicBezTo>
                      <a:pt x="266" y="893"/>
                      <a:pt x="1" y="2626"/>
                      <a:pt x="2383" y="4110"/>
                    </a:cubicBezTo>
                    <a:cubicBezTo>
                      <a:pt x="3098" y="4556"/>
                      <a:pt x="3737" y="4724"/>
                      <a:pt x="4299" y="4724"/>
                    </a:cubicBezTo>
                    <a:cubicBezTo>
                      <a:pt x="5868" y="4724"/>
                      <a:pt x="6841" y="3410"/>
                      <a:pt x="7215" y="3156"/>
                    </a:cubicBezTo>
                    <a:cubicBezTo>
                      <a:pt x="7726" y="2813"/>
                      <a:pt x="8839" y="1914"/>
                      <a:pt x="8839" y="1914"/>
                    </a:cubicBezTo>
                    <a:lnTo>
                      <a:pt x="8021" y="1270"/>
                    </a:lnTo>
                    <a:cubicBezTo>
                      <a:pt x="6958" y="1487"/>
                      <a:pt x="5843" y="1672"/>
                      <a:pt x="5028" y="1697"/>
                    </a:cubicBezTo>
                    <a:cubicBezTo>
                      <a:pt x="5004" y="1697"/>
                      <a:pt x="4981" y="1698"/>
                      <a:pt x="4957" y="1698"/>
                    </a:cubicBezTo>
                    <a:cubicBezTo>
                      <a:pt x="3668" y="1698"/>
                      <a:pt x="1847" y="751"/>
                      <a:pt x="606" y="0"/>
                    </a:cubicBezTo>
                    <a:close/>
                  </a:path>
                </a:pathLst>
              </a:custGeom>
              <a:solidFill>
                <a:srgbClr val="000000">
                  <a:alpha val="2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1" name="Google Shape;831;p18"/>
            <p:cNvSpPr/>
            <p:nvPr/>
          </p:nvSpPr>
          <p:spPr>
            <a:xfrm>
              <a:off x="3175425" y="4753013"/>
              <a:ext cx="1125000" cy="241675"/>
            </a:xfrm>
            <a:custGeom>
              <a:avLst/>
              <a:gdLst/>
              <a:ahLst/>
              <a:cxnLst/>
              <a:rect l="l" t="t" r="r" b="b"/>
              <a:pathLst>
                <a:path w="45000" h="9667" extrusionOk="0">
                  <a:moveTo>
                    <a:pt x="24347" y="0"/>
                  </a:moveTo>
                  <a:cubicBezTo>
                    <a:pt x="19242" y="0"/>
                    <a:pt x="15065" y="3959"/>
                    <a:pt x="14706" y="8969"/>
                  </a:cubicBezTo>
                  <a:cubicBezTo>
                    <a:pt x="13885" y="5713"/>
                    <a:pt x="10937" y="3303"/>
                    <a:pt x="7424" y="3303"/>
                  </a:cubicBezTo>
                  <a:cubicBezTo>
                    <a:pt x="3666" y="3303"/>
                    <a:pt x="550" y="6065"/>
                    <a:pt x="1" y="9667"/>
                  </a:cubicBezTo>
                  <a:lnTo>
                    <a:pt x="45000" y="9667"/>
                  </a:lnTo>
                  <a:cubicBezTo>
                    <a:pt x="45000" y="6601"/>
                    <a:pt x="42509" y="4112"/>
                    <a:pt x="39440" y="4112"/>
                  </a:cubicBezTo>
                  <a:cubicBezTo>
                    <a:pt x="36698" y="4112"/>
                    <a:pt x="34413" y="6104"/>
                    <a:pt x="33966" y="8724"/>
                  </a:cubicBezTo>
                  <a:cubicBezTo>
                    <a:pt x="33489" y="3830"/>
                    <a:pt x="29366" y="0"/>
                    <a:pt x="24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8"/>
            <p:cNvSpPr/>
            <p:nvPr/>
          </p:nvSpPr>
          <p:spPr>
            <a:xfrm>
              <a:off x="3445375" y="175525"/>
              <a:ext cx="1027925" cy="232625"/>
            </a:xfrm>
            <a:custGeom>
              <a:avLst/>
              <a:gdLst/>
              <a:ahLst/>
              <a:cxnLst/>
              <a:rect l="l" t="t" r="r" b="b"/>
              <a:pathLst>
                <a:path w="41117" h="9305" extrusionOk="0">
                  <a:moveTo>
                    <a:pt x="31815" y="1"/>
                  </a:moveTo>
                  <a:cubicBezTo>
                    <a:pt x="27421" y="1"/>
                    <a:pt x="23739" y="3047"/>
                    <a:pt x="22765" y="7148"/>
                  </a:cubicBezTo>
                  <a:cubicBezTo>
                    <a:pt x="21867" y="4479"/>
                    <a:pt x="19345" y="2554"/>
                    <a:pt x="16371" y="2554"/>
                  </a:cubicBezTo>
                  <a:cubicBezTo>
                    <a:pt x="13040" y="2554"/>
                    <a:pt x="10275" y="4964"/>
                    <a:pt x="9723" y="8136"/>
                  </a:cubicBezTo>
                  <a:cubicBezTo>
                    <a:pt x="9201" y="5977"/>
                    <a:pt x="7254" y="4373"/>
                    <a:pt x="4933" y="4373"/>
                  </a:cubicBezTo>
                  <a:cubicBezTo>
                    <a:pt x="2207" y="4373"/>
                    <a:pt x="0" y="6582"/>
                    <a:pt x="0" y="9305"/>
                  </a:cubicBezTo>
                  <a:lnTo>
                    <a:pt x="41116" y="9305"/>
                  </a:lnTo>
                  <a:cubicBezTo>
                    <a:pt x="41116" y="4163"/>
                    <a:pt x="36951" y="1"/>
                    <a:pt x="318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8"/>
            <p:cNvSpPr/>
            <p:nvPr/>
          </p:nvSpPr>
          <p:spPr>
            <a:xfrm>
              <a:off x="239829" y="2138297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8"/>
            <p:cNvSpPr/>
            <p:nvPr/>
          </p:nvSpPr>
          <p:spPr>
            <a:xfrm>
              <a:off x="4697093" y="311801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8"/>
            <p:cNvSpPr/>
            <p:nvPr/>
          </p:nvSpPr>
          <p:spPr>
            <a:xfrm>
              <a:off x="4753394" y="251718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7962429" y="515472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8718943" y="3222501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5424019" y="4773193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5580054" y="4724135"/>
              <a:ext cx="56694" cy="49065"/>
            </a:xfrm>
            <a:custGeom>
              <a:avLst/>
              <a:gdLst/>
              <a:ahLst/>
              <a:cxnLst/>
              <a:rect l="l" t="t" r="r" b="b"/>
              <a:pathLst>
                <a:path w="1776" h="1537" extrusionOk="0">
                  <a:moveTo>
                    <a:pt x="899" y="0"/>
                  </a:moveTo>
                  <a:cubicBezTo>
                    <a:pt x="418" y="0"/>
                    <a:pt x="0" y="600"/>
                    <a:pt x="213" y="1092"/>
                  </a:cubicBezTo>
                  <a:cubicBezTo>
                    <a:pt x="329" y="1352"/>
                    <a:pt x="610" y="1536"/>
                    <a:pt x="894" y="1536"/>
                  </a:cubicBezTo>
                  <a:cubicBezTo>
                    <a:pt x="917" y="1536"/>
                    <a:pt x="941" y="1535"/>
                    <a:pt x="964" y="1533"/>
                  </a:cubicBezTo>
                  <a:cubicBezTo>
                    <a:pt x="1636" y="1455"/>
                    <a:pt x="1776" y="509"/>
                    <a:pt x="1273" y="132"/>
                  </a:cubicBezTo>
                  <a:cubicBezTo>
                    <a:pt x="1151" y="40"/>
                    <a:pt x="1023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318868" y="2366376"/>
              <a:ext cx="37924" cy="32848"/>
            </a:xfrm>
            <a:custGeom>
              <a:avLst/>
              <a:gdLst/>
              <a:ahLst/>
              <a:cxnLst/>
              <a:rect l="l" t="t" r="r" b="b"/>
              <a:pathLst>
                <a:path w="1188" h="1029" extrusionOk="0">
                  <a:moveTo>
                    <a:pt x="601" y="0"/>
                  </a:moveTo>
                  <a:cubicBezTo>
                    <a:pt x="280" y="0"/>
                    <a:pt x="0" y="402"/>
                    <a:pt x="142" y="732"/>
                  </a:cubicBezTo>
                  <a:cubicBezTo>
                    <a:pt x="218" y="908"/>
                    <a:pt x="400" y="1028"/>
                    <a:pt x="590" y="1028"/>
                  </a:cubicBezTo>
                  <a:cubicBezTo>
                    <a:pt x="608" y="1028"/>
                    <a:pt x="626" y="1027"/>
                    <a:pt x="644" y="1025"/>
                  </a:cubicBezTo>
                  <a:cubicBezTo>
                    <a:pt x="1093" y="972"/>
                    <a:pt x="1188" y="341"/>
                    <a:pt x="853" y="90"/>
                  </a:cubicBezTo>
                  <a:cubicBezTo>
                    <a:pt x="771" y="28"/>
                    <a:pt x="684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8075044" y="278893"/>
              <a:ext cx="29911" cy="25889"/>
            </a:xfrm>
            <a:custGeom>
              <a:avLst/>
              <a:gdLst/>
              <a:ahLst/>
              <a:cxnLst/>
              <a:rect l="l" t="t" r="r" b="b"/>
              <a:pathLst>
                <a:path w="937" h="811" extrusionOk="0">
                  <a:moveTo>
                    <a:pt x="477" y="0"/>
                  </a:moveTo>
                  <a:cubicBezTo>
                    <a:pt x="224" y="0"/>
                    <a:pt x="0" y="316"/>
                    <a:pt x="114" y="578"/>
                  </a:cubicBezTo>
                  <a:cubicBezTo>
                    <a:pt x="174" y="715"/>
                    <a:pt x="318" y="810"/>
                    <a:pt x="462" y="810"/>
                  </a:cubicBezTo>
                  <a:cubicBezTo>
                    <a:pt x="477" y="810"/>
                    <a:pt x="492" y="809"/>
                    <a:pt x="507" y="807"/>
                  </a:cubicBezTo>
                  <a:cubicBezTo>
                    <a:pt x="861" y="765"/>
                    <a:pt x="937" y="269"/>
                    <a:pt x="672" y="68"/>
                  </a:cubicBezTo>
                  <a:cubicBezTo>
                    <a:pt x="608" y="21"/>
                    <a:pt x="542" y="0"/>
                    <a:pt x="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20"/>
          <p:cNvSpPr txBox="1">
            <a:spLocks noGrp="1"/>
          </p:cNvSpPr>
          <p:nvPr>
            <p:ph type="title"/>
          </p:nvPr>
        </p:nvSpPr>
        <p:spPr>
          <a:xfrm>
            <a:off x="1519325" y="1935575"/>
            <a:ext cx="28671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5" name="Google Shape;895;p20"/>
          <p:cNvSpPr txBox="1">
            <a:spLocks noGrp="1"/>
          </p:cNvSpPr>
          <p:nvPr>
            <p:ph type="subTitle" idx="1"/>
          </p:nvPr>
        </p:nvSpPr>
        <p:spPr>
          <a:xfrm>
            <a:off x="1519325" y="2265875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20"/>
          <p:cNvSpPr txBox="1">
            <a:spLocks noGrp="1"/>
          </p:cNvSpPr>
          <p:nvPr>
            <p:ph type="title" idx="2"/>
          </p:nvPr>
        </p:nvSpPr>
        <p:spPr>
          <a:xfrm>
            <a:off x="5556901" y="1935575"/>
            <a:ext cx="28671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7" name="Google Shape;897;p20"/>
          <p:cNvSpPr txBox="1">
            <a:spLocks noGrp="1"/>
          </p:cNvSpPr>
          <p:nvPr>
            <p:ph type="subTitle" idx="3"/>
          </p:nvPr>
        </p:nvSpPr>
        <p:spPr>
          <a:xfrm>
            <a:off x="5556901" y="2265875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20"/>
          <p:cNvSpPr txBox="1">
            <a:spLocks noGrp="1"/>
          </p:cNvSpPr>
          <p:nvPr>
            <p:ph type="title" idx="4"/>
          </p:nvPr>
        </p:nvSpPr>
        <p:spPr>
          <a:xfrm>
            <a:off x="1519300" y="3345350"/>
            <a:ext cx="28671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99" name="Google Shape;899;p20"/>
          <p:cNvSpPr txBox="1">
            <a:spLocks noGrp="1"/>
          </p:cNvSpPr>
          <p:nvPr>
            <p:ph type="subTitle" idx="5"/>
          </p:nvPr>
        </p:nvSpPr>
        <p:spPr>
          <a:xfrm>
            <a:off x="1519325" y="3675600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0"/>
          <p:cNvSpPr txBox="1">
            <a:spLocks noGrp="1"/>
          </p:cNvSpPr>
          <p:nvPr>
            <p:ph type="title" idx="6"/>
          </p:nvPr>
        </p:nvSpPr>
        <p:spPr>
          <a:xfrm>
            <a:off x="5556876" y="3345350"/>
            <a:ext cx="28671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1" name="Google Shape;901;p20"/>
          <p:cNvSpPr txBox="1">
            <a:spLocks noGrp="1"/>
          </p:cNvSpPr>
          <p:nvPr>
            <p:ph type="subTitle" idx="7"/>
          </p:nvPr>
        </p:nvSpPr>
        <p:spPr>
          <a:xfrm>
            <a:off x="5556901" y="3675600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20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03" name="Google Shape;903;p20"/>
          <p:cNvGrpSpPr/>
          <p:nvPr/>
        </p:nvGrpSpPr>
        <p:grpSpPr>
          <a:xfrm>
            <a:off x="11" y="0"/>
            <a:ext cx="9332494" cy="5214687"/>
            <a:chOff x="11" y="0"/>
            <a:chExt cx="9332494" cy="5214687"/>
          </a:xfrm>
        </p:grpSpPr>
        <p:sp>
          <p:nvSpPr>
            <p:cNvPr id="904" name="Google Shape;904;p20"/>
            <p:cNvSpPr/>
            <p:nvPr/>
          </p:nvSpPr>
          <p:spPr>
            <a:xfrm>
              <a:off x="11" y="4234650"/>
              <a:ext cx="1555219" cy="908848"/>
            </a:xfrm>
            <a:custGeom>
              <a:avLst/>
              <a:gdLst/>
              <a:ahLst/>
              <a:cxnLst/>
              <a:rect l="l" t="t" r="r" b="b"/>
              <a:pathLst>
                <a:path w="33009" h="19290" extrusionOk="0">
                  <a:moveTo>
                    <a:pt x="0" y="1"/>
                  </a:moveTo>
                  <a:lnTo>
                    <a:pt x="0" y="19289"/>
                  </a:lnTo>
                  <a:lnTo>
                    <a:pt x="33009" y="19289"/>
                  </a:lnTo>
                  <a:cubicBezTo>
                    <a:pt x="32342" y="17183"/>
                    <a:pt x="29681" y="15077"/>
                    <a:pt x="27878" y="14257"/>
                  </a:cubicBezTo>
                  <a:cubicBezTo>
                    <a:pt x="26438" y="13602"/>
                    <a:pt x="24819" y="13274"/>
                    <a:pt x="23201" y="13274"/>
                  </a:cubicBezTo>
                  <a:cubicBezTo>
                    <a:pt x="21497" y="13274"/>
                    <a:pt x="19792" y="13637"/>
                    <a:pt x="18295" y="14363"/>
                  </a:cubicBezTo>
                  <a:cubicBezTo>
                    <a:pt x="17838" y="12541"/>
                    <a:pt x="16471" y="10920"/>
                    <a:pt x="14638" y="10016"/>
                  </a:cubicBezTo>
                  <a:cubicBezTo>
                    <a:pt x="13533" y="9476"/>
                    <a:pt x="12269" y="9198"/>
                    <a:pt x="11006" y="9198"/>
                  </a:cubicBezTo>
                  <a:cubicBezTo>
                    <a:pt x="10170" y="9198"/>
                    <a:pt x="9336" y="9319"/>
                    <a:pt x="8548" y="9567"/>
                  </a:cubicBezTo>
                  <a:cubicBezTo>
                    <a:pt x="8216" y="7171"/>
                    <a:pt x="6693" y="5006"/>
                    <a:pt x="4771" y="3301"/>
                  </a:cubicBezTo>
                  <a:cubicBezTo>
                    <a:pt x="3342" y="2035"/>
                    <a:pt x="1696" y="98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0"/>
            <p:cNvSpPr/>
            <p:nvPr/>
          </p:nvSpPr>
          <p:spPr>
            <a:xfrm>
              <a:off x="6397274" y="0"/>
              <a:ext cx="2746720" cy="1809496"/>
            </a:xfrm>
            <a:custGeom>
              <a:avLst/>
              <a:gdLst/>
              <a:ahLst/>
              <a:cxnLst/>
              <a:rect l="l" t="t" r="r" b="b"/>
              <a:pathLst>
                <a:path w="44995" h="29642" extrusionOk="0">
                  <a:moveTo>
                    <a:pt x="0" y="0"/>
                  </a:moveTo>
                  <a:lnTo>
                    <a:pt x="0" y="3"/>
                  </a:lnTo>
                  <a:lnTo>
                    <a:pt x="4" y="3"/>
                  </a:lnTo>
                  <a:cubicBezTo>
                    <a:pt x="3" y="2"/>
                    <a:pt x="2" y="1"/>
                    <a:pt x="0" y="0"/>
                  </a:cubicBezTo>
                  <a:close/>
                  <a:moveTo>
                    <a:pt x="4" y="3"/>
                  </a:moveTo>
                  <a:cubicBezTo>
                    <a:pt x="1858" y="1617"/>
                    <a:pt x="4131" y="2748"/>
                    <a:pt x="6557" y="3169"/>
                  </a:cubicBezTo>
                  <a:cubicBezTo>
                    <a:pt x="9078" y="3610"/>
                    <a:pt x="11757" y="3340"/>
                    <a:pt x="14117" y="4327"/>
                  </a:cubicBezTo>
                  <a:cubicBezTo>
                    <a:pt x="16778" y="5437"/>
                    <a:pt x="18553" y="7920"/>
                    <a:pt x="20458" y="10082"/>
                  </a:cubicBezTo>
                  <a:cubicBezTo>
                    <a:pt x="22276" y="12151"/>
                    <a:pt x="24649" y="14132"/>
                    <a:pt x="27365" y="14132"/>
                  </a:cubicBezTo>
                  <a:cubicBezTo>
                    <a:pt x="27492" y="14132"/>
                    <a:pt x="27619" y="14128"/>
                    <a:pt x="27748" y="14119"/>
                  </a:cubicBezTo>
                  <a:cubicBezTo>
                    <a:pt x="29289" y="14012"/>
                    <a:pt x="30846" y="13255"/>
                    <a:pt x="32328" y="13255"/>
                  </a:cubicBezTo>
                  <a:cubicBezTo>
                    <a:pt x="32770" y="13255"/>
                    <a:pt x="33205" y="13323"/>
                    <a:pt x="33631" y="13494"/>
                  </a:cubicBezTo>
                  <a:cubicBezTo>
                    <a:pt x="34901" y="14008"/>
                    <a:pt x="35648" y="15305"/>
                    <a:pt x="36243" y="16535"/>
                  </a:cubicBezTo>
                  <a:cubicBezTo>
                    <a:pt x="37520" y="19166"/>
                    <a:pt x="38555" y="21917"/>
                    <a:pt x="40001" y="24467"/>
                  </a:cubicBezTo>
                  <a:cubicBezTo>
                    <a:pt x="41186" y="26559"/>
                    <a:pt x="43044" y="28992"/>
                    <a:pt x="44994" y="29642"/>
                  </a:cubicBezTo>
                  <a:lnTo>
                    <a:pt x="44994" y="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6" name="Google Shape;906;p20"/>
            <p:cNvGrpSpPr/>
            <p:nvPr/>
          </p:nvGrpSpPr>
          <p:grpSpPr>
            <a:xfrm>
              <a:off x="8424000" y="3828048"/>
              <a:ext cx="908505" cy="1386639"/>
              <a:chOff x="-100675" y="2984623"/>
              <a:chExt cx="908505" cy="1386639"/>
            </a:xfrm>
          </p:grpSpPr>
          <p:sp>
            <p:nvSpPr>
              <p:cNvPr id="907" name="Google Shape;907;p20"/>
              <p:cNvSpPr/>
              <p:nvPr/>
            </p:nvSpPr>
            <p:spPr>
              <a:xfrm>
                <a:off x="197663" y="3300773"/>
                <a:ext cx="610167" cy="1070489"/>
              </a:xfrm>
              <a:custGeom>
                <a:avLst/>
                <a:gdLst/>
                <a:ahLst/>
                <a:cxnLst/>
                <a:rect l="l" t="t" r="r" b="b"/>
                <a:pathLst>
                  <a:path w="19114" h="33534" extrusionOk="0">
                    <a:moveTo>
                      <a:pt x="2109" y="0"/>
                    </a:moveTo>
                    <a:cubicBezTo>
                      <a:pt x="23" y="3551"/>
                      <a:pt x="0" y="8394"/>
                      <a:pt x="2051" y="12953"/>
                    </a:cubicBezTo>
                    <a:cubicBezTo>
                      <a:pt x="3926" y="17124"/>
                      <a:pt x="7217" y="20603"/>
                      <a:pt x="10155" y="23535"/>
                    </a:cubicBezTo>
                    <a:cubicBezTo>
                      <a:pt x="10509" y="23886"/>
                      <a:pt x="10867" y="24243"/>
                      <a:pt x="11224" y="24595"/>
                    </a:cubicBezTo>
                    <a:cubicBezTo>
                      <a:pt x="13997" y="27348"/>
                      <a:pt x="16859" y="30188"/>
                      <a:pt x="18951" y="33533"/>
                    </a:cubicBezTo>
                    <a:lnTo>
                      <a:pt x="19113" y="33433"/>
                    </a:lnTo>
                    <a:cubicBezTo>
                      <a:pt x="17010" y="30071"/>
                      <a:pt x="14136" y="27217"/>
                      <a:pt x="11358" y="24464"/>
                    </a:cubicBezTo>
                    <a:cubicBezTo>
                      <a:pt x="10998" y="24112"/>
                      <a:pt x="10638" y="23755"/>
                      <a:pt x="10286" y="23404"/>
                    </a:cubicBezTo>
                    <a:cubicBezTo>
                      <a:pt x="7360" y="20480"/>
                      <a:pt x="4082" y="17015"/>
                      <a:pt x="2221" y="12875"/>
                    </a:cubicBezTo>
                    <a:cubicBezTo>
                      <a:pt x="196" y="8372"/>
                      <a:pt x="212" y="3596"/>
                      <a:pt x="2268" y="95"/>
                    </a:cubicBezTo>
                    <a:lnTo>
                      <a:pt x="21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0"/>
              <p:cNvSpPr/>
              <p:nvPr/>
            </p:nvSpPr>
            <p:spPr>
              <a:xfrm>
                <a:off x="-100675" y="3375565"/>
                <a:ext cx="344859" cy="274119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8587" extrusionOk="0">
                    <a:moveTo>
                      <a:pt x="527" y="1"/>
                    </a:moveTo>
                    <a:cubicBezTo>
                      <a:pt x="351" y="1"/>
                      <a:pt x="176" y="5"/>
                      <a:pt x="1" y="14"/>
                    </a:cubicBezTo>
                    <a:cubicBezTo>
                      <a:pt x="676" y="2416"/>
                      <a:pt x="1708" y="4807"/>
                      <a:pt x="3524" y="6515"/>
                    </a:cubicBezTo>
                    <a:cubicBezTo>
                      <a:pt x="4840" y="7750"/>
                      <a:pt x="6642" y="8586"/>
                      <a:pt x="8466" y="8586"/>
                    </a:cubicBezTo>
                    <a:cubicBezTo>
                      <a:pt x="8719" y="8586"/>
                      <a:pt x="8971" y="8570"/>
                      <a:pt x="9224" y="8537"/>
                    </a:cubicBezTo>
                    <a:cubicBezTo>
                      <a:pt x="10150" y="8414"/>
                      <a:pt x="10803" y="8163"/>
                      <a:pt x="10448" y="7153"/>
                    </a:cubicBezTo>
                    <a:cubicBezTo>
                      <a:pt x="10116" y="6219"/>
                      <a:pt x="9556" y="5242"/>
                      <a:pt x="8992" y="4431"/>
                    </a:cubicBezTo>
                    <a:cubicBezTo>
                      <a:pt x="8286" y="3404"/>
                      <a:pt x="7393" y="2508"/>
                      <a:pt x="6364" y="1803"/>
                    </a:cubicBezTo>
                    <a:cubicBezTo>
                      <a:pt x="4657" y="633"/>
                      <a:pt x="2594" y="1"/>
                      <a:pt x="5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0"/>
              <p:cNvSpPr/>
              <p:nvPr/>
            </p:nvSpPr>
            <p:spPr>
              <a:xfrm>
                <a:off x="-51261" y="3407455"/>
                <a:ext cx="286888" cy="219531"/>
              </a:xfrm>
              <a:custGeom>
                <a:avLst/>
                <a:gdLst/>
                <a:ahLst/>
                <a:cxnLst/>
                <a:rect l="l" t="t" r="r" b="b"/>
                <a:pathLst>
                  <a:path w="8987" h="6877" extrusionOk="0">
                    <a:moveTo>
                      <a:pt x="146" y="0"/>
                    </a:moveTo>
                    <a:lnTo>
                      <a:pt x="1" y="115"/>
                    </a:lnTo>
                    <a:cubicBezTo>
                      <a:pt x="37" y="162"/>
                      <a:pt x="3678" y="4827"/>
                      <a:pt x="8920" y="6877"/>
                    </a:cubicBezTo>
                    <a:lnTo>
                      <a:pt x="8987" y="6701"/>
                    </a:lnTo>
                    <a:cubicBezTo>
                      <a:pt x="3795" y="4673"/>
                      <a:pt x="179" y="45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0"/>
              <p:cNvSpPr/>
              <p:nvPr/>
            </p:nvSpPr>
            <p:spPr>
              <a:xfrm>
                <a:off x="-45004" y="3806569"/>
                <a:ext cx="431943" cy="175861"/>
              </a:xfrm>
              <a:custGeom>
                <a:avLst/>
                <a:gdLst/>
                <a:ahLst/>
                <a:cxnLst/>
                <a:rect l="l" t="t" r="r" b="b"/>
                <a:pathLst>
                  <a:path w="13531" h="5509" extrusionOk="0">
                    <a:moveTo>
                      <a:pt x="6781" y="1"/>
                    </a:moveTo>
                    <a:cubicBezTo>
                      <a:pt x="6554" y="1"/>
                      <a:pt x="6328" y="8"/>
                      <a:pt x="6101" y="23"/>
                    </a:cubicBezTo>
                    <a:cubicBezTo>
                      <a:pt x="3864" y="171"/>
                      <a:pt x="1682" y="1083"/>
                      <a:pt x="0" y="2568"/>
                    </a:cubicBezTo>
                    <a:cubicBezTo>
                      <a:pt x="2017" y="4032"/>
                      <a:pt x="4310" y="5268"/>
                      <a:pt x="6796" y="5480"/>
                    </a:cubicBezTo>
                    <a:cubicBezTo>
                      <a:pt x="7017" y="5499"/>
                      <a:pt x="7240" y="5508"/>
                      <a:pt x="7464" y="5508"/>
                    </a:cubicBezTo>
                    <a:cubicBezTo>
                      <a:pt x="9311" y="5508"/>
                      <a:pt x="11222" y="4869"/>
                      <a:pt x="12518" y="3533"/>
                    </a:cubicBezTo>
                    <a:cubicBezTo>
                      <a:pt x="13174" y="2861"/>
                      <a:pt x="13531" y="2261"/>
                      <a:pt x="12618" y="1686"/>
                    </a:cubicBezTo>
                    <a:cubicBezTo>
                      <a:pt x="11779" y="1156"/>
                      <a:pt x="10735" y="737"/>
                      <a:pt x="9792" y="450"/>
                    </a:cubicBezTo>
                    <a:cubicBezTo>
                      <a:pt x="8818" y="153"/>
                      <a:pt x="7800" y="1"/>
                      <a:pt x="6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0"/>
              <p:cNvSpPr/>
              <p:nvPr/>
            </p:nvSpPr>
            <p:spPr>
              <a:xfrm>
                <a:off x="15551" y="3872391"/>
                <a:ext cx="357149" cy="31220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978" extrusionOk="0">
                    <a:moveTo>
                      <a:pt x="11134" y="1"/>
                    </a:moveTo>
                    <a:cubicBezTo>
                      <a:pt x="9169" y="599"/>
                      <a:pt x="7154" y="789"/>
                      <a:pt x="5389" y="789"/>
                    </a:cubicBezTo>
                    <a:cubicBezTo>
                      <a:pt x="2366" y="789"/>
                      <a:pt x="80" y="233"/>
                      <a:pt x="45" y="224"/>
                    </a:cubicBezTo>
                    <a:lnTo>
                      <a:pt x="0" y="405"/>
                    </a:lnTo>
                    <a:cubicBezTo>
                      <a:pt x="36" y="416"/>
                      <a:pt x="2344" y="977"/>
                      <a:pt x="5390" y="977"/>
                    </a:cubicBezTo>
                    <a:cubicBezTo>
                      <a:pt x="7173" y="977"/>
                      <a:pt x="9206" y="785"/>
                      <a:pt x="11187" y="179"/>
                    </a:cubicBezTo>
                    <a:lnTo>
                      <a:pt x="11134" y="1"/>
                    </a:lnTo>
                    <a:close/>
                  </a:path>
                </a:pathLst>
              </a:custGeom>
              <a:solidFill>
                <a:srgbClr val="243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0"/>
              <p:cNvSpPr/>
              <p:nvPr/>
            </p:nvSpPr>
            <p:spPr>
              <a:xfrm>
                <a:off x="197312" y="4085052"/>
                <a:ext cx="424282" cy="177936"/>
              </a:xfrm>
              <a:custGeom>
                <a:avLst/>
                <a:gdLst/>
                <a:ahLst/>
                <a:cxnLst/>
                <a:rect l="l" t="t" r="r" b="b"/>
                <a:pathLst>
                  <a:path w="13291" h="5574" extrusionOk="0">
                    <a:moveTo>
                      <a:pt x="7961" y="1"/>
                    </a:moveTo>
                    <a:cubicBezTo>
                      <a:pt x="7167" y="1"/>
                      <a:pt x="6372" y="93"/>
                      <a:pt x="5596" y="277"/>
                    </a:cubicBezTo>
                    <a:cubicBezTo>
                      <a:pt x="3415" y="799"/>
                      <a:pt x="1415" y="2057"/>
                      <a:pt x="0" y="3798"/>
                    </a:cubicBezTo>
                    <a:cubicBezTo>
                      <a:pt x="2012" y="4797"/>
                      <a:pt x="4208" y="5573"/>
                      <a:pt x="6441" y="5573"/>
                    </a:cubicBezTo>
                    <a:cubicBezTo>
                      <a:pt x="6689" y="5573"/>
                      <a:pt x="6936" y="5564"/>
                      <a:pt x="7184" y="5544"/>
                    </a:cubicBezTo>
                    <a:cubicBezTo>
                      <a:pt x="9226" y="5379"/>
                      <a:pt x="11318" y="4392"/>
                      <a:pt x="12504" y="2676"/>
                    </a:cubicBezTo>
                    <a:cubicBezTo>
                      <a:pt x="13040" y="1906"/>
                      <a:pt x="13291" y="1250"/>
                      <a:pt x="12298" y="840"/>
                    </a:cubicBezTo>
                    <a:cubicBezTo>
                      <a:pt x="11382" y="455"/>
                      <a:pt x="10283" y="218"/>
                      <a:pt x="9304" y="90"/>
                    </a:cubicBezTo>
                    <a:cubicBezTo>
                      <a:pt x="8860" y="30"/>
                      <a:pt x="8411" y="1"/>
                      <a:pt x="79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0"/>
              <p:cNvSpPr/>
              <p:nvPr/>
            </p:nvSpPr>
            <p:spPr>
              <a:xfrm>
                <a:off x="256526" y="4121378"/>
                <a:ext cx="351084" cy="72624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2275" extrusionOk="0">
                    <a:moveTo>
                      <a:pt x="10914" y="1"/>
                    </a:moveTo>
                    <a:cubicBezTo>
                      <a:pt x="7219" y="1842"/>
                      <a:pt x="3049" y="2085"/>
                      <a:pt x="1112" y="2085"/>
                    </a:cubicBezTo>
                    <a:cubicBezTo>
                      <a:pt x="434" y="2085"/>
                      <a:pt x="29" y="2056"/>
                      <a:pt x="14" y="2054"/>
                    </a:cubicBezTo>
                    <a:lnTo>
                      <a:pt x="0" y="2244"/>
                    </a:lnTo>
                    <a:cubicBezTo>
                      <a:pt x="14" y="2244"/>
                      <a:pt x="422" y="2275"/>
                      <a:pt x="1102" y="2275"/>
                    </a:cubicBezTo>
                    <a:cubicBezTo>
                      <a:pt x="3055" y="2275"/>
                      <a:pt x="7265" y="2032"/>
                      <a:pt x="10998" y="168"/>
                    </a:cubicBezTo>
                    <a:lnTo>
                      <a:pt x="109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0"/>
              <p:cNvSpPr/>
              <p:nvPr/>
            </p:nvSpPr>
            <p:spPr>
              <a:xfrm>
                <a:off x="249982" y="3391686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0"/>
              <p:cNvSpPr/>
              <p:nvPr/>
            </p:nvSpPr>
            <p:spPr>
              <a:xfrm>
                <a:off x="265528" y="3435322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0"/>
              <p:cNvSpPr/>
              <p:nvPr/>
            </p:nvSpPr>
            <p:spPr>
              <a:xfrm>
                <a:off x="112177" y="2984623"/>
                <a:ext cx="181862" cy="420387"/>
              </a:xfrm>
              <a:custGeom>
                <a:avLst/>
                <a:gdLst/>
                <a:ahLst/>
                <a:cxnLst/>
                <a:rect l="l" t="t" r="r" b="b"/>
                <a:pathLst>
                  <a:path w="5697" h="13169" extrusionOk="0">
                    <a:moveTo>
                      <a:pt x="2974" y="0"/>
                    </a:moveTo>
                    <a:cubicBezTo>
                      <a:pt x="1534" y="2040"/>
                      <a:pt x="329" y="4347"/>
                      <a:pt x="148" y="6835"/>
                    </a:cubicBezTo>
                    <a:cubicBezTo>
                      <a:pt x="0" y="8883"/>
                      <a:pt x="653" y="11098"/>
                      <a:pt x="2168" y="12535"/>
                    </a:cubicBezTo>
                    <a:cubicBezTo>
                      <a:pt x="2553" y="12899"/>
                      <a:pt x="2914" y="13168"/>
                      <a:pt x="3256" y="13168"/>
                    </a:cubicBezTo>
                    <a:cubicBezTo>
                      <a:pt x="3519" y="13168"/>
                      <a:pt x="3771" y="13009"/>
                      <a:pt x="4015" y="12613"/>
                    </a:cubicBezTo>
                    <a:cubicBezTo>
                      <a:pt x="4536" y="11768"/>
                      <a:pt x="4935" y="10716"/>
                      <a:pt x="5214" y="9767"/>
                    </a:cubicBezTo>
                    <a:cubicBezTo>
                      <a:pt x="5560" y="8568"/>
                      <a:pt x="5697" y="7310"/>
                      <a:pt x="5596" y="6068"/>
                    </a:cubicBezTo>
                    <a:cubicBezTo>
                      <a:pt x="5415" y="3833"/>
                      <a:pt x="4481" y="1663"/>
                      <a:pt x="29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0"/>
              <p:cNvSpPr/>
              <p:nvPr/>
            </p:nvSpPr>
            <p:spPr>
              <a:xfrm>
                <a:off x="168263" y="3044987"/>
                <a:ext cx="60238" cy="357149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1188" extrusionOk="0">
                    <a:moveTo>
                      <a:pt x="1340" y="1"/>
                    </a:moveTo>
                    <a:lnTo>
                      <a:pt x="1340" y="1"/>
                    </a:lnTo>
                    <a:cubicBezTo>
                      <a:pt x="1326" y="59"/>
                      <a:pt x="1" y="5826"/>
                      <a:pt x="1708" y="11188"/>
                    </a:cubicBezTo>
                    <a:lnTo>
                      <a:pt x="1887" y="11126"/>
                    </a:lnTo>
                    <a:cubicBezTo>
                      <a:pt x="190" y="5817"/>
                      <a:pt x="1507" y="98"/>
                      <a:pt x="1521" y="43"/>
                    </a:cubicBezTo>
                    <a:lnTo>
                      <a:pt x="13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0"/>
              <p:cNvSpPr/>
              <p:nvPr/>
            </p:nvSpPr>
            <p:spPr>
              <a:xfrm>
                <a:off x="446074" y="3670669"/>
                <a:ext cx="312841" cy="297741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327" extrusionOk="0">
                    <a:moveTo>
                      <a:pt x="9799" y="0"/>
                    </a:moveTo>
                    <a:cubicBezTo>
                      <a:pt x="7322" y="318"/>
                      <a:pt x="4809" y="988"/>
                      <a:pt x="2853" y="2536"/>
                    </a:cubicBezTo>
                    <a:cubicBezTo>
                      <a:pt x="1240" y="3808"/>
                      <a:pt x="52" y="5789"/>
                      <a:pt x="16" y="7876"/>
                    </a:cubicBezTo>
                    <a:cubicBezTo>
                      <a:pt x="1" y="8701"/>
                      <a:pt x="120" y="9327"/>
                      <a:pt x="867" y="9327"/>
                    </a:cubicBezTo>
                    <a:cubicBezTo>
                      <a:pt x="969" y="9327"/>
                      <a:pt x="1083" y="9315"/>
                      <a:pt x="1210" y="9290"/>
                    </a:cubicBezTo>
                    <a:cubicBezTo>
                      <a:pt x="2186" y="9103"/>
                      <a:pt x="3229" y="8691"/>
                      <a:pt x="4117" y="8253"/>
                    </a:cubicBezTo>
                    <a:cubicBezTo>
                      <a:pt x="5227" y="7697"/>
                      <a:pt x="6245" y="6944"/>
                      <a:pt x="7096" y="6035"/>
                    </a:cubicBezTo>
                    <a:cubicBezTo>
                      <a:pt x="8622" y="4392"/>
                      <a:pt x="9590" y="2232"/>
                      <a:pt x="97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0"/>
              <p:cNvSpPr/>
              <p:nvPr/>
            </p:nvSpPr>
            <p:spPr>
              <a:xfrm>
                <a:off x="461620" y="3714306"/>
                <a:ext cx="258189" cy="253114"/>
              </a:xfrm>
              <a:custGeom>
                <a:avLst/>
                <a:gdLst/>
                <a:ahLst/>
                <a:cxnLst/>
                <a:rect l="l" t="t" r="r" b="b"/>
                <a:pathLst>
                  <a:path w="8088" h="7929" extrusionOk="0">
                    <a:moveTo>
                      <a:pt x="7996" y="0"/>
                    </a:moveTo>
                    <a:cubicBezTo>
                      <a:pt x="7945" y="28"/>
                      <a:pt x="2798" y="2949"/>
                      <a:pt x="0" y="7834"/>
                    </a:cubicBezTo>
                    <a:lnTo>
                      <a:pt x="162" y="7929"/>
                    </a:lnTo>
                    <a:cubicBezTo>
                      <a:pt x="2932" y="3089"/>
                      <a:pt x="8035" y="193"/>
                      <a:pt x="8088" y="165"/>
                    </a:cubicBezTo>
                    <a:lnTo>
                      <a:pt x="79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0" name="Google Shape;920;p20"/>
            <p:cNvGrpSpPr/>
            <p:nvPr/>
          </p:nvGrpSpPr>
          <p:grpSpPr>
            <a:xfrm>
              <a:off x="8202902" y="4755133"/>
              <a:ext cx="144479" cy="265652"/>
              <a:chOff x="1192264" y="2259208"/>
              <a:chExt cx="144479" cy="265652"/>
            </a:xfrm>
          </p:grpSpPr>
          <p:sp>
            <p:nvSpPr>
              <p:cNvPr id="921" name="Google Shape;921;p20"/>
              <p:cNvSpPr/>
              <p:nvPr/>
            </p:nvSpPr>
            <p:spPr>
              <a:xfrm>
                <a:off x="1192264" y="2259208"/>
                <a:ext cx="118496" cy="194951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6107" extrusionOk="0">
                    <a:moveTo>
                      <a:pt x="2121" y="0"/>
                    </a:moveTo>
                    <a:cubicBezTo>
                      <a:pt x="1547" y="0"/>
                      <a:pt x="243" y="620"/>
                      <a:pt x="135" y="636"/>
                    </a:cubicBezTo>
                    <a:cubicBezTo>
                      <a:pt x="1" y="658"/>
                      <a:pt x="2391" y="6107"/>
                      <a:pt x="2391" y="6107"/>
                    </a:cubicBezTo>
                    <a:lnTo>
                      <a:pt x="3711" y="5646"/>
                    </a:lnTo>
                    <a:cubicBezTo>
                      <a:pt x="3711" y="5646"/>
                      <a:pt x="2601" y="463"/>
                      <a:pt x="2366" y="89"/>
                    </a:cubicBezTo>
                    <a:cubicBezTo>
                      <a:pt x="2326" y="26"/>
                      <a:pt x="2239" y="0"/>
                      <a:pt x="21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0"/>
              <p:cNvSpPr/>
              <p:nvPr/>
            </p:nvSpPr>
            <p:spPr>
              <a:xfrm>
                <a:off x="1274302" y="2466570"/>
                <a:ext cx="62440" cy="5829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826" extrusionOk="0">
                    <a:moveTo>
                      <a:pt x="1019" y="1"/>
                    </a:moveTo>
                    <a:cubicBezTo>
                      <a:pt x="609" y="1"/>
                      <a:pt x="164" y="225"/>
                      <a:pt x="56" y="579"/>
                    </a:cubicBezTo>
                    <a:cubicBezTo>
                      <a:pt x="0" y="763"/>
                      <a:pt x="56" y="966"/>
                      <a:pt x="159" y="1131"/>
                    </a:cubicBezTo>
                    <a:cubicBezTo>
                      <a:pt x="265" y="1290"/>
                      <a:pt x="419" y="1416"/>
                      <a:pt x="564" y="1541"/>
                    </a:cubicBezTo>
                    <a:cubicBezTo>
                      <a:pt x="731" y="1679"/>
                      <a:pt x="927" y="1825"/>
                      <a:pt x="1135" y="1825"/>
                    </a:cubicBezTo>
                    <a:cubicBezTo>
                      <a:pt x="1163" y="1825"/>
                      <a:pt x="1191" y="1823"/>
                      <a:pt x="1219" y="1817"/>
                    </a:cubicBezTo>
                    <a:cubicBezTo>
                      <a:pt x="1797" y="1703"/>
                      <a:pt x="1956" y="676"/>
                      <a:pt x="1635" y="261"/>
                    </a:cubicBezTo>
                    <a:cubicBezTo>
                      <a:pt x="1494" y="80"/>
                      <a:pt x="1263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3" name="Google Shape;923;p20"/>
            <p:cNvGrpSpPr/>
            <p:nvPr/>
          </p:nvGrpSpPr>
          <p:grpSpPr>
            <a:xfrm>
              <a:off x="196517" y="1402944"/>
              <a:ext cx="8684061" cy="3501431"/>
              <a:chOff x="196517" y="1402944"/>
              <a:chExt cx="8684061" cy="3501431"/>
            </a:xfrm>
          </p:grpSpPr>
          <p:grpSp>
            <p:nvGrpSpPr>
              <p:cNvPr id="924" name="Google Shape;924;p20"/>
              <p:cNvGrpSpPr/>
              <p:nvPr/>
            </p:nvGrpSpPr>
            <p:grpSpPr>
              <a:xfrm>
                <a:off x="2687874" y="4702262"/>
                <a:ext cx="347532" cy="183043"/>
                <a:chOff x="2139087" y="3177237"/>
                <a:chExt cx="347532" cy="183043"/>
              </a:xfrm>
            </p:grpSpPr>
            <p:sp>
              <p:nvSpPr>
                <p:cNvPr id="925" name="Google Shape;925;p20"/>
                <p:cNvSpPr/>
                <p:nvPr/>
              </p:nvSpPr>
              <p:spPr>
                <a:xfrm>
                  <a:off x="2139087" y="3181770"/>
                  <a:ext cx="324301" cy="178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9" h="5592" extrusionOk="0">
                      <a:moveTo>
                        <a:pt x="3965" y="1686"/>
                      </a:moveTo>
                      <a:cubicBezTo>
                        <a:pt x="4152" y="1686"/>
                        <a:pt x="4328" y="1722"/>
                        <a:pt x="4448" y="1761"/>
                      </a:cubicBezTo>
                      <a:cubicBezTo>
                        <a:pt x="4872" y="1887"/>
                        <a:pt x="5181" y="2127"/>
                        <a:pt x="5299" y="2422"/>
                      </a:cubicBezTo>
                      <a:cubicBezTo>
                        <a:pt x="5405" y="2696"/>
                        <a:pt x="5368" y="3033"/>
                        <a:pt x="5181" y="3432"/>
                      </a:cubicBezTo>
                      <a:cubicBezTo>
                        <a:pt x="5056" y="3709"/>
                        <a:pt x="4886" y="3962"/>
                        <a:pt x="4688" y="4191"/>
                      </a:cubicBezTo>
                      <a:cubicBezTo>
                        <a:pt x="4618" y="4174"/>
                        <a:pt x="4551" y="4155"/>
                        <a:pt x="4484" y="4133"/>
                      </a:cubicBezTo>
                      <a:cubicBezTo>
                        <a:pt x="4051" y="3990"/>
                        <a:pt x="3477" y="3717"/>
                        <a:pt x="3192" y="3209"/>
                      </a:cubicBezTo>
                      <a:cubicBezTo>
                        <a:pt x="2950" y="2780"/>
                        <a:pt x="2983" y="2127"/>
                        <a:pt x="3410" y="1839"/>
                      </a:cubicBezTo>
                      <a:cubicBezTo>
                        <a:pt x="3583" y="1722"/>
                        <a:pt x="3781" y="1686"/>
                        <a:pt x="3965" y="1686"/>
                      </a:cubicBezTo>
                      <a:close/>
                      <a:moveTo>
                        <a:pt x="9846" y="1"/>
                      </a:moveTo>
                      <a:lnTo>
                        <a:pt x="9572" y="62"/>
                      </a:lnTo>
                      <a:cubicBezTo>
                        <a:pt x="9854" y="1301"/>
                        <a:pt x="9310" y="2735"/>
                        <a:pt x="8250" y="3544"/>
                      </a:cubicBezTo>
                      <a:cubicBezTo>
                        <a:pt x="7568" y="4064"/>
                        <a:pt x="6700" y="4337"/>
                        <a:pt x="5814" y="4337"/>
                      </a:cubicBezTo>
                      <a:cubicBezTo>
                        <a:pt x="5541" y="4337"/>
                        <a:pt x="5266" y="4311"/>
                        <a:pt x="4994" y="4258"/>
                      </a:cubicBezTo>
                      <a:cubicBezTo>
                        <a:pt x="5167" y="4038"/>
                        <a:pt x="5321" y="3798"/>
                        <a:pt x="5435" y="3544"/>
                      </a:cubicBezTo>
                      <a:cubicBezTo>
                        <a:pt x="5653" y="3075"/>
                        <a:pt x="5695" y="2665"/>
                        <a:pt x="5561" y="2319"/>
                      </a:cubicBezTo>
                      <a:cubicBezTo>
                        <a:pt x="5416" y="1940"/>
                        <a:pt x="5039" y="1638"/>
                        <a:pt x="4526" y="1491"/>
                      </a:cubicBezTo>
                      <a:cubicBezTo>
                        <a:pt x="4384" y="1450"/>
                        <a:pt x="4183" y="1406"/>
                        <a:pt x="3963" y="1406"/>
                      </a:cubicBezTo>
                      <a:cubicBezTo>
                        <a:pt x="3731" y="1406"/>
                        <a:pt x="3478" y="1455"/>
                        <a:pt x="3254" y="1605"/>
                      </a:cubicBezTo>
                      <a:cubicBezTo>
                        <a:pt x="2693" y="1982"/>
                        <a:pt x="2640" y="2807"/>
                        <a:pt x="2944" y="3346"/>
                      </a:cubicBezTo>
                      <a:cubicBezTo>
                        <a:pt x="3206" y="3809"/>
                        <a:pt x="3706" y="4172"/>
                        <a:pt x="4397" y="4395"/>
                      </a:cubicBezTo>
                      <a:cubicBezTo>
                        <a:pt x="4423" y="4400"/>
                        <a:pt x="4448" y="4409"/>
                        <a:pt x="4467" y="4414"/>
                      </a:cubicBezTo>
                      <a:cubicBezTo>
                        <a:pt x="4046" y="4813"/>
                        <a:pt x="3521" y="5103"/>
                        <a:pt x="2961" y="5232"/>
                      </a:cubicBezTo>
                      <a:cubicBezTo>
                        <a:pt x="2731" y="5285"/>
                        <a:pt x="2495" y="5310"/>
                        <a:pt x="2259" y="5310"/>
                      </a:cubicBezTo>
                      <a:cubicBezTo>
                        <a:pt x="1508" y="5310"/>
                        <a:pt x="754" y="5051"/>
                        <a:pt x="176" y="4573"/>
                      </a:cubicBezTo>
                      <a:lnTo>
                        <a:pt x="1" y="4788"/>
                      </a:lnTo>
                      <a:cubicBezTo>
                        <a:pt x="628" y="5307"/>
                        <a:pt x="1451" y="5592"/>
                        <a:pt x="2266" y="5592"/>
                      </a:cubicBezTo>
                      <a:cubicBezTo>
                        <a:pt x="2523" y="5592"/>
                        <a:pt x="2777" y="5564"/>
                        <a:pt x="3030" y="5508"/>
                      </a:cubicBezTo>
                      <a:cubicBezTo>
                        <a:pt x="3692" y="5352"/>
                        <a:pt x="4311" y="4989"/>
                        <a:pt x="4785" y="4498"/>
                      </a:cubicBezTo>
                      <a:cubicBezTo>
                        <a:pt x="5127" y="4577"/>
                        <a:pt x="5475" y="4616"/>
                        <a:pt x="5820" y="4616"/>
                      </a:cubicBezTo>
                      <a:cubicBezTo>
                        <a:pt x="6767" y="4616"/>
                        <a:pt x="7693" y="4323"/>
                        <a:pt x="8423" y="3767"/>
                      </a:cubicBezTo>
                      <a:cubicBezTo>
                        <a:pt x="9584" y="2877"/>
                        <a:pt x="10158" y="1362"/>
                        <a:pt x="98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20"/>
                <p:cNvSpPr/>
                <p:nvPr/>
              </p:nvSpPr>
              <p:spPr>
                <a:xfrm>
                  <a:off x="2400747" y="3177237"/>
                  <a:ext cx="85872" cy="4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0" h="1549" extrusionOk="0">
                      <a:moveTo>
                        <a:pt x="1551" y="1"/>
                      </a:moveTo>
                      <a:lnTo>
                        <a:pt x="0" y="868"/>
                      </a:lnTo>
                      <a:lnTo>
                        <a:pt x="137" y="1111"/>
                      </a:lnTo>
                      <a:lnTo>
                        <a:pt x="1484" y="358"/>
                      </a:lnTo>
                      <a:lnTo>
                        <a:pt x="2477" y="1549"/>
                      </a:lnTo>
                      <a:lnTo>
                        <a:pt x="2689" y="1368"/>
                      </a:lnTo>
                      <a:lnTo>
                        <a:pt x="155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7" name="Google Shape;927;p20"/>
              <p:cNvSpPr/>
              <p:nvPr/>
            </p:nvSpPr>
            <p:spPr>
              <a:xfrm>
                <a:off x="8719273" y="2376495"/>
                <a:ext cx="161304" cy="161304"/>
              </a:xfrm>
              <a:custGeom>
                <a:avLst/>
                <a:gdLst/>
                <a:ahLst/>
                <a:cxnLst/>
                <a:rect l="l" t="t" r="r" b="b"/>
                <a:pathLst>
                  <a:path w="5053" h="5053" extrusionOk="0">
                    <a:moveTo>
                      <a:pt x="2795" y="1"/>
                    </a:moveTo>
                    <a:cubicBezTo>
                      <a:pt x="2642" y="1"/>
                      <a:pt x="2478" y="24"/>
                      <a:pt x="2302" y="73"/>
                    </a:cubicBezTo>
                    <a:cubicBezTo>
                      <a:pt x="1208" y="374"/>
                      <a:pt x="2784" y="2893"/>
                      <a:pt x="2784" y="2893"/>
                    </a:cubicBezTo>
                    <a:cubicBezTo>
                      <a:pt x="2784" y="2893"/>
                      <a:pt x="1860" y="2505"/>
                      <a:pt x="1091" y="2505"/>
                    </a:cubicBezTo>
                    <a:cubicBezTo>
                      <a:pt x="562" y="2505"/>
                      <a:pt x="106" y="2689"/>
                      <a:pt x="76" y="3309"/>
                    </a:cubicBezTo>
                    <a:cubicBezTo>
                      <a:pt x="0" y="4829"/>
                      <a:pt x="4709" y="5052"/>
                      <a:pt x="4709" y="5052"/>
                    </a:cubicBezTo>
                    <a:cubicBezTo>
                      <a:pt x="4709" y="5052"/>
                      <a:pt x="5052" y="1"/>
                      <a:pt x="27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0"/>
              <p:cNvSpPr/>
              <p:nvPr/>
            </p:nvSpPr>
            <p:spPr>
              <a:xfrm>
                <a:off x="2347283" y="4755137"/>
                <a:ext cx="215349" cy="144226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518" extrusionOk="0">
                    <a:moveTo>
                      <a:pt x="1736" y="0"/>
                    </a:moveTo>
                    <a:cubicBezTo>
                      <a:pt x="1637" y="0"/>
                      <a:pt x="1529" y="19"/>
                      <a:pt x="1409" y="59"/>
                    </a:cubicBezTo>
                    <a:cubicBezTo>
                      <a:pt x="0" y="542"/>
                      <a:pt x="1381" y="4517"/>
                      <a:pt x="1381" y="4517"/>
                    </a:cubicBezTo>
                    <a:cubicBezTo>
                      <a:pt x="1381" y="4517"/>
                      <a:pt x="6746" y="2796"/>
                      <a:pt x="5097" y="756"/>
                    </a:cubicBezTo>
                    <a:cubicBezTo>
                      <a:pt x="4998" y="633"/>
                      <a:pt x="4871" y="581"/>
                      <a:pt x="4730" y="581"/>
                    </a:cubicBezTo>
                    <a:cubicBezTo>
                      <a:pt x="3950" y="581"/>
                      <a:pt x="2692" y="2154"/>
                      <a:pt x="2692" y="2154"/>
                    </a:cubicBezTo>
                    <a:cubicBezTo>
                      <a:pt x="2692" y="2154"/>
                      <a:pt x="2798" y="0"/>
                      <a:pt x="17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29" name="Google Shape;929;p20"/>
              <p:cNvGrpSpPr/>
              <p:nvPr/>
            </p:nvGrpSpPr>
            <p:grpSpPr>
              <a:xfrm>
                <a:off x="253196" y="3155190"/>
                <a:ext cx="241202" cy="228463"/>
                <a:chOff x="2228946" y="2261027"/>
                <a:chExt cx="241202" cy="228463"/>
              </a:xfrm>
            </p:grpSpPr>
            <p:sp>
              <p:nvSpPr>
                <p:cNvPr id="930" name="Google Shape;930;p20"/>
                <p:cNvSpPr/>
                <p:nvPr/>
              </p:nvSpPr>
              <p:spPr>
                <a:xfrm>
                  <a:off x="2360558" y="2315709"/>
                  <a:ext cx="109590" cy="132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3" h="4150" extrusionOk="0">
                      <a:moveTo>
                        <a:pt x="2058" y="0"/>
                      </a:moveTo>
                      <a:cubicBezTo>
                        <a:pt x="1956" y="0"/>
                        <a:pt x="1" y="3617"/>
                        <a:pt x="1" y="3617"/>
                      </a:cubicBezTo>
                      <a:lnTo>
                        <a:pt x="829" y="4150"/>
                      </a:lnTo>
                      <a:cubicBezTo>
                        <a:pt x="829" y="4150"/>
                        <a:pt x="3223" y="1290"/>
                        <a:pt x="3329" y="1003"/>
                      </a:cubicBezTo>
                      <a:cubicBezTo>
                        <a:pt x="3432" y="715"/>
                        <a:pt x="2130" y="68"/>
                        <a:pt x="2060" y="1"/>
                      </a:cubicBezTo>
                      <a:cubicBezTo>
                        <a:pt x="2059" y="1"/>
                        <a:pt x="2058" y="0"/>
                        <a:pt x="20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1" name="Google Shape;931;p20"/>
                <p:cNvSpPr/>
                <p:nvPr/>
              </p:nvSpPr>
              <p:spPr>
                <a:xfrm>
                  <a:off x="2336521" y="2447736"/>
                  <a:ext cx="40573" cy="41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" h="1308" extrusionOk="0">
                      <a:moveTo>
                        <a:pt x="474" y="1"/>
                      </a:moveTo>
                      <a:cubicBezTo>
                        <a:pt x="420" y="1"/>
                        <a:pt x="368" y="9"/>
                        <a:pt x="319" y="28"/>
                      </a:cubicBezTo>
                      <a:cubicBezTo>
                        <a:pt x="190" y="78"/>
                        <a:pt x="104" y="195"/>
                        <a:pt x="59" y="326"/>
                      </a:cubicBezTo>
                      <a:cubicBezTo>
                        <a:pt x="20" y="454"/>
                        <a:pt x="12" y="591"/>
                        <a:pt x="9" y="725"/>
                      </a:cubicBezTo>
                      <a:cubicBezTo>
                        <a:pt x="1" y="898"/>
                        <a:pt x="6" y="1096"/>
                        <a:pt x="137" y="1210"/>
                      </a:cubicBezTo>
                      <a:cubicBezTo>
                        <a:pt x="215" y="1278"/>
                        <a:pt x="312" y="1307"/>
                        <a:pt x="416" y="1307"/>
                      </a:cubicBezTo>
                      <a:cubicBezTo>
                        <a:pt x="732" y="1307"/>
                        <a:pt x="1111" y="1038"/>
                        <a:pt x="1181" y="767"/>
                      </a:cubicBezTo>
                      <a:cubicBezTo>
                        <a:pt x="1271" y="406"/>
                        <a:pt x="844" y="1"/>
                        <a:pt x="4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2" name="Google Shape;932;p20"/>
                <p:cNvSpPr/>
                <p:nvPr/>
              </p:nvSpPr>
              <p:spPr>
                <a:xfrm>
                  <a:off x="2228946" y="2261027"/>
                  <a:ext cx="144322" cy="155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4886" extrusionOk="0">
                      <a:moveTo>
                        <a:pt x="2306" y="0"/>
                      </a:moveTo>
                      <a:cubicBezTo>
                        <a:pt x="1668" y="0"/>
                        <a:pt x="1056" y="392"/>
                        <a:pt x="623" y="838"/>
                      </a:cubicBezTo>
                      <a:cubicBezTo>
                        <a:pt x="1" y="1491"/>
                        <a:pt x="768" y="1728"/>
                        <a:pt x="1370" y="1921"/>
                      </a:cubicBezTo>
                      <a:cubicBezTo>
                        <a:pt x="1474" y="1522"/>
                        <a:pt x="1826" y="1180"/>
                        <a:pt x="2239" y="1180"/>
                      </a:cubicBezTo>
                      <a:cubicBezTo>
                        <a:pt x="2337" y="1180"/>
                        <a:pt x="2439" y="1200"/>
                        <a:pt x="2542" y="1243"/>
                      </a:cubicBezTo>
                      <a:cubicBezTo>
                        <a:pt x="2958" y="1419"/>
                        <a:pt x="3161" y="1901"/>
                        <a:pt x="3000" y="2320"/>
                      </a:cubicBezTo>
                      <a:cubicBezTo>
                        <a:pt x="2737" y="2975"/>
                        <a:pt x="1850" y="2972"/>
                        <a:pt x="1460" y="3500"/>
                      </a:cubicBezTo>
                      <a:cubicBezTo>
                        <a:pt x="1256" y="3770"/>
                        <a:pt x="1231" y="4166"/>
                        <a:pt x="1398" y="4465"/>
                      </a:cubicBezTo>
                      <a:cubicBezTo>
                        <a:pt x="1507" y="4660"/>
                        <a:pt x="1694" y="4803"/>
                        <a:pt x="1903" y="4872"/>
                      </a:cubicBezTo>
                      <a:cubicBezTo>
                        <a:pt x="1931" y="4881"/>
                        <a:pt x="1958" y="4885"/>
                        <a:pt x="1985" y="4885"/>
                      </a:cubicBezTo>
                      <a:cubicBezTo>
                        <a:pt x="2118" y="4885"/>
                        <a:pt x="2235" y="4783"/>
                        <a:pt x="2260" y="4644"/>
                      </a:cubicBezTo>
                      <a:cubicBezTo>
                        <a:pt x="2336" y="4194"/>
                        <a:pt x="2760" y="3821"/>
                        <a:pt x="3173" y="3569"/>
                      </a:cubicBezTo>
                      <a:cubicBezTo>
                        <a:pt x="3784" y="3198"/>
                        <a:pt x="4520" y="2836"/>
                        <a:pt x="4473" y="1990"/>
                      </a:cubicBezTo>
                      <a:cubicBezTo>
                        <a:pt x="4459" y="1773"/>
                        <a:pt x="4395" y="1564"/>
                        <a:pt x="4291" y="1371"/>
                      </a:cubicBezTo>
                      <a:cubicBezTo>
                        <a:pt x="3934" y="685"/>
                        <a:pt x="3259" y="96"/>
                        <a:pt x="2475" y="10"/>
                      </a:cubicBezTo>
                      <a:cubicBezTo>
                        <a:pt x="2419" y="3"/>
                        <a:pt x="2362" y="0"/>
                        <a:pt x="230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3" name="Google Shape;933;p20"/>
                <p:cNvSpPr/>
                <p:nvPr/>
              </p:nvSpPr>
              <p:spPr>
                <a:xfrm>
                  <a:off x="2257834" y="2428519"/>
                  <a:ext cx="38914" cy="36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9" h="1133" extrusionOk="0">
                      <a:moveTo>
                        <a:pt x="628" y="0"/>
                      </a:moveTo>
                      <a:cubicBezTo>
                        <a:pt x="416" y="0"/>
                        <a:pt x="210" y="143"/>
                        <a:pt x="136" y="345"/>
                      </a:cubicBezTo>
                      <a:cubicBezTo>
                        <a:pt x="1" y="708"/>
                        <a:pt x="343" y="1132"/>
                        <a:pt x="680" y="1132"/>
                      </a:cubicBezTo>
                      <a:cubicBezTo>
                        <a:pt x="794" y="1132"/>
                        <a:pt x="907" y="1084"/>
                        <a:pt x="1001" y="970"/>
                      </a:cubicBezTo>
                      <a:cubicBezTo>
                        <a:pt x="1219" y="708"/>
                        <a:pt x="1146" y="206"/>
                        <a:pt x="834" y="49"/>
                      </a:cubicBezTo>
                      <a:cubicBezTo>
                        <a:pt x="768" y="16"/>
                        <a:pt x="697" y="0"/>
                        <a:pt x="6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34" name="Google Shape;934;p20"/>
              <p:cNvSpPr/>
              <p:nvPr/>
            </p:nvSpPr>
            <p:spPr>
              <a:xfrm>
                <a:off x="8613299" y="1904569"/>
                <a:ext cx="199356" cy="218222"/>
              </a:xfrm>
              <a:custGeom>
                <a:avLst/>
                <a:gdLst/>
                <a:ahLst/>
                <a:cxnLst/>
                <a:rect l="l" t="t" r="r" b="b"/>
                <a:pathLst>
                  <a:path w="6245" h="6836" extrusionOk="0">
                    <a:moveTo>
                      <a:pt x="3176" y="0"/>
                    </a:moveTo>
                    <a:lnTo>
                      <a:pt x="2609" y="2486"/>
                    </a:lnTo>
                    <a:lnTo>
                      <a:pt x="916" y="1208"/>
                    </a:lnTo>
                    <a:lnTo>
                      <a:pt x="916" y="1208"/>
                    </a:lnTo>
                    <a:lnTo>
                      <a:pt x="2004" y="3133"/>
                    </a:lnTo>
                    <a:lnTo>
                      <a:pt x="1" y="3418"/>
                    </a:lnTo>
                    <a:lnTo>
                      <a:pt x="1666" y="3878"/>
                    </a:lnTo>
                    <a:lnTo>
                      <a:pt x="553" y="5678"/>
                    </a:lnTo>
                    <a:lnTo>
                      <a:pt x="2414" y="4765"/>
                    </a:lnTo>
                    <a:lnTo>
                      <a:pt x="2902" y="6835"/>
                    </a:lnTo>
                    <a:lnTo>
                      <a:pt x="3608" y="4788"/>
                    </a:lnTo>
                    <a:lnTo>
                      <a:pt x="5466" y="5485"/>
                    </a:lnTo>
                    <a:lnTo>
                      <a:pt x="5466" y="5485"/>
                    </a:lnTo>
                    <a:lnTo>
                      <a:pt x="4152" y="4171"/>
                    </a:lnTo>
                    <a:lnTo>
                      <a:pt x="6244" y="3223"/>
                    </a:lnTo>
                    <a:lnTo>
                      <a:pt x="4096" y="3223"/>
                    </a:lnTo>
                    <a:lnTo>
                      <a:pt x="5575" y="1038"/>
                    </a:lnTo>
                    <a:lnTo>
                      <a:pt x="3614" y="2274"/>
                    </a:lnTo>
                    <a:lnTo>
                      <a:pt x="317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0"/>
              <p:cNvSpPr/>
              <p:nvPr/>
            </p:nvSpPr>
            <p:spPr>
              <a:xfrm>
                <a:off x="226823" y="2116289"/>
                <a:ext cx="96374" cy="121274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3799" extrusionOk="0">
                    <a:moveTo>
                      <a:pt x="1529" y="1"/>
                    </a:moveTo>
                    <a:cubicBezTo>
                      <a:pt x="1509" y="1"/>
                      <a:pt x="1489" y="17"/>
                      <a:pt x="1482" y="49"/>
                    </a:cubicBezTo>
                    <a:cubicBezTo>
                      <a:pt x="1239" y="1234"/>
                      <a:pt x="996" y="1486"/>
                      <a:pt x="0" y="1784"/>
                    </a:cubicBezTo>
                    <a:cubicBezTo>
                      <a:pt x="1058" y="2124"/>
                      <a:pt x="1258" y="2395"/>
                      <a:pt x="1493" y="3798"/>
                    </a:cubicBezTo>
                    <a:cubicBezTo>
                      <a:pt x="1755" y="2398"/>
                      <a:pt x="1959" y="2133"/>
                      <a:pt x="3019" y="1812"/>
                    </a:cubicBezTo>
                    <a:cubicBezTo>
                      <a:pt x="2028" y="1497"/>
                      <a:pt x="1791" y="1240"/>
                      <a:pt x="1574" y="49"/>
                    </a:cubicBezTo>
                    <a:cubicBezTo>
                      <a:pt x="1568" y="17"/>
                      <a:pt x="1549" y="1"/>
                      <a:pt x="15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0"/>
              <p:cNvSpPr/>
              <p:nvPr/>
            </p:nvSpPr>
            <p:spPr>
              <a:xfrm>
                <a:off x="355350" y="1963917"/>
                <a:ext cx="139054" cy="99534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3118" extrusionOk="0">
                    <a:moveTo>
                      <a:pt x="1152" y="0"/>
                    </a:moveTo>
                    <a:cubicBezTo>
                      <a:pt x="1125" y="0"/>
                      <a:pt x="1096" y="2"/>
                      <a:pt x="1066" y="4"/>
                    </a:cubicBezTo>
                    <a:cubicBezTo>
                      <a:pt x="0" y="105"/>
                      <a:pt x="310" y="3118"/>
                      <a:pt x="310" y="3118"/>
                    </a:cubicBezTo>
                    <a:cubicBezTo>
                      <a:pt x="310" y="3118"/>
                      <a:pt x="4355" y="2800"/>
                      <a:pt x="3538" y="1101"/>
                    </a:cubicBezTo>
                    <a:cubicBezTo>
                      <a:pt x="3471" y="960"/>
                      <a:pt x="3347" y="904"/>
                      <a:pt x="3193" y="904"/>
                    </a:cubicBezTo>
                    <a:cubicBezTo>
                      <a:pt x="2616" y="904"/>
                      <a:pt x="1621" y="1684"/>
                      <a:pt x="1621" y="1684"/>
                    </a:cubicBezTo>
                    <a:cubicBezTo>
                      <a:pt x="1621" y="1684"/>
                      <a:pt x="2106" y="0"/>
                      <a:pt x="11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7" name="Google Shape;937;p20"/>
              <p:cNvGrpSpPr/>
              <p:nvPr/>
            </p:nvGrpSpPr>
            <p:grpSpPr>
              <a:xfrm>
                <a:off x="325028" y="1402944"/>
                <a:ext cx="97555" cy="96949"/>
                <a:chOff x="6707303" y="2342619"/>
                <a:chExt cx="97555" cy="96949"/>
              </a:xfrm>
            </p:grpSpPr>
            <p:sp>
              <p:nvSpPr>
                <p:cNvPr id="938" name="Google Shape;938;p20"/>
                <p:cNvSpPr/>
                <p:nvPr/>
              </p:nvSpPr>
              <p:spPr>
                <a:xfrm>
                  <a:off x="6748545" y="2342619"/>
                  <a:ext cx="14365" cy="96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" h="3037" extrusionOk="0">
                      <a:moveTo>
                        <a:pt x="258" y="0"/>
                      </a:moveTo>
                      <a:cubicBezTo>
                        <a:pt x="161" y="0"/>
                        <a:pt x="75" y="74"/>
                        <a:pt x="70" y="174"/>
                      </a:cubicBezTo>
                      <a:cubicBezTo>
                        <a:pt x="0" y="1136"/>
                        <a:pt x="0" y="2015"/>
                        <a:pt x="70" y="2866"/>
                      </a:cubicBezTo>
                      <a:cubicBezTo>
                        <a:pt x="81" y="2964"/>
                        <a:pt x="159" y="3036"/>
                        <a:pt x="257" y="3036"/>
                      </a:cubicBezTo>
                      <a:lnTo>
                        <a:pt x="268" y="3036"/>
                      </a:lnTo>
                      <a:cubicBezTo>
                        <a:pt x="369" y="3025"/>
                        <a:pt x="449" y="2936"/>
                        <a:pt x="438" y="2832"/>
                      </a:cubicBezTo>
                      <a:cubicBezTo>
                        <a:pt x="369" y="2004"/>
                        <a:pt x="369" y="1142"/>
                        <a:pt x="438" y="202"/>
                      </a:cubicBezTo>
                      <a:cubicBezTo>
                        <a:pt x="449" y="98"/>
                        <a:pt x="369" y="9"/>
                        <a:pt x="268" y="1"/>
                      </a:cubicBezTo>
                      <a:cubicBezTo>
                        <a:pt x="265" y="1"/>
                        <a:pt x="261" y="0"/>
                        <a:pt x="2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20"/>
                <p:cNvSpPr/>
                <p:nvPr/>
              </p:nvSpPr>
              <p:spPr>
                <a:xfrm>
                  <a:off x="6707303" y="2384276"/>
                  <a:ext cx="97555" cy="13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6" h="423" extrusionOk="0">
                      <a:moveTo>
                        <a:pt x="191" y="0"/>
                      </a:moveTo>
                      <a:cubicBezTo>
                        <a:pt x="99" y="0"/>
                        <a:pt x="20" y="77"/>
                        <a:pt x="12" y="172"/>
                      </a:cubicBezTo>
                      <a:cubicBezTo>
                        <a:pt x="1" y="272"/>
                        <a:pt x="82" y="364"/>
                        <a:pt x="182" y="370"/>
                      </a:cubicBezTo>
                      <a:cubicBezTo>
                        <a:pt x="662" y="406"/>
                        <a:pt x="1122" y="423"/>
                        <a:pt x="1569" y="423"/>
                      </a:cubicBezTo>
                      <a:cubicBezTo>
                        <a:pt x="2015" y="423"/>
                        <a:pt x="2447" y="406"/>
                        <a:pt x="2874" y="375"/>
                      </a:cubicBezTo>
                      <a:cubicBezTo>
                        <a:pt x="2977" y="364"/>
                        <a:pt x="3055" y="272"/>
                        <a:pt x="3047" y="172"/>
                      </a:cubicBezTo>
                      <a:cubicBezTo>
                        <a:pt x="3037" y="77"/>
                        <a:pt x="2955" y="0"/>
                        <a:pt x="2862" y="0"/>
                      </a:cubicBezTo>
                      <a:cubicBezTo>
                        <a:pt x="2856" y="0"/>
                        <a:pt x="2850" y="1"/>
                        <a:pt x="2843" y="1"/>
                      </a:cubicBezTo>
                      <a:cubicBezTo>
                        <a:pt x="2429" y="36"/>
                        <a:pt x="2007" y="54"/>
                        <a:pt x="1570" y="54"/>
                      </a:cubicBezTo>
                      <a:cubicBezTo>
                        <a:pt x="1133" y="54"/>
                        <a:pt x="681" y="36"/>
                        <a:pt x="210" y="1"/>
                      </a:cubicBezTo>
                      <a:cubicBezTo>
                        <a:pt x="204" y="1"/>
                        <a:pt x="197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20"/>
                <p:cNvSpPr/>
                <p:nvPr/>
              </p:nvSpPr>
              <p:spPr>
                <a:xfrm>
                  <a:off x="6719784" y="2355547"/>
                  <a:ext cx="73677" cy="72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8" h="2258" extrusionOk="0">
                      <a:moveTo>
                        <a:pt x="2094" y="0"/>
                      </a:moveTo>
                      <a:cubicBezTo>
                        <a:pt x="2050" y="0"/>
                        <a:pt x="2007" y="16"/>
                        <a:pt x="1973" y="48"/>
                      </a:cubicBezTo>
                      <a:cubicBezTo>
                        <a:pt x="1239" y="678"/>
                        <a:pt x="620" y="1303"/>
                        <a:pt x="67" y="1950"/>
                      </a:cubicBezTo>
                      <a:cubicBezTo>
                        <a:pt x="0" y="2028"/>
                        <a:pt x="9" y="2146"/>
                        <a:pt x="89" y="2213"/>
                      </a:cubicBezTo>
                      <a:cubicBezTo>
                        <a:pt x="123" y="2243"/>
                        <a:pt x="168" y="2257"/>
                        <a:pt x="209" y="2257"/>
                      </a:cubicBezTo>
                      <a:cubicBezTo>
                        <a:pt x="265" y="2257"/>
                        <a:pt x="315" y="2238"/>
                        <a:pt x="355" y="2196"/>
                      </a:cubicBezTo>
                      <a:cubicBezTo>
                        <a:pt x="890" y="1560"/>
                        <a:pt x="1501" y="949"/>
                        <a:pt x="2215" y="332"/>
                      </a:cubicBezTo>
                      <a:cubicBezTo>
                        <a:pt x="2296" y="263"/>
                        <a:pt x="2307" y="145"/>
                        <a:pt x="2238" y="67"/>
                      </a:cubicBezTo>
                      <a:cubicBezTo>
                        <a:pt x="2200" y="23"/>
                        <a:pt x="2146" y="0"/>
                        <a:pt x="20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20"/>
                <p:cNvSpPr/>
                <p:nvPr/>
              </p:nvSpPr>
              <p:spPr>
                <a:xfrm>
                  <a:off x="6719688" y="2354334"/>
                  <a:ext cx="73581" cy="72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5" h="2262" extrusionOk="0">
                      <a:moveTo>
                        <a:pt x="212" y="0"/>
                      </a:moveTo>
                      <a:cubicBezTo>
                        <a:pt x="169" y="0"/>
                        <a:pt x="126" y="15"/>
                        <a:pt x="92" y="47"/>
                      </a:cubicBezTo>
                      <a:cubicBezTo>
                        <a:pt x="12" y="116"/>
                        <a:pt x="0" y="234"/>
                        <a:pt x="70" y="312"/>
                      </a:cubicBezTo>
                      <a:cubicBezTo>
                        <a:pt x="701" y="1043"/>
                        <a:pt x="1323" y="1665"/>
                        <a:pt x="1976" y="2214"/>
                      </a:cubicBezTo>
                      <a:cubicBezTo>
                        <a:pt x="2009" y="2248"/>
                        <a:pt x="2054" y="2262"/>
                        <a:pt x="2096" y="2262"/>
                      </a:cubicBezTo>
                      <a:cubicBezTo>
                        <a:pt x="2149" y="2262"/>
                        <a:pt x="2202" y="2237"/>
                        <a:pt x="2241" y="2192"/>
                      </a:cubicBezTo>
                      <a:cubicBezTo>
                        <a:pt x="2305" y="2114"/>
                        <a:pt x="2299" y="1997"/>
                        <a:pt x="2218" y="1930"/>
                      </a:cubicBezTo>
                      <a:cubicBezTo>
                        <a:pt x="1585" y="1389"/>
                        <a:pt x="974" y="783"/>
                        <a:pt x="358" y="66"/>
                      </a:cubicBezTo>
                      <a:cubicBezTo>
                        <a:pt x="319" y="23"/>
                        <a:pt x="265" y="0"/>
                        <a:pt x="2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2" name="Google Shape;942;p20"/>
              <p:cNvSpPr/>
              <p:nvPr/>
            </p:nvSpPr>
            <p:spPr>
              <a:xfrm>
                <a:off x="196517" y="3532485"/>
                <a:ext cx="56694" cy="49065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537" extrusionOk="0">
                    <a:moveTo>
                      <a:pt x="899" y="0"/>
                    </a:moveTo>
                    <a:cubicBezTo>
                      <a:pt x="418" y="0"/>
                      <a:pt x="0" y="600"/>
                      <a:pt x="213" y="1092"/>
                    </a:cubicBezTo>
                    <a:cubicBezTo>
                      <a:pt x="329" y="1352"/>
                      <a:pt x="610" y="1536"/>
                      <a:pt x="894" y="1536"/>
                    </a:cubicBezTo>
                    <a:cubicBezTo>
                      <a:pt x="917" y="1536"/>
                      <a:pt x="941" y="1535"/>
                      <a:pt x="964" y="1533"/>
                    </a:cubicBezTo>
                    <a:cubicBezTo>
                      <a:pt x="1636" y="1455"/>
                      <a:pt x="1776" y="509"/>
                      <a:pt x="1273" y="132"/>
                    </a:cubicBezTo>
                    <a:cubicBezTo>
                      <a:pt x="1151" y="40"/>
                      <a:pt x="1023" y="0"/>
                      <a:pt x="8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0"/>
              <p:cNvSpPr/>
              <p:nvPr/>
            </p:nvSpPr>
            <p:spPr>
              <a:xfrm>
                <a:off x="3212431" y="4871526"/>
                <a:ext cx="37924" cy="32848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029" extrusionOk="0">
                    <a:moveTo>
                      <a:pt x="601" y="0"/>
                    </a:moveTo>
                    <a:cubicBezTo>
                      <a:pt x="280" y="0"/>
                      <a:pt x="0" y="402"/>
                      <a:pt x="142" y="732"/>
                    </a:cubicBezTo>
                    <a:cubicBezTo>
                      <a:pt x="218" y="908"/>
                      <a:pt x="400" y="1028"/>
                      <a:pt x="590" y="1028"/>
                    </a:cubicBezTo>
                    <a:cubicBezTo>
                      <a:pt x="608" y="1028"/>
                      <a:pt x="626" y="1027"/>
                      <a:pt x="644" y="1025"/>
                    </a:cubicBezTo>
                    <a:cubicBezTo>
                      <a:pt x="1093" y="972"/>
                      <a:pt x="1188" y="341"/>
                      <a:pt x="853" y="90"/>
                    </a:cubicBezTo>
                    <a:cubicBezTo>
                      <a:pt x="771" y="28"/>
                      <a:pt x="684" y="0"/>
                      <a:pt x="6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0"/>
              <p:cNvSpPr/>
              <p:nvPr/>
            </p:nvSpPr>
            <p:spPr>
              <a:xfrm>
                <a:off x="8656431" y="2805831"/>
                <a:ext cx="29911" cy="2588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811" extrusionOk="0">
                    <a:moveTo>
                      <a:pt x="477" y="0"/>
                    </a:moveTo>
                    <a:cubicBezTo>
                      <a:pt x="224" y="0"/>
                      <a:pt x="0" y="316"/>
                      <a:pt x="114" y="578"/>
                    </a:cubicBezTo>
                    <a:cubicBezTo>
                      <a:pt x="174" y="715"/>
                      <a:pt x="318" y="810"/>
                      <a:pt x="462" y="810"/>
                    </a:cubicBezTo>
                    <a:cubicBezTo>
                      <a:pt x="477" y="810"/>
                      <a:pt x="492" y="809"/>
                      <a:pt x="507" y="807"/>
                    </a:cubicBezTo>
                    <a:cubicBezTo>
                      <a:pt x="861" y="765"/>
                      <a:pt x="937" y="269"/>
                      <a:pt x="672" y="68"/>
                    </a:cubicBezTo>
                    <a:cubicBezTo>
                      <a:pt x="608" y="21"/>
                      <a:pt x="542" y="0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andstander"/>
              <a:buNone/>
              <a:defRPr sz="30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74500"/>
            <a:ext cx="7704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5" r:id="rId4"/>
    <p:sldLayoutId id="2147483657" r:id="rId5"/>
    <p:sldLayoutId id="2147483658" r:id="rId6"/>
    <p:sldLayoutId id="2147483659" r:id="rId7"/>
    <p:sldLayoutId id="2147483664" r:id="rId8"/>
    <p:sldLayoutId id="2147483666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17.svg"/><Relationship Id="rId9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31"/>
          <p:cNvSpPr txBox="1">
            <a:spLocks noGrp="1"/>
          </p:cNvSpPr>
          <p:nvPr>
            <p:ph type="ctrTitle"/>
          </p:nvPr>
        </p:nvSpPr>
        <p:spPr>
          <a:xfrm>
            <a:off x="-109099" y="1321514"/>
            <a:ext cx="7042598" cy="19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500">
                <a:solidFill>
                  <a:srgbClr val="000000"/>
                </a:solidFill>
                <a:latin typeface="+mj-lt"/>
              </a:rPr>
              <a:t>CHÀO ĐÓN CÁC EM </a:t>
            </a:r>
            <a:br>
              <a:rPr lang="en-US" sz="3500">
                <a:solidFill>
                  <a:srgbClr val="000000"/>
                </a:solidFill>
                <a:latin typeface="+mj-lt"/>
              </a:rPr>
            </a:br>
            <a:r>
              <a:rPr lang="en-US" sz="3500">
                <a:solidFill>
                  <a:srgbClr val="000000"/>
                </a:solidFill>
                <a:latin typeface="+mj-lt"/>
              </a:rPr>
              <a:t>ĐẾN VỚI TIẾT HỌC MỚI!</a:t>
            </a:r>
          </a:p>
        </p:txBody>
      </p:sp>
      <p:grpSp>
        <p:nvGrpSpPr>
          <p:cNvPr id="1277" name="Google Shape;1277;p31"/>
          <p:cNvGrpSpPr/>
          <p:nvPr/>
        </p:nvGrpSpPr>
        <p:grpSpPr>
          <a:xfrm>
            <a:off x="6754482" y="3279409"/>
            <a:ext cx="2233955" cy="2442391"/>
            <a:chOff x="7645485" y="3798936"/>
            <a:chExt cx="1866762" cy="2040938"/>
          </a:xfrm>
        </p:grpSpPr>
        <p:sp>
          <p:nvSpPr>
            <p:cNvPr id="1278" name="Google Shape;1278;p31"/>
            <p:cNvSpPr/>
            <p:nvPr/>
          </p:nvSpPr>
          <p:spPr>
            <a:xfrm>
              <a:off x="7645485" y="3798936"/>
              <a:ext cx="1866762" cy="2040938"/>
            </a:xfrm>
            <a:custGeom>
              <a:avLst/>
              <a:gdLst/>
              <a:ahLst/>
              <a:cxnLst/>
              <a:rect l="l" t="t" r="r" b="b"/>
              <a:pathLst>
                <a:path w="37244" h="40719" extrusionOk="0">
                  <a:moveTo>
                    <a:pt x="10685" y="0"/>
                  </a:moveTo>
                  <a:cubicBezTo>
                    <a:pt x="9914" y="0"/>
                    <a:pt x="9206" y="475"/>
                    <a:pt x="8930" y="1221"/>
                  </a:cubicBezTo>
                  <a:cubicBezTo>
                    <a:pt x="5613" y="10182"/>
                    <a:pt x="2754" y="19748"/>
                    <a:pt x="215" y="29747"/>
                  </a:cubicBezTo>
                  <a:cubicBezTo>
                    <a:pt x="0" y="30598"/>
                    <a:pt x="399" y="31488"/>
                    <a:pt x="1180" y="31884"/>
                  </a:cubicBezTo>
                  <a:cubicBezTo>
                    <a:pt x="7513" y="35106"/>
                    <a:pt x="15478" y="37968"/>
                    <a:pt x="24305" y="40638"/>
                  </a:cubicBezTo>
                  <a:cubicBezTo>
                    <a:pt x="24486" y="40692"/>
                    <a:pt x="24669" y="40718"/>
                    <a:pt x="24849" y="40718"/>
                  </a:cubicBezTo>
                  <a:cubicBezTo>
                    <a:pt x="25594" y="40718"/>
                    <a:pt x="26291" y="40274"/>
                    <a:pt x="26592" y="39556"/>
                  </a:cubicBezTo>
                  <a:cubicBezTo>
                    <a:pt x="30303" y="30603"/>
                    <a:pt x="33729" y="20278"/>
                    <a:pt x="36965" y="9033"/>
                  </a:cubicBezTo>
                  <a:cubicBezTo>
                    <a:pt x="37244" y="8067"/>
                    <a:pt x="36708" y="7052"/>
                    <a:pt x="35757" y="6728"/>
                  </a:cubicBezTo>
                  <a:cubicBezTo>
                    <a:pt x="27231" y="3816"/>
                    <a:pt x="18971" y="1525"/>
                    <a:pt x="11048" y="36"/>
                  </a:cubicBezTo>
                  <a:cubicBezTo>
                    <a:pt x="10926" y="12"/>
                    <a:pt x="10805" y="0"/>
                    <a:pt x="10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1"/>
            <p:cNvSpPr/>
            <p:nvPr/>
          </p:nvSpPr>
          <p:spPr>
            <a:xfrm>
              <a:off x="8234394" y="3874817"/>
              <a:ext cx="1136177" cy="317025"/>
            </a:xfrm>
            <a:custGeom>
              <a:avLst/>
              <a:gdLst/>
              <a:ahLst/>
              <a:cxnLst/>
              <a:rect l="l" t="t" r="r" b="b"/>
              <a:pathLst>
                <a:path w="22668" h="6325" extrusionOk="0">
                  <a:moveTo>
                    <a:pt x="37" y="0"/>
                  </a:moveTo>
                  <a:lnTo>
                    <a:pt x="1" y="184"/>
                  </a:lnTo>
                  <a:cubicBezTo>
                    <a:pt x="308" y="243"/>
                    <a:pt x="614" y="307"/>
                    <a:pt x="921" y="368"/>
                  </a:cubicBezTo>
                  <a:lnTo>
                    <a:pt x="958" y="184"/>
                  </a:lnTo>
                  <a:cubicBezTo>
                    <a:pt x="651" y="123"/>
                    <a:pt x="344" y="59"/>
                    <a:pt x="37" y="0"/>
                  </a:cubicBezTo>
                  <a:close/>
                  <a:moveTo>
                    <a:pt x="1878" y="374"/>
                  </a:moveTo>
                  <a:lnTo>
                    <a:pt x="1839" y="558"/>
                  </a:lnTo>
                  <a:cubicBezTo>
                    <a:pt x="2141" y="619"/>
                    <a:pt x="2450" y="686"/>
                    <a:pt x="2757" y="753"/>
                  </a:cubicBezTo>
                  <a:lnTo>
                    <a:pt x="2793" y="569"/>
                  </a:lnTo>
                  <a:cubicBezTo>
                    <a:pt x="2486" y="502"/>
                    <a:pt x="2185" y="438"/>
                    <a:pt x="1878" y="374"/>
                  </a:cubicBezTo>
                  <a:close/>
                  <a:moveTo>
                    <a:pt x="3714" y="773"/>
                  </a:moveTo>
                  <a:lnTo>
                    <a:pt x="3672" y="954"/>
                  </a:lnTo>
                  <a:cubicBezTo>
                    <a:pt x="3976" y="1024"/>
                    <a:pt x="4280" y="1094"/>
                    <a:pt x="4587" y="1163"/>
                  </a:cubicBezTo>
                  <a:lnTo>
                    <a:pt x="4632" y="982"/>
                  </a:lnTo>
                  <a:cubicBezTo>
                    <a:pt x="4325" y="910"/>
                    <a:pt x="4018" y="843"/>
                    <a:pt x="3714" y="773"/>
                  </a:cubicBezTo>
                  <a:close/>
                  <a:moveTo>
                    <a:pt x="5541" y="1197"/>
                  </a:moveTo>
                  <a:lnTo>
                    <a:pt x="5499" y="1378"/>
                  </a:lnTo>
                  <a:cubicBezTo>
                    <a:pt x="5803" y="1451"/>
                    <a:pt x="6108" y="1523"/>
                    <a:pt x="6414" y="1596"/>
                  </a:cubicBezTo>
                  <a:lnTo>
                    <a:pt x="6456" y="1415"/>
                  </a:lnTo>
                  <a:cubicBezTo>
                    <a:pt x="6149" y="1339"/>
                    <a:pt x="5845" y="1269"/>
                    <a:pt x="5541" y="1197"/>
                  </a:cubicBezTo>
                  <a:close/>
                  <a:moveTo>
                    <a:pt x="7369" y="1638"/>
                  </a:moveTo>
                  <a:lnTo>
                    <a:pt x="7324" y="1819"/>
                  </a:lnTo>
                  <a:cubicBezTo>
                    <a:pt x="7628" y="1894"/>
                    <a:pt x="7932" y="1970"/>
                    <a:pt x="8233" y="2048"/>
                  </a:cubicBezTo>
                  <a:lnTo>
                    <a:pt x="8281" y="1869"/>
                  </a:lnTo>
                  <a:cubicBezTo>
                    <a:pt x="7977" y="1788"/>
                    <a:pt x="7673" y="1716"/>
                    <a:pt x="7369" y="1638"/>
                  </a:cubicBezTo>
                  <a:close/>
                  <a:moveTo>
                    <a:pt x="9190" y="2098"/>
                  </a:moveTo>
                  <a:lnTo>
                    <a:pt x="9146" y="2279"/>
                  </a:lnTo>
                  <a:cubicBezTo>
                    <a:pt x="9444" y="2360"/>
                    <a:pt x="9748" y="2441"/>
                    <a:pt x="10052" y="2522"/>
                  </a:cubicBezTo>
                  <a:lnTo>
                    <a:pt x="10097" y="2341"/>
                  </a:lnTo>
                  <a:cubicBezTo>
                    <a:pt x="9793" y="2257"/>
                    <a:pt x="9494" y="2179"/>
                    <a:pt x="9190" y="2098"/>
                  </a:cubicBezTo>
                  <a:close/>
                  <a:moveTo>
                    <a:pt x="11004" y="2583"/>
                  </a:moveTo>
                  <a:lnTo>
                    <a:pt x="10953" y="2765"/>
                  </a:lnTo>
                  <a:cubicBezTo>
                    <a:pt x="11255" y="2846"/>
                    <a:pt x="11553" y="2929"/>
                    <a:pt x="11857" y="3013"/>
                  </a:cubicBezTo>
                  <a:lnTo>
                    <a:pt x="11910" y="2832"/>
                  </a:lnTo>
                  <a:cubicBezTo>
                    <a:pt x="11606" y="2748"/>
                    <a:pt x="11302" y="2667"/>
                    <a:pt x="11004" y="2583"/>
                  </a:cubicBezTo>
                  <a:close/>
                  <a:moveTo>
                    <a:pt x="12809" y="3083"/>
                  </a:moveTo>
                  <a:lnTo>
                    <a:pt x="12761" y="3264"/>
                  </a:lnTo>
                  <a:cubicBezTo>
                    <a:pt x="13060" y="3351"/>
                    <a:pt x="13361" y="3434"/>
                    <a:pt x="13665" y="3521"/>
                  </a:cubicBezTo>
                  <a:lnTo>
                    <a:pt x="13713" y="3339"/>
                  </a:lnTo>
                  <a:cubicBezTo>
                    <a:pt x="13414" y="3253"/>
                    <a:pt x="13110" y="3167"/>
                    <a:pt x="12809" y="3083"/>
                  </a:cubicBezTo>
                  <a:close/>
                  <a:moveTo>
                    <a:pt x="14616" y="3604"/>
                  </a:moveTo>
                  <a:lnTo>
                    <a:pt x="14563" y="3786"/>
                  </a:lnTo>
                  <a:cubicBezTo>
                    <a:pt x="14865" y="3875"/>
                    <a:pt x="15163" y="3962"/>
                    <a:pt x="15465" y="4051"/>
                  </a:cubicBezTo>
                  <a:lnTo>
                    <a:pt x="15515" y="3870"/>
                  </a:lnTo>
                  <a:cubicBezTo>
                    <a:pt x="15216" y="3780"/>
                    <a:pt x="14915" y="3694"/>
                    <a:pt x="14616" y="3604"/>
                  </a:cubicBezTo>
                  <a:close/>
                  <a:moveTo>
                    <a:pt x="16416" y="4143"/>
                  </a:moveTo>
                  <a:lnTo>
                    <a:pt x="16363" y="4321"/>
                  </a:lnTo>
                  <a:cubicBezTo>
                    <a:pt x="16659" y="4411"/>
                    <a:pt x="16960" y="4506"/>
                    <a:pt x="17258" y="4595"/>
                  </a:cubicBezTo>
                  <a:lnTo>
                    <a:pt x="17314" y="4419"/>
                  </a:lnTo>
                  <a:cubicBezTo>
                    <a:pt x="17016" y="4324"/>
                    <a:pt x="16714" y="4232"/>
                    <a:pt x="16416" y="4143"/>
                  </a:cubicBezTo>
                  <a:close/>
                  <a:moveTo>
                    <a:pt x="18207" y="4698"/>
                  </a:moveTo>
                  <a:lnTo>
                    <a:pt x="18151" y="4874"/>
                  </a:lnTo>
                  <a:cubicBezTo>
                    <a:pt x="18452" y="4969"/>
                    <a:pt x="18748" y="5064"/>
                    <a:pt x="19049" y="5158"/>
                  </a:cubicBezTo>
                  <a:lnTo>
                    <a:pt x="19105" y="4980"/>
                  </a:lnTo>
                  <a:cubicBezTo>
                    <a:pt x="18804" y="4885"/>
                    <a:pt x="18508" y="4790"/>
                    <a:pt x="18207" y="4698"/>
                  </a:cubicBezTo>
                  <a:close/>
                  <a:moveTo>
                    <a:pt x="19992" y="5264"/>
                  </a:moveTo>
                  <a:lnTo>
                    <a:pt x="19937" y="5443"/>
                  </a:lnTo>
                  <a:cubicBezTo>
                    <a:pt x="20235" y="5538"/>
                    <a:pt x="20531" y="5635"/>
                    <a:pt x="20829" y="5733"/>
                  </a:cubicBezTo>
                  <a:lnTo>
                    <a:pt x="20885" y="5555"/>
                  </a:lnTo>
                  <a:cubicBezTo>
                    <a:pt x="20587" y="5457"/>
                    <a:pt x="20291" y="5359"/>
                    <a:pt x="19992" y="5264"/>
                  </a:cubicBezTo>
                  <a:close/>
                  <a:moveTo>
                    <a:pt x="21778" y="5850"/>
                  </a:moveTo>
                  <a:lnTo>
                    <a:pt x="21719" y="6029"/>
                  </a:lnTo>
                  <a:cubicBezTo>
                    <a:pt x="22015" y="6126"/>
                    <a:pt x="22313" y="6224"/>
                    <a:pt x="22609" y="6325"/>
                  </a:cubicBezTo>
                  <a:lnTo>
                    <a:pt x="22668" y="6152"/>
                  </a:lnTo>
                  <a:cubicBezTo>
                    <a:pt x="22372" y="6051"/>
                    <a:pt x="22076" y="5948"/>
                    <a:pt x="21778" y="5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1"/>
            <p:cNvSpPr/>
            <p:nvPr/>
          </p:nvSpPr>
          <p:spPr>
            <a:xfrm>
              <a:off x="9412412" y="4198091"/>
              <a:ext cx="29422" cy="35687"/>
            </a:xfrm>
            <a:custGeom>
              <a:avLst/>
              <a:gdLst/>
              <a:ahLst/>
              <a:cxnLst/>
              <a:rect l="l" t="t" r="r" b="b"/>
              <a:pathLst>
                <a:path w="587" h="712" extrusionOk="0">
                  <a:moveTo>
                    <a:pt x="59" y="0"/>
                  </a:moveTo>
                  <a:lnTo>
                    <a:pt x="1" y="179"/>
                  </a:lnTo>
                  <a:lnTo>
                    <a:pt x="361" y="299"/>
                  </a:lnTo>
                  <a:lnTo>
                    <a:pt x="252" y="661"/>
                  </a:lnTo>
                  <a:lnTo>
                    <a:pt x="433" y="711"/>
                  </a:lnTo>
                  <a:lnTo>
                    <a:pt x="587" y="17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1"/>
            <p:cNvSpPr/>
            <p:nvPr/>
          </p:nvSpPr>
          <p:spPr>
            <a:xfrm>
              <a:off x="8926549" y="4275275"/>
              <a:ext cx="494759" cy="1436110"/>
            </a:xfrm>
            <a:custGeom>
              <a:avLst/>
              <a:gdLst/>
              <a:ahLst/>
              <a:cxnLst/>
              <a:rect l="l" t="t" r="r" b="b"/>
              <a:pathLst>
                <a:path w="9871" h="28652" extrusionOk="0">
                  <a:moveTo>
                    <a:pt x="9689" y="0"/>
                  </a:moveTo>
                  <a:lnTo>
                    <a:pt x="9432" y="879"/>
                  </a:lnTo>
                  <a:lnTo>
                    <a:pt x="9614" y="929"/>
                  </a:lnTo>
                  <a:lnTo>
                    <a:pt x="9870" y="50"/>
                  </a:lnTo>
                  <a:lnTo>
                    <a:pt x="9689" y="0"/>
                  </a:lnTo>
                  <a:close/>
                  <a:moveTo>
                    <a:pt x="9176" y="1760"/>
                  </a:moveTo>
                  <a:cubicBezTo>
                    <a:pt x="9089" y="2053"/>
                    <a:pt x="9006" y="2346"/>
                    <a:pt x="8916" y="2636"/>
                  </a:cubicBezTo>
                  <a:lnTo>
                    <a:pt x="9098" y="2687"/>
                  </a:lnTo>
                  <a:cubicBezTo>
                    <a:pt x="9187" y="2394"/>
                    <a:pt x="9273" y="2106"/>
                    <a:pt x="9357" y="1813"/>
                  </a:cubicBezTo>
                  <a:lnTo>
                    <a:pt x="9176" y="1760"/>
                  </a:lnTo>
                  <a:close/>
                  <a:moveTo>
                    <a:pt x="8660" y="3515"/>
                  </a:moveTo>
                  <a:cubicBezTo>
                    <a:pt x="8573" y="3808"/>
                    <a:pt x="8484" y="4101"/>
                    <a:pt x="8397" y="4388"/>
                  </a:cubicBezTo>
                  <a:lnTo>
                    <a:pt x="8576" y="4441"/>
                  </a:lnTo>
                  <a:cubicBezTo>
                    <a:pt x="8663" y="4148"/>
                    <a:pt x="8749" y="3858"/>
                    <a:pt x="8841" y="3565"/>
                  </a:cubicBezTo>
                  <a:lnTo>
                    <a:pt x="8660" y="3515"/>
                  </a:lnTo>
                  <a:close/>
                  <a:moveTo>
                    <a:pt x="8132" y="5264"/>
                  </a:moveTo>
                  <a:cubicBezTo>
                    <a:pt x="8043" y="5557"/>
                    <a:pt x="7954" y="5850"/>
                    <a:pt x="7865" y="6140"/>
                  </a:cubicBezTo>
                  <a:lnTo>
                    <a:pt x="8043" y="6193"/>
                  </a:lnTo>
                  <a:cubicBezTo>
                    <a:pt x="8132" y="5903"/>
                    <a:pt x="8219" y="5610"/>
                    <a:pt x="8311" y="5317"/>
                  </a:cubicBezTo>
                  <a:lnTo>
                    <a:pt x="8132" y="5264"/>
                  </a:lnTo>
                  <a:close/>
                  <a:moveTo>
                    <a:pt x="7597" y="7016"/>
                  </a:moveTo>
                  <a:cubicBezTo>
                    <a:pt x="7505" y="7309"/>
                    <a:pt x="7415" y="7597"/>
                    <a:pt x="7323" y="7887"/>
                  </a:cubicBezTo>
                  <a:lnTo>
                    <a:pt x="7502" y="7943"/>
                  </a:lnTo>
                  <a:cubicBezTo>
                    <a:pt x="7591" y="7652"/>
                    <a:pt x="7683" y="7359"/>
                    <a:pt x="7773" y="7072"/>
                  </a:cubicBezTo>
                  <a:lnTo>
                    <a:pt x="7597" y="7016"/>
                  </a:lnTo>
                  <a:close/>
                  <a:moveTo>
                    <a:pt x="7053" y="8763"/>
                  </a:moveTo>
                  <a:cubicBezTo>
                    <a:pt x="6961" y="9056"/>
                    <a:pt x="6866" y="9346"/>
                    <a:pt x="6777" y="9633"/>
                  </a:cubicBezTo>
                  <a:lnTo>
                    <a:pt x="6955" y="9689"/>
                  </a:lnTo>
                  <a:cubicBezTo>
                    <a:pt x="7044" y="9402"/>
                    <a:pt x="7136" y="9109"/>
                    <a:pt x="7229" y="8819"/>
                  </a:cubicBezTo>
                  <a:lnTo>
                    <a:pt x="7053" y="8763"/>
                  </a:lnTo>
                  <a:close/>
                  <a:moveTo>
                    <a:pt x="6498" y="10506"/>
                  </a:moveTo>
                  <a:cubicBezTo>
                    <a:pt x="6406" y="10799"/>
                    <a:pt x="6314" y="11089"/>
                    <a:pt x="6219" y="11377"/>
                  </a:cubicBezTo>
                  <a:lnTo>
                    <a:pt x="6397" y="11433"/>
                  </a:lnTo>
                  <a:cubicBezTo>
                    <a:pt x="6486" y="11145"/>
                    <a:pt x="6581" y="10855"/>
                    <a:pt x="6676" y="10562"/>
                  </a:cubicBezTo>
                  <a:lnTo>
                    <a:pt x="6498" y="10506"/>
                  </a:lnTo>
                  <a:close/>
                  <a:moveTo>
                    <a:pt x="5931" y="12250"/>
                  </a:moveTo>
                  <a:cubicBezTo>
                    <a:pt x="5836" y="12540"/>
                    <a:pt x="5739" y="12827"/>
                    <a:pt x="5647" y="13118"/>
                  </a:cubicBezTo>
                  <a:lnTo>
                    <a:pt x="5825" y="13173"/>
                  </a:lnTo>
                  <a:cubicBezTo>
                    <a:pt x="5923" y="12883"/>
                    <a:pt x="6015" y="12596"/>
                    <a:pt x="6110" y="12306"/>
                  </a:cubicBezTo>
                  <a:lnTo>
                    <a:pt x="5931" y="12250"/>
                  </a:lnTo>
                  <a:close/>
                  <a:moveTo>
                    <a:pt x="5359" y="13982"/>
                  </a:moveTo>
                  <a:cubicBezTo>
                    <a:pt x="5267" y="14275"/>
                    <a:pt x="5170" y="14565"/>
                    <a:pt x="5072" y="14850"/>
                  </a:cubicBezTo>
                  <a:lnTo>
                    <a:pt x="5245" y="14911"/>
                  </a:lnTo>
                  <a:cubicBezTo>
                    <a:pt x="5343" y="14624"/>
                    <a:pt x="5440" y="14334"/>
                    <a:pt x="5538" y="14041"/>
                  </a:cubicBezTo>
                  <a:lnTo>
                    <a:pt x="5359" y="13982"/>
                  </a:lnTo>
                  <a:close/>
                  <a:moveTo>
                    <a:pt x="4779" y="15715"/>
                  </a:moveTo>
                  <a:cubicBezTo>
                    <a:pt x="4681" y="16005"/>
                    <a:pt x="4578" y="16295"/>
                    <a:pt x="4481" y="16580"/>
                  </a:cubicBezTo>
                  <a:lnTo>
                    <a:pt x="4656" y="16644"/>
                  </a:lnTo>
                  <a:cubicBezTo>
                    <a:pt x="4757" y="16357"/>
                    <a:pt x="4854" y="16069"/>
                    <a:pt x="4952" y="15773"/>
                  </a:cubicBezTo>
                  <a:lnTo>
                    <a:pt x="4779" y="15715"/>
                  </a:lnTo>
                  <a:close/>
                  <a:moveTo>
                    <a:pt x="4185" y="17445"/>
                  </a:moveTo>
                  <a:cubicBezTo>
                    <a:pt x="4084" y="17735"/>
                    <a:pt x="3984" y="18025"/>
                    <a:pt x="3881" y="18309"/>
                  </a:cubicBezTo>
                  <a:lnTo>
                    <a:pt x="4057" y="18374"/>
                  </a:lnTo>
                  <a:cubicBezTo>
                    <a:pt x="4157" y="18086"/>
                    <a:pt x="4257" y="17799"/>
                    <a:pt x="4361" y="17509"/>
                  </a:cubicBezTo>
                  <a:lnTo>
                    <a:pt x="4185" y="17445"/>
                  </a:lnTo>
                  <a:close/>
                  <a:moveTo>
                    <a:pt x="3580" y="19174"/>
                  </a:moveTo>
                  <a:cubicBezTo>
                    <a:pt x="3476" y="19464"/>
                    <a:pt x="3373" y="19752"/>
                    <a:pt x="3273" y="20036"/>
                  </a:cubicBezTo>
                  <a:lnTo>
                    <a:pt x="3446" y="20100"/>
                  </a:lnTo>
                  <a:cubicBezTo>
                    <a:pt x="3546" y="19813"/>
                    <a:pt x="3649" y="19529"/>
                    <a:pt x="3752" y="19238"/>
                  </a:cubicBezTo>
                  <a:lnTo>
                    <a:pt x="3580" y="19174"/>
                  </a:lnTo>
                  <a:close/>
                  <a:moveTo>
                    <a:pt x="2957" y="20895"/>
                  </a:moveTo>
                  <a:lnTo>
                    <a:pt x="2645" y="21752"/>
                  </a:lnTo>
                  <a:lnTo>
                    <a:pt x="2818" y="21819"/>
                  </a:lnTo>
                  <a:cubicBezTo>
                    <a:pt x="2924" y="21537"/>
                    <a:pt x="3027" y="21250"/>
                    <a:pt x="3133" y="20960"/>
                  </a:cubicBezTo>
                  <a:lnTo>
                    <a:pt x="2957" y="20895"/>
                  </a:lnTo>
                  <a:close/>
                  <a:moveTo>
                    <a:pt x="2327" y="22614"/>
                  </a:moveTo>
                  <a:cubicBezTo>
                    <a:pt x="2218" y="22904"/>
                    <a:pt x="2115" y="23189"/>
                    <a:pt x="2006" y="23470"/>
                  </a:cubicBezTo>
                  <a:lnTo>
                    <a:pt x="2179" y="23537"/>
                  </a:lnTo>
                  <a:cubicBezTo>
                    <a:pt x="2285" y="23256"/>
                    <a:pt x="2394" y="22966"/>
                    <a:pt x="2500" y="22681"/>
                  </a:cubicBezTo>
                  <a:lnTo>
                    <a:pt x="2327" y="22614"/>
                  </a:lnTo>
                  <a:close/>
                  <a:moveTo>
                    <a:pt x="1677" y="24321"/>
                  </a:moveTo>
                  <a:cubicBezTo>
                    <a:pt x="1571" y="24609"/>
                    <a:pt x="1459" y="24893"/>
                    <a:pt x="1350" y="25178"/>
                  </a:cubicBezTo>
                  <a:lnTo>
                    <a:pt x="1523" y="25248"/>
                  </a:lnTo>
                  <a:cubicBezTo>
                    <a:pt x="1635" y="24963"/>
                    <a:pt x="1744" y="24678"/>
                    <a:pt x="1853" y="24388"/>
                  </a:cubicBezTo>
                  <a:lnTo>
                    <a:pt x="1677" y="24321"/>
                  </a:lnTo>
                  <a:close/>
                  <a:moveTo>
                    <a:pt x="1018" y="26031"/>
                  </a:moveTo>
                  <a:cubicBezTo>
                    <a:pt x="907" y="26316"/>
                    <a:pt x="795" y="26601"/>
                    <a:pt x="684" y="26882"/>
                  </a:cubicBezTo>
                  <a:lnTo>
                    <a:pt x="859" y="26952"/>
                  </a:lnTo>
                  <a:cubicBezTo>
                    <a:pt x="971" y="26670"/>
                    <a:pt x="1083" y="26386"/>
                    <a:pt x="1194" y="26101"/>
                  </a:cubicBezTo>
                  <a:lnTo>
                    <a:pt x="1018" y="26031"/>
                  </a:lnTo>
                  <a:close/>
                  <a:moveTo>
                    <a:pt x="343" y="27733"/>
                  </a:moveTo>
                  <a:cubicBezTo>
                    <a:pt x="232" y="28015"/>
                    <a:pt x="115" y="28302"/>
                    <a:pt x="0" y="28581"/>
                  </a:cubicBezTo>
                  <a:lnTo>
                    <a:pt x="170" y="28651"/>
                  </a:lnTo>
                  <a:cubicBezTo>
                    <a:pt x="288" y="28372"/>
                    <a:pt x="402" y="28088"/>
                    <a:pt x="514" y="27803"/>
                  </a:cubicBezTo>
                  <a:lnTo>
                    <a:pt x="343" y="277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1"/>
            <p:cNvSpPr/>
            <p:nvPr/>
          </p:nvSpPr>
          <p:spPr>
            <a:xfrm>
              <a:off x="8880790" y="5750103"/>
              <a:ext cx="36840" cy="29272"/>
            </a:xfrm>
            <a:custGeom>
              <a:avLst/>
              <a:gdLst/>
              <a:ahLst/>
              <a:cxnLst/>
              <a:rect l="l" t="t" r="r" b="b"/>
              <a:pathLst>
                <a:path w="735" h="584" extrusionOk="0">
                  <a:moveTo>
                    <a:pt x="564" y="1"/>
                  </a:moveTo>
                  <a:lnTo>
                    <a:pt x="419" y="358"/>
                  </a:lnTo>
                  <a:lnTo>
                    <a:pt x="57" y="246"/>
                  </a:lnTo>
                  <a:lnTo>
                    <a:pt x="1" y="422"/>
                  </a:lnTo>
                  <a:lnTo>
                    <a:pt x="531" y="584"/>
                  </a:lnTo>
                  <a:lnTo>
                    <a:pt x="735" y="73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1"/>
            <p:cNvSpPr/>
            <p:nvPr/>
          </p:nvSpPr>
          <p:spPr>
            <a:xfrm>
              <a:off x="7779857" y="5351750"/>
              <a:ext cx="1060492" cy="406544"/>
            </a:xfrm>
            <a:custGeom>
              <a:avLst/>
              <a:gdLst/>
              <a:ahLst/>
              <a:cxnLst/>
              <a:rect l="l" t="t" r="r" b="b"/>
              <a:pathLst>
                <a:path w="21158" h="8111" extrusionOk="0">
                  <a:moveTo>
                    <a:pt x="84" y="1"/>
                  </a:moveTo>
                  <a:lnTo>
                    <a:pt x="0" y="171"/>
                  </a:lnTo>
                  <a:cubicBezTo>
                    <a:pt x="265" y="302"/>
                    <a:pt x="536" y="430"/>
                    <a:pt x="812" y="564"/>
                  </a:cubicBezTo>
                  <a:lnTo>
                    <a:pt x="893" y="397"/>
                  </a:lnTo>
                  <a:cubicBezTo>
                    <a:pt x="619" y="263"/>
                    <a:pt x="349" y="134"/>
                    <a:pt x="84" y="1"/>
                  </a:cubicBezTo>
                  <a:close/>
                  <a:moveTo>
                    <a:pt x="1707" y="779"/>
                  </a:moveTo>
                  <a:lnTo>
                    <a:pt x="1629" y="946"/>
                  </a:lnTo>
                  <a:cubicBezTo>
                    <a:pt x="1897" y="1072"/>
                    <a:pt x="2173" y="1197"/>
                    <a:pt x="2447" y="1323"/>
                  </a:cubicBezTo>
                  <a:lnTo>
                    <a:pt x="2528" y="1156"/>
                  </a:lnTo>
                  <a:cubicBezTo>
                    <a:pt x="2251" y="1030"/>
                    <a:pt x="1978" y="904"/>
                    <a:pt x="1707" y="779"/>
                  </a:cubicBezTo>
                  <a:close/>
                  <a:moveTo>
                    <a:pt x="3348" y="1518"/>
                  </a:moveTo>
                  <a:lnTo>
                    <a:pt x="3270" y="1691"/>
                  </a:lnTo>
                  <a:cubicBezTo>
                    <a:pt x="3546" y="1808"/>
                    <a:pt x="3822" y="1928"/>
                    <a:pt x="4101" y="2048"/>
                  </a:cubicBezTo>
                  <a:lnTo>
                    <a:pt x="4174" y="1878"/>
                  </a:lnTo>
                  <a:cubicBezTo>
                    <a:pt x="3895" y="1761"/>
                    <a:pt x="3618" y="1641"/>
                    <a:pt x="3348" y="1518"/>
                  </a:cubicBezTo>
                  <a:close/>
                  <a:moveTo>
                    <a:pt x="5008" y="2232"/>
                  </a:moveTo>
                  <a:lnTo>
                    <a:pt x="4935" y="2405"/>
                  </a:lnTo>
                  <a:cubicBezTo>
                    <a:pt x="5209" y="2520"/>
                    <a:pt x="5485" y="2634"/>
                    <a:pt x="5767" y="2751"/>
                  </a:cubicBezTo>
                  <a:lnTo>
                    <a:pt x="5842" y="2578"/>
                  </a:lnTo>
                  <a:cubicBezTo>
                    <a:pt x="5557" y="2464"/>
                    <a:pt x="5284" y="2350"/>
                    <a:pt x="5008" y="2232"/>
                  </a:cubicBezTo>
                  <a:close/>
                  <a:moveTo>
                    <a:pt x="6673" y="2921"/>
                  </a:moveTo>
                  <a:lnTo>
                    <a:pt x="6604" y="3092"/>
                  </a:lnTo>
                  <a:cubicBezTo>
                    <a:pt x="6883" y="3200"/>
                    <a:pt x="7162" y="3312"/>
                    <a:pt x="7446" y="3424"/>
                  </a:cubicBezTo>
                  <a:lnTo>
                    <a:pt x="7510" y="3253"/>
                  </a:lnTo>
                  <a:cubicBezTo>
                    <a:pt x="7228" y="3142"/>
                    <a:pt x="6949" y="3033"/>
                    <a:pt x="6673" y="2921"/>
                  </a:cubicBezTo>
                  <a:close/>
                  <a:moveTo>
                    <a:pt x="8356" y="3574"/>
                  </a:moveTo>
                  <a:lnTo>
                    <a:pt x="8289" y="3747"/>
                  </a:lnTo>
                  <a:cubicBezTo>
                    <a:pt x="8568" y="3856"/>
                    <a:pt x="8849" y="3959"/>
                    <a:pt x="9134" y="4068"/>
                  </a:cubicBezTo>
                  <a:lnTo>
                    <a:pt x="9198" y="3895"/>
                  </a:lnTo>
                  <a:cubicBezTo>
                    <a:pt x="8913" y="3786"/>
                    <a:pt x="8635" y="3680"/>
                    <a:pt x="8356" y="3574"/>
                  </a:cubicBezTo>
                  <a:close/>
                  <a:moveTo>
                    <a:pt x="10043" y="4210"/>
                  </a:moveTo>
                  <a:lnTo>
                    <a:pt x="9976" y="4386"/>
                  </a:lnTo>
                  <a:cubicBezTo>
                    <a:pt x="10255" y="4489"/>
                    <a:pt x="10537" y="4593"/>
                    <a:pt x="10825" y="4696"/>
                  </a:cubicBezTo>
                  <a:lnTo>
                    <a:pt x="10891" y="4523"/>
                  </a:lnTo>
                  <a:cubicBezTo>
                    <a:pt x="10604" y="4417"/>
                    <a:pt x="10322" y="4316"/>
                    <a:pt x="10043" y="4210"/>
                  </a:cubicBezTo>
                  <a:close/>
                  <a:moveTo>
                    <a:pt x="11734" y="4824"/>
                  </a:moveTo>
                  <a:lnTo>
                    <a:pt x="11673" y="5000"/>
                  </a:lnTo>
                  <a:cubicBezTo>
                    <a:pt x="11954" y="5100"/>
                    <a:pt x="12236" y="5201"/>
                    <a:pt x="12523" y="5304"/>
                  </a:cubicBezTo>
                  <a:lnTo>
                    <a:pt x="12585" y="5128"/>
                  </a:lnTo>
                  <a:cubicBezTo>
                    <a:pt x="12300" y="5028"/>
                    <a:pt x="12013" y="4927"/>
                    <a:pt x="11734" y="4824"/>
                  </a:cubicBezTo>
                  <a:close/>
                  <a:moveTo>
                    <a:pt x="13439" y="5424"/>
                  </a:moveTo>
                  <a:lnTo>
                    <a:pt x="13377" y="5600"/>
                  </a:lnTo>
                  <a:cubicBezTo>
                    <a:pt x="13659" y="5697"/>
                    <a:pt x="13946" y="5795"/>
                    <a:pt x="14231" y="5893"/>
                  </a:cubicBezTo>
                  <a:lnTo>
                    <a:pt x="14295" y="5717"/>
                  </a:lnTo>
                  <a:cubicBezTo>
                    <a:pt x="14005" y="5619"/>
                    <a:pt x="13723" y="5522"/>
                    <a:pt x="13439" y="5424"/>
                  </a:cubicBezTo>
                  <a:close/>
                  <a:moveTo>
                    <a:pt x="15146" y="6007"/>
                  </a:moveTo>
                  <a:lnTo>
                    <a:pt x="15085" y="6183"/>
                  </a:lnTo>
                  <a:cubicBezTo>
                    <a:pt x="15372" y="6275"/>
                    <a:pt x="15656" y="6372"/>
                    <a:pt x="15944" y="6467"/>
                  </a:cubicBezTo>
                  <a:lnTo>
                    <a:pt x="16000" y="6294"/>
                  </a:lnTo>
                  <a:cubicBezTo>
                    <a:pt x="15712" y="6199"/>
                    <a:pt x="15428" y="6102"/>
                    <a:pt x="15146" y="6007"/>
                  </a:cubicBezTo>
                  <a:close/>
                  <a:moveTo>
                    <a:pt x="16856" y="6573"/>
                  </a:moveTo>
                  <a:lnTo>
                    <a:pt x="16800" y="6749"/>
                  </a:lnTo>
                  <a:cubicBezTo>
                    <a:pt x="17085" y="6844"/>
                    <a:pt x="17372" y="6936"/>
                    <a:pt x="17660" y="7028"/>
                  </a:cubicBezTo>
                  <a:lnTo>
                    <a:pt x="17715" y="6852"/>
                  </a:lnTo>
                  <a:cubicBezTo>
                    <a:pt x="17425" y="6757"/>
                    <a:pt x="17141" y="6663"/>
                    <a:pt x="16856" y="6573"/>
                  </a:cubicBezTo>
                  <a:close/>
                  <a:moveTo>
                    <a:pt x="18572" y="7126"/>
                  </a:moveTo>
                  <a:lnTo>
                    <a:pt x="18516" y="7304"/>
                  </a:lnTo>
                  <a:cubicBezTo>
                    <a:pt x="18803" y="7396"/>
                    <a:pt x="19088" y="7486"/>
                    <a:pt x="19378" y="7578"/>
                  </a:cubicBezTo>
                  <a:lnTo>
                    <a:pt x="19434" y="7399"/>
                  </a:lnTo>
                  <a:cubicBezTo>
                    <a:pt x="19144" y="7307"/>
                    <a:pt x="18856" y="7218"/>
                    <a:pt x="18572" y="7126"/>
                  </a:cubicBezTo>
                  <a:close/>
                  <a:moveTo>
                    <a:pt x="20296" y="7667"/>
                  </a:moveTo>
                  <a:lnTo>
                    <a:pt x="20240" y="7845"/>
                  </a:lnTo>
                  <a:cubicBezTo>
                    <a:pt x="20525" y="7932"/>
                    <a:pt x="20812" y="8021"/>
                    <a:pt x="21102" y="8110"/>
                  </a:cubicBezTo>
                  <a:lnTo>
                    <a:pt x="21158" y="7932"/>
                  </a:lnTo>
                  <a:cubicBezTo>
                    <a:pt x="20868" y="7840"/>
                    <a:pt x="20580" y="7753"/>
                    <a:pt x="20296" y="7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1"/>
            <p:cNvSpPr/>
            <p:nvPr/>
          </p:nvSpPr>
          <p:spPr>
            <a:xfrm>
              <a:off x="7789229" y="3933658"/>
              <a:ext cx="1574398" cy="1767921"/>
            </a:xfrm>
            <a:custGeom>
              <a:avLst/>
              <a:gdLst/>
              <a:ahLst/>
              <a:cxnLst/>
              <a:rect l="l" t="t" r="r" b="b"/>
              <a:pathLst>
                <a:path w="31411" h="35272" extrusionOk="0">
                  <a:moveTo>
                    <a:pt x="8283" y="1"/>
                  </a:moveTo>
                  <a:cubicBezTo>
                    <a:pt x="5292" y="8161"/>
                    <a:pt x="2578" y="17055"/>
                    <a:pt x="0" y="27140"/>
                  </a:cubicBezTo>
                  <a:cubicBezTo>
                    <a:pt x="5409" y="29835"/>
                    <a:pt x="12479" y="32499"/>
                    <a:pt x="21571" y="35272"/>
                  </a:cubicBezTo>
                  <a:cubicBezTo>
                    <a:pt x="24879" y="27201"/>
                    <a:pt x="28104" y="17702"/>
                    <a:pt x="31410" y="6272"/>
                  </a:cubicBezTo>
                  <a:cubicBezTo>
                    <a:pt x="23141" y="3471"/>
                    <a:pt x="15369" y="1368"/>
                    <a:pt x="82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1"/>
            <p:cNvSpPr/>
            <p:nvPr/>
          </p:nvSpPr>
          <p:spPr>
            <a:xfrm>
              <a:off x="8875477" y="4168420"/>
              <a:ext cx="399276" cy="400930"/>
            </a:xfrm>
            <a:custGeom>
              <a:avLst/>
              <a:gdLst/>
              <a:ahLst/>
              <a:cxnLst/>
              <a:rect l="l" t="t" r="r" b="b"/>
              <a:pathLst>
                <a:path w="7966" h="7999" extrusionOk="0">
                  <a:moveTo>
                    <a:pt x="3112" y="1"/>
                  </a:moveTo>
                  <a:lnTo>
                    <a:pt x="2216" y="308"/>
                  </a:lnTo>
                  <a:lnTo>
                    <a:pt x="3385" y="3714"/>
                  </a:lnTo>
                  <a:lnTo>
                    <a:pt x="1" y="4944"/>
                  </a:lnTo>
                  <a:lnTo>
                    <a:pt x="325" y="5834"/>
                  </a:lnTo>
                  <a:lnTo>
                    <a:pt x="3695" y="4609"/>
                  </a:lnTo>
                  <a:lnTo>
                    <a:pt x="4855" y="7999"/>
                  </a:lnTo>
                  <a:lnTo>
                    <a:pt x="5756" y="7692"/>
                  </a:lnTo>
                  <a:lnTo>
                    <a:pt x="4585" y="4286"/>
                  </a:lnTo>
                  <a:lnTo>
                    <a:pt x="7966" y="3055"/>
                  </a:lnTo>
                  <a:lnTo>
                    <a:pt x="7645" y="2166"/>
                  </a:lnTo>
                  <a:lnTo>
                    <a:pt x="4278" y="3390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1"/>
            <p:cNvSpPr/>
            <p:nvPr/>
          </p:nvSpPr>
          <p:spPr>
            <a:xfrm>
              <a:off x="8012663" y="4711168"/>
              <a:ext cx="924610" cy="331510"/>
            </a:xfrm>
            <a:custGeom>
              <a:avLst/>
              <a:gdLst/>
              <a:ahLst/>
              <a:cxnLst/>
              <a:rect l="l" t="t" r="r" b="b"/>
              <a:pathLst>
                <a:path w="18447" h="6614" extrusionOk="0">
                  <a:moveTo>
                    <a:pt x="6855" y="191"/>
                  </a:moveTo>
                  <a:cubicBezTo>
                    <a:pt x="6975" y="191"/>
                    <a:pt x="7092" y="197"/>
                    <a:pt x="7209" y="202"/>
                  </a:cubicBezTo>
                  <a:cubicBezTo>
                    <a:pt x="7505" y="219"/>
                    <a:pt x="7881" y="303"/>
                    <a:pt x="7990" y="579"/>
                  </a:cubicBezTo>
                  <a:cubicBezTo>
                    <a:pt x="8152" y="992"/>
                    <a:pt x="7594" y="1360"/>
                    <a:pt x="7240" y="1508"/>
                  </a:cubicBezTo>
                  <a:cubicBezTo>
                    <a:pt x="6018" y="2024"/>
                    <a:pt x="4732" y="2381"/>
                    <a:pt x="3420" y="2577"/>
                  </a:cubicBezTo>
                  <a:cubicBezTo>
                    <a:pt x="3278" y="2423"/>
                    <a:pt x="3172" y="2219"/>
                    <a:pt x="3180" y="1993"/>
                  </a:cubicBezTo>
                  <a:cubicBezTo>
                    <a:pt x="3192" y="1648"/>
                    <a:pt x="3443" y="1321"/>
                    <a:pt x="3934" y="1017"/>
                  </a:cubicBezTo>
                  <a:cubicBezTo>
                    <a:pt x="4804" y="481"/>
                    <a:pt x="5831" y="191"/>
                    <a:pt x="6855" y="191"/>
                  </a:cubicBezTo>
                  <a:close/>
                  <a:moveTo>
                    <a:pt x="10783" y="1112"/>
                  </a:moveTo>
                  <a:cubicBezTo>
                    <a:pt x="10936" y="1112"/>
                    <a:pt x="11062" y="1137"/>
                    <a:pt x="11159" y="1190"/>
                  </a:cubicBezTo>
                  <a:cubicBezTo>
                    <a:pt x="11318" y="1268"/>
                    <a:pt x="11466" y="1452"/>
                    <a:pt x="11424" y="1645"/>
                  </a:cubicBezTo>
                  <a:cubicBezTo>
                    <a:pt x="11385" y="1818"/>
                    <a:pt x="11204" y="1943"/>
                    <a:pt x="11034" y="2041"/>
                  </a:cubicBezTo>
                  <a:cubicBezTo>
                    <a:pt x="10183" y="2526"/>
                    <a:pt x="9204" y="2869"/>
                    <a:pt x="8160" y="3054"/>
                  </a:cubicBezTo>
                  <a:cubicBezTo>
                    <a:pt x="8213" y="2844"/>
                    <a:pt x="8305" y="2646"/>
                    <a:pt x="8409" y="2490"/>
                  </a:cubicBezTo>
                  <a:cubicBezTo>
                    <a:pt x="8877" y="1754"/>
                    <a:pt x="9678" y="1243"/>
                    <a:pt x="10543" y="1129"/>
                  </a:cubicBezTo>
                  <a:cubicBezTo>
                    <a:pt x="10629" y="1117"/>
                    <a:pt x="10710" y="1112"/>
                    <a:pt x="10783" y="1112"/>
                  </a:cubicBezTo>
                  <a:close/>
                  <a:moveTo>
                    <a:pt x="15268" y="2711"/>
                  </a:moveTo>
                  <a:cubicBezTo>
                    <a:pt x="15543" y="2711"/>
                    <a:pt x="15805" y="2774"/>
                    <a:pt x="16027" y="2900"/>
                  </a:cubicBezTo>
                  <a:cubicBezTo>
                    <a:pt x="16485" y="3157"/>
                    <a:pt x="16739" y="3720"/>
                    <a:pt x="16605" y="4175"/>
                  </a:cubicBezTo>
                  <a:cubicBezTo>
                    <a:pt x="16527" y="4460"/>
                    <a:pt x="16304" y="4716"/>
                    <a:pt x="15983" y="4906"/>
                  </a:cubicBezTo>
                  <a:cubicBezTo>
                    <a:pt x="15584" y="5138"/>
                    <a:pt x="15090" y="5250"/>
                    <a:pt x="14416" y="5250"/>
                  </a:cubicBezTo>
                  <a:cubicBezTo>
                    <a:pt x="14392" y="5250"/>
                    <a:pt x="14367" y="5249"/>
                    <a:pt x="14342" y="5249"/>
                  </a:cubicBezTo>
                  <a:cubicBezTo>
                    <a:pt x="13960" y="5246"/>
                    <a:pt x="13572" y="5218"/>
                    <a:pt x="13187" y="5174"/>
                  </a:cubicBezTo>
                  <a:cubicBezTo>
                    <a:pt x="13182" y="5163"/>
                    <a:pt x="13179" y="5146"/>
                    <a:pt x="13174" y="5135"/>
                  </a:cubicBezTo>
                  <a:cubicBezTo>
                    <a:pt x="12825" y="4236"/>
                    <a:pt x="13757" y="3168"/>
                    <a:pt x="14527" y="2858"/>
                  </a:cubicBezTo>
                  <a:cubicBezTo>
                    <a:pt x="14772" y="2760"/>
                    <a:pt x="15026" y="2711"/>
                    <a:pt x="15268" y="2711"/>
                  </a:cubicBezTo>
                  <a:close/>
                  <a:moveTo>
                    <a:pt x="6855" y="1"/>
                  </a:moveTo>
                  <a:cubicBezTo>
                    <a:pt x="5795" y="1"/>
                    <a:pt x="4736" y="300"/>
                    <a:pt x="3836" y="855"/>
                  </a:cubicBezTo>
                  <a:cubicBezTo>
                    <a:pt x="3289" y="1196"/>
                    <a:pt x="3005" y="1575"/>
                    <a:pt x="2996" y="1985"/>
                  </a:cubicBezTo>
                  <a:cubicBezTo>
                    <a:pt x="2991" y="2203"/>
                    <a:pt x="3066" y="2418"/>
                    <a:pt x="3206" y="2607"/>
                  </a:cubicBezTo>
                  <a:cubicBezTo>
                    <a:pt x="2510" y="2702"/>
                    <a:pt x="1808" y="2747"/>
                    <a:pt x="1107" y="2747"/>
                  </a:cubicBezTo>
                  <a:cubicBezTo>
                    <a:pt x="771" y="2747"/>
                    <a:pt x="435" y="2737"/>
                    <a:pt x="101" y="2716"/>
                  </a:cubicBezTo>
                  <a:cubicBezTo>
                    <a:pt x="53" y="2716"/>
                    <a:pt x="6" y="2750"/>
                    <a:pt x="3" y="2803"/>
                  </a:cubicBezTo>
                  <a:cubicBezTo>
                    <a:pt x="0" y="2850"/>
                    <a:pt x="39" y="2897"/>
                    <a:pt x="89" y="2900"/>
                  </a:cubicBezTo>
                  <a:cubicBezTo>
                    <a:pt x="429" y="2922"/>
                    <a:pt x="770" y="2933"/>
                    <a:pt x="1111" y="2933"/>
                  </a:cubicBezTo>
                  <a:cubicBezTo>
                    <a:pt x="1861" y="2933"/>
                    <a:pt x="2611" y="2880"/>
                    <a:pt x="3353" y="2775"/>
                  </a:cubicBezTo>
                  <a:cubicBezTo>
                    <a:pt x="3420" y="2839"/>
                    <a:pt x="3490" y="2895"/>
                    <a:pt x="3571" y="2942"/>
                  </a:cubicBezTo>
                  <a:cubicBezTo>
                    <a:pt x="3884" y="3140"/>
                    <a:pt x="4257" y="3221"/>
                    <a:pt x="4617" y="3274"/>
                  </a:cubicBezTo>
                  <a:cubicBezTo>
                    <a:pt x="5181" y="3360"/>
                    <a:pt x="5748" y="3402"/>
                    <a:pt x="6309" y="3402"/>
                  </a:cubicBezTo>
                  <a:cubicBezTo>
                    <a:pt x="6861" y="3402"/>
                    <a:pt x="7407" y="3361"/>
                    <a:pt x="7940" y="3280"/>
                  </a:cubicBezTo>
                  <a:lnTo>
                    <a:pt x="7940" y="3280"/>
                  </a:lnTo>
                  <a:cubicBezTo>
                    <a:pt x="7920" y="3497"/>
                    <a:pt x="7951" y="3712"/>
                    <a:pt x="8051" y="3904"/>
                  </a:cubicBezTo>
                  <a:cubicBezTo>
                    <a:pt x="8275" y="4331"/>
                    <a:pt x="8780" y="4465"/>
                    <a:pt x="9237" y="4563"/>
                  </a:cubicBezTo>
                  <a:cubicBezTo>
                    <a:pt x="9614" y="4644"/>
                    <a:pt x="9988" y="4730"/>
                    <a:pt x="10367" y="4820"/>
                  </a:cubicBezTo>
                  <a:cubicBezTo>
                    <a:pt x="11254" y="5023"/>
                    <a:pt x="12155" y="5232"/>
                    <a:pt x="13068" y="5350"/>
                  </a:cubicBezTo>
                  <a:cubicBezTo>
                    <a:pt x="13293" y="5774"/>
                    <a:pt x="13759" y="6089"/>
                    <a:pt x="14485" y="6301"/>
                  </a:cubicBezTo>
                  <a:cubicBezTo>
                    <a:pt x="15196" y="6510"/>
                    <a:pt x="15933" y="6613"/>
                    <a:pt x="16669" y="6613"/>
                  </a:cubicBezTo>
                  <a:cubicBezTo>
                    <a:pt x="17241" y="6613"/>
                    <a:pt x="17810" y="6552"/>
                    <a:pt x="18368" y="6415"/>
                  </a:cubicBezTo>
                  <a:cubicBezTo>
                    <a:pt x="18416" y="6404"/>
                    <a:pt x="18446" y="6351"/>
                    <a:pt x="18438" y="6304"/>
                  </a:cubicBezTo>
                  <a:cubicBezTo>
                    <a:pt x="18428" y="6260"/>
                    <a:pt x="18388" y="6232"/>
                    <a:pt x="18346" y="6232"/>
                  </a:cubicBezTo>
                  <a:cubicBezTo>
                    <a:pt x="18340" y="6232"/>
                    <a:pt x="18333" y="6232"/>
                    <a:pt x="18326" y="6234"/>
                  </a:cubicBezTo>
                  <a:cubicBezTo>
                    <a:pt x="17781" y="6357"/>
                    <a:pt x="17224" y="6418"/>
                    <a:pt x="16667" y="6418"/>
                  </a:cubicBezTo>
                  <a:cubicBezTo>
                    <a:pt x="15947" y="6418"/>
                    <a:pt x="15227" y="6316"/>
                    <a:pt x="14535" y="6111"/>
                  </a:cubicBezTo>
                  <a:cubicBezTo>
                    <a:pt x="13932" y="5933"/>
                    <a:pt x="13522" y="5690"/>
                    <a:pt x="13299" y="5369"/>
                  </a:cubicBezTo>
                  <a:lnTo>
                    <a:pt x="13299" y="5369"/>
                  </a:lnTo>
                  <a:cubicBezTo>
                    <a:pt x="13645" y="5408"/>
                    <a:pt x="13994" y="5428"/>
                    <a:pt x="14340" y="5430"/>
                  </a:cubicBezTo>
                  <a:cubicBezTo>
                    <a:pt x="14356" y="5431"/>
                    <a:pt x="14372" y="5431"/>
                    <a:pt x="14388" y="5431"/>
                  </a:cubicBezTo>
                  <a:cubicBezTo>
                    <a:pt x="15101" y="5431"/>
                    <a:pt x="15644" y="5310"/>
                    <a:pt x="16072" y="5059"/>
                  </a:cubicBezTo>
                  <a:cubicBezTo>
                    <a:pt x="16435" y="4850"/>
                    <a:pt x="16686" y="4549"/>
                    <a:pt x="16784" y="4223"/>
                  </a:cubicBezTo>
                  <a:cubicBezTo>
                    <a:pt x="16940" y="3679"/>
                    <a:pt x="16658" y="3037"/>
                    <a:pt x="16117" y="2730"/>
                  </a:cubicBezTo>
                  <a:cubicBezTo>
                    <a:pt x="15867" y="2588"/>
                    <a:pt x="15572" y="2516"/>
                    <a:pt x="15263" y="2516"/>
                  </a:cubicBezTo>
                  <a:cubicBezTo>
                    <a:pt x="14997" y="2516"/>
                    <a:pt x="14720" y="2570"/>
                    <a:pt x="14454" y="2677"/>
                  </a:cubicBezTo>
                  <a:cubicBezTo>
                    <a:pt x="13612" y="3017"/>
                    <a:pt x="12635" y="4139"/>
                    <a:pt x="12975" y="5143"/>
                  </a:cubicBezTo>
                  <a:cubicBezTo>
                    <a:pt x="12111" y="5026"/>
                    <a:pt x="11249" y="4825"/>
                    <a:pt x="10406" y="4630"/>
                  </a:cubicBezTo>
                  <a:cubicBezTo>
                    <a:pt x="10027" y="4538"/>
                    <a:pt x="9650" y="4451"/>
                    <a:pt x="9273" y="4370"/>
                  </a:cubicBezTo>
                  <a:cubicBezTo>
                    <a:pt x="8861" y="4287"/>
                    <a:pt x="8403" y="4161"/>
                    <a:pt x="8216" y="3810"/>
                  </a:cubicBezTo>
                  <a:cubicBezTo>
                    <a:pt x="8124" y="3639"/>
                    <a:pt x="8104" y="3441"/>
                    <a:pt x="8130" y="3241"/>
                  </a:cubicBezTo>
                  <a:cubicBezTo>
                    <a:pt x="9218" y="3056"/>
                    <a:pt x="10241" y="2702"/>
                    <a:pt x="11134" y="2194"/>
                  </a:cubicBezTo>
                  <a:cubicBezTo>
                    <a:pt x="11343" y="2077"/>
                    <a:pt x="11564" y="1924"/>
                    <a:pt x="11617" y="1675"/>
                  </a:cubicBezTo>
                  <a:cubicBezTo>
                    <a:pt x="11675" y="1391"/>
                    <a:pt x="11477" y="1126"/>
                    <a:pt x="11249" y="1014"/>
                  </a:cubicBezTo>
                  <a:cubicBezTo>
                    <a:pt x="11099" y="939"/>
                    <a:pt x="10932" y="917"/>
                    <a:pt x="10782" y="917"/>
                  </a:cubicBezTo>
                  <a:cubicBezTo>
                    <a:pt x="10685" y="917"/>
                    <a:pt x="10595" y="926"/>
                    <a:pt x="10520" y="936"/>
                  </a:cubicBezTo>
                  <a:cubicBezTo>
                    <a:pt x="9600" y="1059"/>
                    <a:pt x="8752" y="1600"/>
                    <a:pt x="8255" y="2381"/>
                  </a:cubicBezTo>
                  <a:cubicBezTo>
                    <a:pt x="8132" y="2571"/>
                    <a:pt x="8021" y="2819"/>
                    <a:pt x="7968" y="3079"/>
                  </a:cubicBezTo>
                  <a:cubicBezTo>
                    <a:pt x="7425" y="3163"/>
                    <a:pt x="6867" y="3207"/>
                    <a:pt x="6304" y="3207"/>
                  </a:cubicBezTo>
                  <a:cubicBezTo>
                    <a:pt x="5753" y="3207"/>
                    <a:pt x="5198" y="3166"/>
                    <a:pt x="4645" y="3081"/>
                  </a:cubicBezTo>
                  <a:cubicBezTo>
                    <a:pt x="4308" y="3031"/>
                    <a:pt x="3953" y="2959"/>
                    <a:pt x="3669" y="2777"/>
                  </a:cubicBezTo>
                  <a:cubicBezTo>
                    <a:pt x="3646" y="2763"/>
                    <a:pt x="3624" y="2750"/>
                    <a:pt x="3602" y="2733"/>
                  </a:cubicBezTo>
                  <a:cubicBezTo>
                    <a:pt x="4874" y="2535"/>
                    <a:pt x="6124" y="2180"/>
                    <a:pt x="7312" y="1678"/>
                  </a:cubicBezTo>
                  <a:cubicBezTo>
                    <a:pt x="7873" y="1441"/>
                    <a:pt x="8353" y="989"/>
                    <a:pt x="8163" y="507"/>
                  </a:cubicBezTo>
                  <a:cubicBezTo>
                    <a:pt x="8049" y="219"/>
                    <a:pt x="7725" y="43"/>
                    <a:pt x="7223" y="13"/>
                  </a:cubicBezTo>
                  <a:cubicBezTo>
                    <a:pt x="7100" y="5"/>
                    <a:pt x="6978" y="1"/>
                    <a:pt x="68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7845814" y="5097392"/>
              <a:ext cx="924910" cy="331610"/>
            </a:xfrm>
            <a:custGeom>
              <a:avLst/>
              <a:gdLst/>
              <a:ahLst/>
              <a:cxnLst/>
              <a:rect l="l" t="t" r="r" b="b"/>
              <a:pathLst>
                <a:path w="18453" h="6616" extrusionOk="0">
                  <a:moveTo>
                    <a:pt x="6861" y="191"/>
                  </a:moveTo>
                  <a:cubicBezTo>
                    <a:pt x="6981" y="191"/>
                    <a:pt x="7098" y="196"/>
                    <a:pt x="7213" y="202"/>
                  </a:cubicBezTo>
                  <a:cubicBezTo>
                    <a:pt x="7511" y="219"/>
                    <a:pt x="7885" y="302"/>
                    <a:pt x="7994" y="578"/>
                  </a:cubicBezTo>
                  <a:cubicBezTo>
                    <a:pt x="8158" y="994"/>
                    <a:pt x="7600" y="1360"/>
                    <a:pt x="7243" y="1510"/>
                  </a:cubicBezTo>
                  <a:cubicBezTo>
                    <a:pt x="6024" y="2026"/>
                    <a:pt x="4738" y="2381"/>
                    <a:pt x="3427" y="2576"/>
                  </a:cubicBezTo>
                  <a:cubicBezTo>
                    <a:pt x="3284" y="2422"/>
                    <a:pt x="3178" y="2222"/>
                    <a:pt x="3187" y="1996"/>
                  </a:cubicBezTo>
                  <a:cubicBezTo>
                    <a:pt x="3195" y="1650"/>
                    <a:pt x="3446" y="1321"/>
                    <a:pt x="3940" y="1019"/>
                  </a:cubicBezTo>
                  <a:cubicBezTo>
                    <a:pt x="4810" y="481"/>
                    <a:pt x="5837" y="191"/>
                    <a:pt x="6861" y="191"/>
                  </a:cubicBezTo>
                  <a:close/>
                  <a:moveTo>
                    <a:pt x="10792" y="1111"/>
                  </a:moveTo>
                  <a:cubicBezTo>
                    <a:pt x="10945" y="1111"/>
                    <a:pt x="11068" y="1139"/>
                    <a:pt x="11168" y="1192"/>
                  </a:cubicBezTo>
                  <a:cubicBezTo>
                    <a:pt x="11327" y="1268"/>
                    <a:pt x="11475" y="1454"/>
                    <a:pt x="11433" y="1644"/>
                  </a:cubicBezTo>
                  <a:cubicBezTo>
                    <a:pt x="11394" y="1820"/>
                    <a:pt x="11213" y="1945"/>
                    <a:pt x="11043" y="2043"/>
                  </a:cubicBezTo>
                  <a:cubicBezTo>
                    <a:pt x="10192" y="2528"/>
                    <a:pt x="9213" y="2869"/>
                    <a:pt x="8169" y="3053"/>
                  </a:cubicBezTo>
                  <a:cubicBezTo>
                    <a:pt x="8222" y="2844"/>
                    <a:pt x="8314" y="2646"/>
                    <a:pt x="8418" y="2489"/>
                  </a:cubicBezTo>
                  <a:cubicBezTo>
                    <a:pt x="8886" y="1753"/>
                    <a:pt x="9687" y="1245"/>
                    <a:pt x="10552" y="1131"/>
                  </a:cubicBezTo>
                  <a:cubicBezTo>
                    <a:pt x="10638" y="1120"/>
                    <a:pt x="10719" y="1111"/>
                    <a:pt x="10792" y="1111"/>
                  </a:cubicBezTo>
                  <a:close/>
                  <a:moveTo>
                    <a:pt x="15277" y="2712"/>
                  </a:moveTo>
                  <a:cubicBezTo>
                    <a:pt x="15550" y="2712"/>
                    <a:pt x="15810" y="2774"/>
                    <a:pt x="16031" y="2900"/>
                  </a:cubicBezTo>
                  <a:cubicBezTo>
                    <a:pt x="16489" y="3159"/>
                    <a:pt x="16745" y="3720"/>
                    <a:pt x="16611" y="4177"/>
                  </a:cubicBezTo>
                  <a:cubicBezTo>
                    <a:pt x="16528" y="4459"/>
                    <a:pt x="16307" y="4718"/>
                    <a:pt x="15986" y="4905"/>
                  </a:cubicBezTo>
                  <a:cubicBezTo>
                    <a:pt x="15582" y="5143"/>
                    <a:pt x="15071" y="5251"/>
                    <a:pt x="14379" y="5251"/>
                  </a:cubicBezTo>
                  <a:lnTo>
                    <a:pt x="14349" y="5251"/>
                  </a:lnTo>
                  <a:cubicBezTo>
                    <a:pt x="13964" y="5249"/>
                    <a:pt x="13579" y="5221"/>
                    <a:pt x="13194" y="5176"/>
                  </a:cubicBezTo>
                  <a:cubicBezTo>
                    <a:pt x="13188" y="5162"/>
                    <a:pt x="13180" y="5151"/>
                    <a:pt x="13180" y="5137"/>
                  </a:cubicBezTo>
                  <a:cubicBezTo>
                    <a:pt x="12831" y="4236"/>
                    <a:pt x="13763" y="3170"/>
                    <a:pt x="14533" y="2860"/>
                  </a:cubicBezTo>
                  <a:cubicBezTo>
                    <a:pt x="14779" y="2762"/>
                    <a:pt x="15033" y="2712"/>
                    <a:pt x="15277" y="2712"/>
                  </a:cubicBezTo>
                  <a:close/>
                  <a:moveTo>
                    <a:pt x="6865" y="1"/>
                  </a:moveTo>
                  <a:cubicBezTo>
                    <a:pt x="5804" y="1"/>
                    <a:pt x="4739" y="298"/>
                    <a:pt x="3837" y="857"/>
                  </a:cubicBezTo>
                  <a:cubicBezTo>
                    <a:pt x="3290" y="1195"/>
                    <a:pt x="3008" y="1574"/>
                    <a:pt x="2997" y="1987"/>
                  </a:cubicBezTo>
                  <a:cubicBezTo>
                    <a:pt x="2994" y="2202"/>
                    <a:pt x="3067" y="2420"/>
                    <a:pt x="3206" y="2607"/>
                  </a:cubicBezTo>
                  <a:cubicBezTo>
                    <a:pt x="2511" y="2701"/>
                    <a:pt x="1810" y="2748"/>
                    <a:pt x="1110" y="2748"/>
                  </a:cubicBezTo>
                  <a:cubicBezTo>
                    <a:pt x="775" y="2748"/>
                    <a:pt x="439" y="2737"/>
                    <a:pt x="104" y="2715"/>
                  </a:cubicBezTo>
                  <a:cubicBezTo>
                    <a:pt x="103" y="2715"/>
                    <a:pt x="101" y="2715"/>
                    <a:pt x="100" y="2715"/>
                  </a:cubicBezTo>
                  <a:cubicBezTo>
                    <a:pt x="59" y="2715"/>
                    <a:pt x="9" y="2753"/>
                    <a:pt x="6" y="2802"/>
                  </a:cubicBezTo>
                  <a:cubicBezTo>
                    <a:pt x="1" y="2852"/>
                    <a:pt x="40" y="2897"/>
                    <a:pt x="93" y="2900"/>
                  </a:cubicBezTo>
                  <a:cubicBezTo>
                    <a:pt x="437" y="2922"/>
                    <a:pt x="783" y="2933"/>
                    <a:pt x="1128" y="2933"/>
                  </a:cubicBezTo>
                  <a:cubicBezTo>
                    <a:pt x="1872" y="2933"/>
                    <a:pt x="2617" y="2881"/>
                    <a:pt x="3357" y="2774"/>
                  </a:cubicBezTo>
                  <a:cubicBezTo>
                    <a:pt x="3424" y="2838"/>
                    <a:pt x="3494" y="2894"/>
                    <a:pt x="3572" y="2944"/>
                  </a:cubicBezTo>
                  <a:cubicBezTo>
                    <a:pt x="3887" y="3142"/>
                    <a:pt x="4261" y="3223"/>
                    <a:pt x="4618" y="3273"/>
                  </a:cubicBezTo>
                  <a:cubicBezTo>
                    <a:pt x="5186" y="3360"/>
                    <a:pt x="5756" y="3402"/>
                    <a:pt x="6320" y="3402"/>
                  </a:cubicBezTo>
                  <a:cubicBezTo>
                    <a:pt x="6869" y="3402"/>
                    <a:pt x="7413" y="3362"/>
                    <a:pt x="7943" y="3282"/>
                  </a:cubicBezTo>
                  <a:lnTo>
                    <a:pt x="7943" y="3282"/>
                  </a:lnTo>
                  <a:cubicBezTo>
                    <a:pt x="7921" y="3497"/>
                    <a:pt x="7952" y="3714"/>
                    <a:pt x="8055" y="3907"/>
                  </a:cubicBezTo>
                  <a:cubicBezTo>
                    <a:pt x="8281" y="4331"/>
                    <a:pt x="8783" y="4467"/>
                    <a:pt x="9241" y="4565"/>
                  </a:cubicBezTo>
                  <a:cubicBezTo>
                    <a:pt x="9612" y="4646"/>
                    <a:pt x="9988" y="4732"/>
                    <a:pt x="10371" y="4819"/>
                  </a:cubicBezTo>
                  <a:cubicBezTo>
                    <a:pt x="11255" y="5025"/>
                    <a:pt x="12159" y="5235"/>
                    <a:pt x="13068" y="5349"/>
                  </a:cubicBezTo>
                  <a:cubicBezTo>
                    <a:pt x="13300" y="5776"/>
                    <a:pt x="13766" y="6088"/>
                    <a:pt x="14491" y="6300"/>
                  </a:cubicBezTo>
                  <a:cubicBezTo>
                    <a:pt x="15202" y="6510"/>
                    <a:pt x="15939" y="6616"/>
                    <a:pt x="16675" y="6616"/>
                  </a:cubicBezTo>
                  <a:cubicBezTo>
                    <a:pt x="17242" y="6616"/>
                    <a:pt x="17814" y="6551"/>
                    <a:pt x="18372" y="6415"/>
                  </a:cubicBezTo>
                  <a:cubicBezTo>
                    <a:pt x="18422" y="6406"/>
                    <a:pt x="18453" y="6353"/>
                    <a:pt x="18441" y="6303"/>
                  </a:cubicBezTo>
                  <a:cubicBezTo>
                    <a:pt x="18434" y="6263"/>
                    <a:pt x="18395" y="6230"/>
                    <a:pt x="18352" y="6230"/>
                  </a:cubicBezTo>
                  <a:cubicBezTo>
                    <a:pt x="18345" y="6230"/>
                    <a:pt x="18337" y="6231"/>
                    <a:pt x="18330" y="6233"/>
                  </a:cubicBezTo>
                  <a:cubicBezTo>
                    <a:pt x="17784" y="6358"/>
                    <a:pt x="17226" y="6420"/>
                    <a:pt x="16667" y="6420"/>
                  </a:cubicBezTo>
                  <a:cubicBezTo>
                    <a:pt x="15950" y="6420"/>
                    <a:pt x="15232" y="6317"/>
                    <a:pt x="14541" y="6113"/>
                  </a:cubicBezTo>
                  <a:cubicBezTo>
                    <a:pt x="13933" y="5935"/>
                    <a:pt x="13526" y="5689"/>
                    <a:pt x="13303" y="5368"/>
                  </a:cubicBezTo>
                  <a:lnTo>
                    <a:pt x="13303" y="5368"/>
                  </a:lnTo>
                  <a:cubicBezTo>
                    <a:pt x="13649" y="5408"/>
                    <a:pt x="13997" y="5430"/>
                    <a:pt x="14340" y="5433"/>
                  </a:cubicBezTo>
                  <a:cubicBezTo>
                    <a:pt x="14349" y="5433"/>
                    <a:pt x="14358" y="5433"/>
                    <a:pt x="14366" y="5433"/>
                  </a:cubicBezTo>
                  <a:cubicBezTo>
                    <a:pt x="15090" y="5433"/>
                    <a:pt x="15640" y="5315"/>
                    <a:pt x="16076" y="5059"/>
                  </a:cubicBezTo>
                  <a:cubicBezTo>
                    <a:pt x="16438" y="4850"/>
                    <a:pt x="16689" y="4551"/>
                    <a:pt x="16787" y="4222"/>
                  </a:cubicBezTo>
                  <a:cubicBezTo>
                    <a:pt x="16943" y="3678"/>
                    <a:pt x="16662" y="3036"/>
                    <a:pt x="16120" y="2729"/>
                  </a:cubicBezTo>
                  <a:cubicBezTo>
                    <a:pt x="15869" y="2587"/>
                    <a:pt x="15575" y="2517"/>
                    <a:pt x="15268" y="2517"/>
                  </a:cubicBezTo>
                  <a:cubicBezTo>
                    <a:pt x="15001" y="2517"/>
                    <a:pt x="14725" y="2570"/>
                    <a:pt x="14458" y="2676"/>
                  </a:cubicBezTo>
                  <a:cubicBezTo>
                    <a:pt x="13612" y="3019"/>
                    <a:pt x="12636" y="4138"/>
                    <a:pt x="12979" y="5143"/>
                  </a:cubicBezTo>
                  <a:cubicBezTo>
                    <a:pt x="12114" y="5028"/>
                    <a:pt x="11252" y="4824"/>
                    <a:pt x="10407" y="4629"/>
                  </a:cubicBezTo>
                  <a:cubicBezTo>
                    <a:pt x="10027" y="4540"/>
                    <a:pt x="9651" y="4453"/>
                    <a:pt x="9274" y="4373"/>
                  </a:cubicBezTo>
                  <a:cubicBezTo>
                    <a:pt x="8864" y="4289"/>
                    <a:pt x="8407" y="4163"/>
                    <a:pt x="8217" y="3812"/>
                  </a:cubicBezTo>
                  <a:cubicBezTo>
                    <a:pt x="8128" y="3639"/>
                    <a:pt x="8105" y="3441"/>
                    <a:pt x="8130" y="3243"/>
                  </a:cubicBezTo>
                  <a:cubicBezTo>
                    <a:pt x="9218" y="3059"/>
                    <a:pt x="10245" y="2701"/>
                    <a:pt x="11138" y="2197"/>
                  </a:cubicBezTo>
                  <a:cubicBezTo>
                    <a:pt x="11347" y="2077"/>
                    <a:pt x="11565" y="1923"/>
                    <a:pt x="11618" y="1678"/>
                  </a:cubicBezTo>
                  <a:cubicBezTo>
                    <a:pt x="11676" y="1390"/>
                    <a:pt x="11478" y="1125"/>
                    <a:pt x="11252" y="1014"/>
                  </a:cubicBezTo>
                  <a:cubicBezTo>
                    <a:pt x="11103" y="940"/>
                    <a:pt x="10940" y="919"/>
                    <a:pt x="10791" y="919"/>
                  </a:cubicBezTo>
                  <a:cubicBezTo>
                    <a:pt x="10692" y="919"/>
                    <a:pt x="10600" y="928"/>
                    <a:pt x="10524" y="938"/>
                  </a:cubicBezTo>
                  <a:cubicBezTo>
                    <a:pt x="9603" y="1058"/>
                    <a:pt x="8755" y="1599"/>
                    <a:pt x="8256" y="2381"/>
                  </a:cubicBezTo>
                  <a:cubicBezTo>
                    <a:pt x="8133" y="2573"/>
                    <a:pt x="8022" y="2821"/>
                    <a:pt x="7971" y="3078"/>
                  </a:cubicBezTo>
                  <a:cubicBezTo>
                    <a:pt x="7427" y="3163"/>
                    <a:pt x="6867" y="3207"/>
                    <a:pt x="6300" y="3207"/>
                  </a:cubicBezTo>
                  <a:cubicBezTo>
                    <a:pt x="5752" y="3207"/>
                    <a:pt x="5197" y="3166"/>
                    <a:pt x="4646" y="3081"/>
                  </a:cubicBezTo>
                  <a:cubicBezTo>
                    <a:pt x="4308" y="3031"/>
                    <a:pt x="3957" y="2961"/>
                    <a:pt x="3669" y="2780"/>
                  </a:cubicBezTo>
                  <a:cubicBezTo>
                    <a:pt x="3650" y="2766"/>
                    <a:pt x="3625" y="2752"/>
                    <a:pt x="3605" y="2732"/>
                  </a:cubicBezTo>
                  <a:cubicBezTo>
                    <a:pt x="4877" y="2534"/>
                    <a:pt x="6124" y="2183"/>
                    <a:pt x="7316" y="1680"/>
                  </a:cubicBezTo>
                  <a:cubicBezTo>
                    <a:pt x="7876" y="1443"/>
                    <a:pt x="8354" y="989"/>
                    <a:pt x="8167" y="509"/>
                  </a:cubicBezTo>
                  <a:cubicBezTo>
                    <a:pt x="8049" y="219"/>
                    <a:pt x="7726" y="46"/>
                    <a:pt x="7224" y="12"/>
                  </a:cubicBezTo>
                  <a:cubicBezTo>
                    <a:pt x="7104" y="4"/>
                    <a:pt x="6985" y="1"/>
                    <a:pt x="68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1"/>
            <p:cNvSpPr/>
            <p:nvPr/>
          </p:nvSpPr>
          <p:spPr>
            <a:xfrm>
              <a:off x="8590245" y="4339429"/>
              <a:ext cx="367548" cy="307101"/>
            </a:xfrm>
            <a:custGeom>
              <a:avLst/>
              <a:gdLst/>
              <a:ahLst/>
              <a:cxnLst/>
              <a:rect l="l" t="t" r="r" b="b"/>
              <a:pathLst>
                <a:path w="7333" h="6127" extrusionOk="0">
                  <a:moveTo>
                    <a:pt x="4168" y="1"/>
                  </a:moveTo>
                  <a:cubicBezTo>
                    <a:pt x="3029" y="1"/>
                    <a:pt x="3558" y="3131"/>
                    <a:pt x="3558" y="3131"/>
                  </a:cubicBezTo>
                  <a:cubicBezTo>
                    <a:pt x="3558" y="3131"/>
                    <a:pt x="2378" y="1949"/>
                    <a:pt x="1479" y="1949"/>
                  </a:cubicBezTo>
                  <a:cubicBezTo>
                    <a:pt x="1158" y="1949"/>
                    <a:pt x="873" y="2100"/>
                    <a:pt x="690" y="2509"/>
                  </a:cubicBezTo>
                  <a:cubicBezTo>
                    <a:pt x="1" y="4065"/>
                    <a:pt x="4601" y="6127"/>
                    <a:pt x="4601" y="6127"/>
                  </a:cubicBezTo>
                  <a:cubicBezTo>
                    <a:pt x="4601" y="6127"/>
                    <a:pt x="7332" y="277"/>
                    <a:pt x="4227" y="3"/>
                  </a:cubicBezTo>
                  <a:cubicBezTo>
                    <a:pt x="4207" y="2"/>
                    <a:pt x="4188" y="1"/>
                    <a:pt x="41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1"/>
            <p:cNvSpPr/>
            <p:nvPr/>
          </p:nvSpPr>
          <p:spPr>
            <a:xfrm>
              <a:off x="8952562" y="4579503"/>
              <a:ext cx="140844" cy="134128"/>
            </a:xfrm>
            <a:custGeom>
              <a:avLst/>
              <a:gdLst/>
              <a:ahLst/>
              <a:cxnLst/>
              <a:rect l="l" t="t" r="r" b="b"/>
              <a:pathLst>
                <a:path w="2810" h="2676" extrusionOk="0">
                  <a:moveTo>
                    <a:pt x="2108" y="1"/>
                  </a:moveTo>
                  <a:cubicBezTo>
                    <a:pt x="2095" y="1"/>
                    <a:pt x="2083" y="6"/>
                    <a:pt x="2073" y="17"/>
                  </a:cubicBezTo>
                  <a:cubicBezTo>
                    <a:pt x="1637" y="462"/>
                    <a:pt x="1347" y="649"/>
                    <a:pt x="933" y="649"/>
                  </a:cubicBezTo>
                  <a:cubicBezTo>
                    <a:pt x="686" y="649"/>
                    <a:pt x="394" y="582"/>
                    <a:pt x="0" y="464"/>
                  </a:cubicBezTo>
                  <a:lnTo>
                    <a:pt x="0" y="464"/>
                  </a:lnTo>
                  <a:cubicBezTo>
                    <a:pt x="851" y="1262"/>
                    <a:pt x="932" y="1560"/>
                    <a:pt x="597" y="2676"/>
                  </a:cubicBezTo>
                  <a:cubicBezTo>
                    <a:pt x="1115" y="2123"/>
                    <a:pt x="1423" y="1895"/>
                    <a:pt x="1881" y="1895"/>
                  </a:cubicBezTo>
                  <a:cubicBezTo>
                    <a:pt x="2128" y="1895"/>
                    <a:pt x="2418" y="1962"/>
                    <a:pt x="2809" y="2079"/>
                  </a:cubicBezTo>
                  <a:cubicBezTo>
                    <a:pt x="2009" y="1329"/>
                    <a:pt x="1889" y="1022"/>
                    <a:pt x="2157" y="65"/>
                  </a:cubicBezTo>
                  <a:cubicBezTo>
                    <a:pt x="2166" y="29"/>
                    <a:pt x="2137" y="1"/>
                    <a:pt x="2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8760853" y="4157343"/>
              <a:ext cx="121547" cy="115432"/>
            </a:xfrm>
            <a:custGeom>
              <a:avLst/>
              <a:gdLst/>
              <a:ahLst/>
              <a:cxnLst/>
              <a:rect l="l" t="t" r="r" b="b"/>
              <a:pathLst>
                <a:path w="2425" h="2303" extrusionOk="0">
                  <a:moveTo>
                    <a:pt x="1298" y="1"/>
                  </a:moveTo>
                  <a:cubicBezTo>
                    <a:pt x="1284" y="1"/>
                    <a:pt x="1270" y="9"/>
                    <a:pt x="1264" y="26"/>
                  </a:cubicBezTo>
                  <a:cubicBezTo>
                    <a:pt x="1019" y="729"/>
                    <a:pt x="812" y="869"/>
                    <a:pt x="0" y="992"/>
                  </a:cubicBezTo>
                  <a:cubicBezTo>
                    <a:pt x="834" y="1259"/>
                    <a:pt x="980" y="1438"/>
                    <a:pt x="1113" y="2303"/>
                  </a:cubicBezTo>
                  <a:cubicBezTo>
                    <a:pt x="1381" y="1469"/>
                    <a:pt x="1560" y="1324"/>
                    <a:pt x="2425" y="1190"/>
                  </a:cubicBezTo>
                  <a:cubicBezTo>
                    <a:pt x="1643" y="939"/>
                    <a:pt x="1462" y="768"/>
                    <a:pt x="1337" y="32"/>
                  </a:cubicBezTo>
                  <a:cubicBezTo>
                    <a:pt x="1332" y="12"/>
                    <a:pt x="1315" y="1"/>
                    <a:pt x="1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5" name="Google Shape;1295;p31"/>
          <p:cNvSpPr/>
          <p:nvPr/>
        </p:nvSpPr>
        <p:spPr>
          <a:xfrm>
            <a:off x="6342569" y="6321720"/>
            <a:ext cx="40749" cy="27567"/>
          </a:xfrm>
          <a:custGeom>
            <a:avLst/>
            <a:gdLst/>
            <a:ahLst/>
            <a:cxnLst/>
            <a:rect l="l" t="t" r="r" b="b"/>
            <a:pathLst>
              <a:path w="813" h="550" extrusionOk="0">
                <a:moveTo>
                  <a:pt x="154" y="0"/>
                </a:moveTo>
                <a:lnTo>
                  <a:pt x="1" y="106"/>
                </a:lnTo>
                <a:lnTo>
                  <a:pt x="316" y="550"/>
                </a:lnTo>
                <a:lnTo>
                  <a:pt x="813" y="338"/>
                </a:lnTo>
                <a:lnTo>
                  <a:pt x="740" y="165"/>
                </a:lnTo>
                <a:lnTo>
                  <a:pt x="380" y="321"/>
                </a:lnTo>
                <a:lnTo>
                  <a:pt x="1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6" name="Google Shape;1296;p31"/>
          <p:cNvGrpSpPr/>
          <p:nvPr/>
        </p:nvGrpSpPr>
        <p:grpSpPr>
          <a:xfrm>
            <a:off x="5968938" y="2571740"/>
            <a:ext cx="2416011" cy="2504962"/>
            <a:chOff x="5490481" y="4313867"/>
            <a:chExt cx="2018895" cy="2093225"/>
          </a:xfrm>
        </p:grpSpPr>
        <p:sp>
          <p:nvSpPr>
            <p:cNvPr id="1297" name="Google Shape;1297;p31"/>
            <p:cNvSpPr/>
            <p:nvPr/>
          </p:nvSpPr>
          <p:spPr>
            <a:xfrm>
              <a:off x="5490481" y="4313867"/>
              <a:ext cx="2018895" cy="2093225"/>
            </a:xfrm>
            <a:custGeom>
              <a:avLst/>
              <a:gdLst/>
              <a:ahLst/>
              <a:cxnLst/>
              <a:rect l="l" t="t" r="r" b="b"/>
              <a:pathLst>
                <a:path w="40280" h="41763" extrusionOk="0">
                  <a:moveTo>
                    <a:pt x="22313" y="1"/>
                  </a:moveTo>
                  <a:cubicBezTo>
                    <a:pt x="21994" y="1"/>
                    <a:pt x="21672" y="83"/>
                    <a:pt x="21379" y="257"/>
                  </a:cubicBezTo>
                  <a:cubicBezTo>
                    <a:pt x="13863" y="4720"/>
                    <a:pt x="6973" y="9379"/>
                    <a:pt x="888" y="14295"/>
                  </a:cubicBezTo>
                  <a:cubicBezTo>
                    <a:pt x="202" y="14847"/>
                    <a:pt x="1" y="15824"/>
                    <a:pt x="439" y="16602"/>
                  </a:cubicBezTo>
                  <a:cubicBezTo>
                    <a:pt x="4972" y="24690"/>
                    <a:pt x="10231" y="32825"/>
                    <a:pt x="16014" y="40993"/>
                  </a:cubicBezTo>
                  <a:cubicBezTo>
                    <a:pt x="16366" y="41486"/>
                    <a:pt x="16928" y="41762"/>
                    <a:pt x="17505" y="41762"/>
                  </a:cubicBezTo>
                  <a:cubicBezTo>
                    <a:pt x="17738" y="41762"/>
                    <a:pt x="17973" y="41717"/>
                    <a:pt x="18199" y="41624"/>
                  </a:cubicBezTo>
                  <a:cubicBezTo>
                    <a:pt x="24562" y="38976"/>
                    <a:pt x="31690" y="34892"/>
                    <a:pt x="39211" y="30057"/>
                  </a:cubicBezTo>
                  <a:cubicBezTo>
                    <a:pt x="40004" y="29547"/>
                    <a:pt x="40280" y="28526"/>
                    <a:pt x="39853" y="27689"/>
                  </a:cubicBezTo>
                  <a:cubicBezTo>
                    <a:pt x="35579" y="19316"/>
                    <a:pt x="30111" y="10286"/>
                    <a:pt x="23840" y="820"/>
                  </a:cubicBezTo>
                  <a:cubicBezTo>
                    <a:pt x="23489" y="290"/>
                    <a:pt x="22908" y="1"/>
                    <a:pt x="2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1"/>
            <p:cNvSpPr/>
            <p:nvPr/>
          </p:nvSpPr>
          <p:spPr>
            <a:xfrm>
              <a:off x="5592976" y="5153776"/>
              <a:ext cx="730671" cy="1135453"/>
            </a:xfrm>
            <a:custGeom>
              <a:avLst/>
              <a:gdLst/>
              <a:ahLst/>
              <a:cxnLst/>
              <a:rect l="l" t="t" r="r" b="b"/>
              <a:pathLst>
                <a:path w="14578" h="22654" extrusionOk="0">
                  <a:moveTo>
                    <a:pt x="160" y="0"/>
                  </a:moveTo>
                  <a:lnTo>
                    <a:pt x="1" y="92"/>
                  </a:lnTo>
                  <a:cubicBezTo>
                    <a:pt x="151" y="357"/>
                    <a:pt x="305" y="625"/>
                    <a:pt x="458" y="893"/>
                  </a:cubicBezTo>
                  <a:lnTo>
                    <a:pt x="617" y="804"/>
                  </a:lnTo>
                  <a:cubicBezTo>
                    <a:pt x="464" y="539"/>
                    <a:pt x="310" y="271"/>
                    <a:pt x="160" y="0"/>
                  </a:cubicBezTo>
                  <a:close/>
                  <a:moveTo>
                    <a:pt x="1080" y="1602"/>
                  </a:moveTo>
                  <a:lnTo>
                    <a:pt x="921" y="1696"/>
                  </a:lnTo>
                  <a:cubicBezTo>
                    <a:pt x="1075" y="1961"/>
                    <a:pt x="1228" y="2226"/>
                    <a:pt x="1385" y="2494"/>
                  </a:cubicBezTo>
                  <a:lnTo>
                    <a:pt x="1546" y="2399"/>
                  </a:lnTo>
                  <a:cubicBezTo>
                    <a:pt x="1393" y="2134"/>
                    <a:pt x="1234" y="1867"/>
                    <a:pt x="1080" y="1602"/>
                  </a:cubicBezTo>
                  <a:close/>
                  <a:moveTo>
                    <a:pt x="2012" y="3203"/>
                  </a:moveTo>
                  <a:lnTo>
                    <a:pt x="1853" y="3298"/>
                  </a:lnTo>
                  <a:cubicBezTo>
                    <a:pt x="2009" y="3557"/>
                    <a:pt x="2166" y="3828"/>
                    <a:pt x="2322" y="4093"/>
                  </a:cubicBezTo>
                  <a:lnTo>
                    <a:pt x="2484" y="3998"/>
                  </a:lnTo>
                  <a:lnTo>
                    <a:pt x="2012" y="3203"/>
                  </a:lnTo>
                  <a:close/>
                  <a:moveTo>
                    <a:pt x="2958" y="4793"/>
                  </a:moveTo>
                  <a:lnTo>
                    <a:pt x="2796" y="4888"/>
                  </a:lnTo>
                  <a:cubicBezTo>
                    <a:pt x="2955" y="5153"/>
                    <a:pt x="3114" y="5412"/>
                    <a:pt x="3276" y="5677"/>
                  </a:cubicBezTo>
                  <a:lnTo>
                    <a:pt x="3435" y="5585"/>
                  </a:lnTo>
                  <a:cubicBezTo>
                    <a:pt x="3276" y="5320"/>
                    <a:pt x="3114" y="5058"/>
                    <a:pt x="2958" y="4793"/>
                  </a:cubicBezTo>
                  <a:close/>
                  <a:moveTo>
                    <a:pt x="3918" y="6372"/>
                  </a:moveTo>
                  <a:lnTo>
                    <a:pt x="3756" y="6470"/>
                  </a:lnTo>
                  <a:cubicBezTo>
                    <a:pt x="3912" y="6735"/>
                    <a:pt x="4077" y="6997"/>
                    <a:pt x="4238" y="7259"/>
                  </a:cubicBezTo>
                  <a:lnTo>
                    <a:pt x="4397" y="7159"/>
                  </a:lnTo>
                  <a:cubicBezTo>
                    <a:pt x="4238" y="6897"/>
                    <a:pt x="4077" y="6634"/>
                    <a:pt x="3918" y="6372"/>
                  </a:cubicBezTo>
                  <a:close/>
                  <a:moveTo>
                    <a:pt x="4880" y="7943"/>
                  </a:moveTo>
                  <a:lnTo>
                    <a:pt x="4721" y="8040"/>
                  </a:lnTo>
                  <a:cubicBezTo>
                    <a:pt x="4883" y="8300"/>
                    <a:pt x="5048" y="8562"/>
                    <a:pt x="5209" y="8824"/>
                  </a:cubicBezTo>
                  <a:lnTo>
                    <a:pt x="5368" y="8727"/>
                  </a:lnTo>
                  <a:cubicBezTo>
                    <a:pt x="5204" y="8462"/>
                    <a:pt x="5039" y="8202"/>
                    <a:pt x="4880" y="7943"/>
                  </a:cubicBezTo>
                  <a:close/>
                  <a:moveTo>
                    <a:pt x="5857" y="9511"/>
                  </a:moveTo>
                  <a:lnTo>
                    <a:pt x="5698" y="9608"/>
                  </a:lnTo>
                  <a:cubicBezTo>
                    <a:pt x="5862" y="9870"/>
                    <a:pt x="6030" y="10127"/>
                    <a:pt x="6194" y="10389"/>
                  </a:cubicBezTo>
                  <a:lnTo>
                    <a:pt x="6350" y="10292"/>
                  </a:lnTo>
                  <a:cubicBezTo>
                    <a:pt x="6183" y="10029"/>
                    <a:pt x="6018" y="9770"/>
                    <a:pt x="5857" y="9511"/>
                  </a:cubicBezTo>
                  <a:close/>
                  <a:moveTo>
                    <a:pt x="6850" y="11067"/>
                  </a:moveTo>
                  <a:lnTo>
                    <a:pt x="6693" y="11168"/>
                  </a:lnTo>
                  <a:cubicBezTo>
                    <a:pt x="6855" y="11424"/>
                    <a:pt x="7023" y="11687"/>
                    <a:pt x="7190" y="11946"/>
                  </a:cubicBezTo>
                  <a:lnTo>
                    <a:pt x="7349" y="11843"/>
                  </a:lnTo>
                  <a:cubicBezTo>
                    <a:pt x="7182" y="11583"/>
                    <a:pt x="7014" y="11324"/>
                    <a:pt x="6850" y="11067"/>
                  </a:cubicBezTo>
                  <a:close/>
                  <a:moveTo>
                    <a:pt x="7851" y="12618"/>
                  </a:moveTo>
                  <a:lnTo>
                    <a:pt x="7692" y="12719"/>
                  </a:lnTo>
                  <a:lnTo>
                    <a:pt x="8194" y="13494"/>
                  </a:lnTo>
                  <a:lnTo>
                    <a:pt x="8353" y="13391"/>
                  </a:lnTo>
                  <a:lnTo>
                    <a:pt x="7851" y="12618"/>
                  </a:lnTo>
                  <a:close/>
                  <a:moveTo>
                    <a:pt x="8858" y="14164"/>
                  </a:moveTo>
                  <a:lnTo>
                    <a:pt x="8702" y="14264"/>
                  </a:lnTo>
                  <a:cubicBezTo>
                    <a:pt x="8872" y="14521"/>
                    <a:pt x="9040" y="14778"/>
                    <a:pt x="9210" y="15034"/>
                  </a:cubicBezTo>
                  <a:lnTo>
                    <a:pt x="9366" y="14934"/>
                  </a:lnTo>
                  <a:cubicBezTo>
                    <a:pt x="9196" y="14674"/>
                    <a:pt x="9026" y="14421"/>
                    <a:pt x="8858" y="14164"/>
                  </a:cubicBezTo>
                  <a:close/>
                  <a:moveTo>
                    <a:pt x="9877" y="15698"/>
                  </a:moveTo>
                  <a:lnTo>
                    <a:pt x="9723" y="15802"/>
                  </a:lnTo>
                  <a:cubicBezTo>
                    <a:pt x="9893" y="16055"/>
                    <a:pt x="10064" y="16312"/>
                    <a:pt x="10237" y="16569"/>
                  </a:cubicBezTo>
                  <a:lnTo>
                    <a:pt x="10390" y="16466"/>
                  </a:lnTo>
                  <a:cubicBezTo>
                    <a:pt x="10217" y="16206"/>
                    <a:pt x="10047" y="15952"/>
                    <a:pt x="9877" y="15698"/>
                  </a:cubicBezTo>
                  <a:close/>
                  <a:moveTo>
                    <a:pt x="10906" y="17233"/>
                  </a:moveTo>
                  <a:lnTo>
                    <a:pt x="10753" y="17336"/>
                  </a:lnTo>
                  <a:cubicBezTo>
                    <a:pt x="10926" y="17590"/>
                    <a:pt x="11096" y="17846"/>
                    <a:pt x="11272" y="18100"/>
                  </a:cubicBezTo>
                  <a:lnTo>
                    <a:pt x="11422" y="17994"/>
                  </a:lnTo>
                  <a:cubicBezTo>
                    <a:pt x="11249" y="17740"/>
                    <a:pt x="11076" y="17487"/>
                    <a:pt x="10906" y="17233"/>
                  </a:cubicBezTo>
                  <a:close/>
                  <a:moveTo>
                    <a:pt x="11944" y="18759"/>
                  </a:moveTo>
                  <a:lnTo>
                    <a:pt x="11790" y="18865"/>
                  </a:lnTo>
                  <a:cubicBezTo>
                    <a:pt x="11966" y="19116"/>
                    <a:pt x="12139" y="19370"/>
                    <a:pt x="12315" y="19624"/>
                  </a:cubicBezTo>
                  <a:lnTo>
                    <a:pt x="12468" y="19520"/>
                  </a:lnTo>
                  <a:cubicBezTo>
                    <a:pt x="12290" y="19264"/>
                    <a:pt x="12114" y="19013"/>
                    <a:pt x="11944" y="18759"/>
                  </a:cubicBezTo>
                  <a:close/>
                  <a:moveTo>
                    <a:pt x="12993" y="20282"/>
                  </a:moveTo>
                  <a:lnTo>
                    <a:pt x="12839" y="20388"/>
                  </a:lnTo>
                  <a:cubicBezTo>
                    <a:pt x="13015" y="20639"/>
                    <a:pt x="13194" y="20890"/>
                    <a:pt x="13367" y="21144"/>
                  </a:cubicBezTo>
                  <a:lnTo>
                    <a:pt x="13520" y="21038"/>
                  </a:lnTo>
                  <a:cubicBezTo>
                    <a:pt x="13342" y="20790"/>
                    <a:pt x="13169" y="20533"/>
                    <a:pt x="12993" y="20282"/>
                  </a:cubicBezTo>
                  <a:close/>
                  <a:moveTo>
                    <a:pt x="14047" y="21794"/>
                  </a:moveTo>
                  <a:lnTo>
                    <a:pt x="13894" y="21897"/>
                  </a:lnTo>
                  <a:cubicBezTo>
                    <a:pt x="14072" y="22148"/>
                    <a:pt x="14245" y="22399"/>
                    <a:pt x="14424" y="22653"/>
                  </a:cubicBezTo>
                  <a:lnTo>
                    <a:pt x="14577" y="22547"/>
                  </a:lnTo>
                  <a:cubicBezTo>
                    <a:pt x="14399" y="22293"/>
                    <a:pt x="14220" y="22045"/>
                    <a:pt x="14047" y="217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1"/>
            <p:cNvSpPr/>
            <p:nvPr/>
          </p:nvSpPr>
          <p:spPr>
            <a:xfrm>
              <a:off x="5557190" y="5077444"/>
              <a:ext cx="27015" cy="41150"/>
            </a:xfrm>
            <a:custGeom>
              <a:avLst/>
              <a:gdLst/>
              <a:ahLst/>
              <a:cxnLst/>
              <a:rect l="l" t="t" r="r" b="b"/>
              <a:pathLst>
                <a:path w="539" h="821" extrusionOk="0">
                  <a:moveTo>
                    <a:pt x="425" y="0"/>
                  </a:moveTo>
                  <a:lnTo>
                    <a:pt x="1" y="343"/>
                  </a:lnTo>
                  <a:lnTo>
                    <a:pt x="266" y="820"/>
                  </a:lnTo>
                  <a:lnTo>
                    <a:pt x="427" y="725"/>
                  </a:lnTo>
                  <a:lnTo>
                    <a:pt x="241" y="391"/>
                  </a:lnTo>
                  <a:lnTo>
                    <a:pt x="539" y="148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5614126" y="4406138"/>
              <a:ext cx="944690" cy="650377"/>
            </a:xfrm>
            <a:custGeom>
              <a:avLst/>
              <a:gdLst/>
              <a:ahLst/>
              <a:cxnLst/>
              <a:rect l="l" t="t" r="r" b="b"/>
              <a:pathLst>
                <a:path w="18848" h="12976" extrusionOk="0">
                  <a:moveTo>
                    <a:pt x="18756" y="0"/>
                  </a:moveTo>
                  <a:cubicBezTo>
                    <a:pt x="18494" y="154"/>
                    <a:pt x="18234" y="310"/>
                    <a:pt x="17977" y="466"/>
                  </a:cubicBezTo>
                  <a:lnTo>
                    <a:pt x="18075" y="628"/>
                  </a:lnTo>
                  <a:cubicBezTo>
                    <a:pt x="18337" y="472"/>
                    <a:pt x="18594" y="313"/>
                    <a:pt x="18848" y="159"/>
                  </a:cubicBezTo>
                  <a:lnTo>
                    <a:pt x="18756" y="0"/>
                  </a:lnTo>
                  <a:close/>
                  <a:moveTo>
                    <a:pt x="17202" y="940"/>
                  </a:moveTo>
                  <a:cubicBezTo>
                    <a:pt x="16945" y="1099"/>
                    <a:pt x="16686" y="1258"/>
                    <a:pt x="16429" y="1415"/>
                  </a:cubicBezTo>
                  <a:lnTo>
                    <a:pt x="16527" y="1576"/>
                  </a:lnTo>
                  <a:cubicBezTo>
                    <a:pt x="16783" y="1415"/>
                    <a:pt x="17043" y="1258"/>
                    <a:pt x="17300" y="1102"/>
                  </a:cubicBezTo>
                  <a:lnTo>
                    <a:pt x="17202" y="940"/>
                  </a:lnTo>
                  <a:close/>
                  <a:moveTo>
                    <a:pt x="15659" y="1895"/>
                  </a:moveTo>
                  <a:cubicBezTo>
                    <a:pt x="15400" y="2056"/>
                    <a:pt x="15143" y="2218"/>
                    <a:pt x="14886" y="2377"/>
                  </a:cubicBezTo>
                  <a:lnTo>
                    <a:pt x="14984" y="2536"/>
                  </a:lnTo>
                  <a:cubicBezTo>
                    <a:pt x="15241" y="2374"/>
                    <a:pt x="15497" y="2215"/>
                    <a:pt x="15757" y="2051"/>
                  </a:cubicBezTo>
                  <a:lnTo>
                    <a:pt x="15659" y="1895"/>
                  </a:lnTo>
                  <a:close/>
                  <a:moveTo>
                    <a:pt x="14116" y="2865"/>
                  </a:moveTo>
                  <a:cubicBezTo>
                    <a:pt x="13860" y="3027"/>
                    <a:pt x="13603" y="3192"/>
                    <a:pt x="13349" y="3354"/>
                  </a:cubicBezTo>
                  <a:lnTo>
                    <a:pt x="13450" y="3513"/>
                  </a:lnTo>
                  <a:cubicBezTo>
                    <a:pt x="13706" y="3348"/>
                    <a:pt x="13960" y="3183"/>
                    <a:pt x="14217" y="3024"/>
                  </a:cubicBezTo>
                  <a:lnTo>
                    <a:pt x="14116" y="2865"/>
                  </a:lnTo>
                  <a:close/>
                  <a:moveTo>
                    <a:pt x="12582" y="3847"/>
                  </a:moveTo>
                  <a:cubicBezTo>
                    <a:pt x="12328" y="4009"/>
                    <a:pt x="12077" y="4177"/>
                    <a:pt x="11823" y="4341"/>
                  </a:cubicBezTo>
                  <a:lnTo>
                    <a:pt x="11924" y="4497"/>
                  </a:lnTo>
                  <a:cubicBezTo>
                    <a:pt x="12177" y="4330"/>
                    <a:pt x="12431" y="4168"/>
                    <a:pt x="12682" y="4004"/>
                  </a:cubicBezTo>
                  <a:lnTo>
                    <a:pt x="12582" y="3847"/>
                  </a:lnTo>
                  <a:close/>
                  <a:moveTo>
                    <a:pt x="11062" y="4843"/>
                  </a:moveTo>
                  <a:cubicBezTo>
                    <a:pt x="10808" y="5011"/>
                    <a:pt x="10557" y="5178"/>
                    <a:pt x="10306" y="5345"/>
                  </a:cubicBezTo>
                  <a:lnTo>
                    <a:pt x="10409" y="5499"/>
                  </a:lnTo>
                  <a:cubicBezTo>
                    <a:pt x="10660" y="5332"/>
                    <a:pt x="10911" y="5164"/>
                    <a:pt x="11162" y="5000"/>
                  </a:cubicBezTo>
                  <a:lnTo>
                    <a:pt x="11062" y="4843"/>
                  </a:lnTo>
                  <a:close/>
                  <a:moveTo>
                    <a:pt x="9552" y="5850"/>
                  </a:moveTo>
                  <a:lnTo>
                    <a:pt x="8799" y="6364"/>
                  </a:lnTo>
                  <a:lnTo>
                    <a:pt x="8902" y="6517"/>
                  </a:lnTo>
                  <a:cubicBezTo>
                    <a:pt x="9151" y="6350"/>
                    <a:pt x="9402" y="6180"/>
                    <a:pt x="9655" y="6004"/>
                  </a:cubicBezTo>
                  <a:lnTo>
                    <a:pt x="9552" y="5850"/>
                  </a:lnTo>
                  <a:close/>
                  <a:moveTo>
                    <a:pt x="8049" y="6880"/>
                  </a:moveTo>
                  <a:cubicBezTo>
                    <a:pt x="7797" y="7056"/>
                    <a:pt x="7549" y="7229"/>
                    <a:pt x="7304" y="7399"/>
                  </a:cubicBezTo>
                  <a:lnTo>
                    <a:pt x="7407" y="7552"/>
                  </a:lnTo>
                  <a:cubicBezTo>
                    <a:pt x="7655" y="7379"/>
                    <a:pt x="7904" y="7203"/>
                    <a:pt x="8155" y="7033"/>
                  </a:cubicBezTo>
                  <a:lnTo>
                    <a:pt x="8049" y="6880"/>
                  </a:lnTo>
                  <a:close/>
                  <a:moveTo>
                    <a:pt x="6556" y="7923"/>
                  </a:moveTo>
                  <a:cubicBezTo>
                    <a:pt x="6305" y="8096"/>
                    <a:pt x="6062" y="8275"/>
                    <a:pt x="5814" y="8451"/>
                  </a:cubicBezTo>
                  <a:lnTo>
                    <a:pt x="5923" y="8604"/>
                  </a:lnTo>
                  <a:cubicBezTo>
                    <a:pt x="6168" y="8425"/>
                    <a:pt x="6417" y="8250"/>
                    <a:pt x="6665" y="8077"/>
                  </a:cubicBezTo>
                  <a:lnTo>
                    <a:pt x="6556" y="7923"/>
                  </a:lnTo>
                  <a:close/>
                  <a:moveTo>
                    <a:pt x="5077" y="8981"/>
                  </a:moveTo>
                  <a:cubicBezTo>
                    <a:pt x="4829" y="9156"/>
                    <a:pt x="4586" y="9338"/>
                    <a:pt x="4341" y="9516"/>
                  </a:cubicBezTo>
                  <a:lnTo>
                    <a:pt x="4453" y="9667"/>
                  </a:lnTo>
                  <a:cubicBezTo>
                    <a:pt x="4695" y="9488"/>
                    <a:pt x="4938" y="9310"/>
                    <a:pt x="5186" y="9128"/>
                  </a:cubicBezTo>
                  <a:lnTo>
                    <a:pt x="5077" y="8981"/>
                  </a:lnTo>
                  <a:close/>
                  <a:moveTo>
                    <a:pt x="3610" y="10057"/>
                  </a:moveTo>
                  <a:cubicBezTo>
                    <a:pt x="3365" y="10239"/>
                    <a:pt x="3122" y="10420"/>
                    <a:pt x="2882" y="10601"/>
                  </a:cubicBezTo>
                  <a:lnTo>
                    <a:pt x="2993" y="10752"/>
                  </a:lnTo>
                  <a:cubicBezTo>
                    <a:pt x="3233" y="10571"/>
                    <a:pt x="3476" y="10389"/>
                    <a:pt x="3722" y="10208"/>
                  </a:cubicBezTo>
                  <a:lnTo>
                    <a:pt x="3610" y="10057"/>
                  </a:lnTo>
                  <a:close/>
                  <a:moveTo>
                    <a:pt x="2151" y="11151"/>
                  </a:moveTo>
                  <a:lnTo>
                    <a:pt x="1431" y="11706"/>
                  </a:lnTo>
                  <a:lnTo>
                    <a:pt x="1546" y="11854"/>
                  </a:lnTo>
                  <a:cubicBezTo>
                    <a:pt x="1785" y="11667"/>
                    <a:pt x="2023" y="11486"/>
                    <a:pt x="2263" y="11302"/>
                  </a:cubicBezTo>
                  <a:lnTo>
                    <a:pt x="2151" y="11151"/>
                  </a:lnTo>
                  <a:close/>
                  <a:moveTo>
                    <a:pt x="714" y="12264"/>
                  </a:moveTo>
                  <a:cubicBezTo>
                    <a:pt x="474" y="12454"/>
                    <a:pt x="237" y="12641"/>
                    <a:pt x="0" y="12830"/>
                  </a:cubicBezTo>
                  <a:lnTo>
                    <a:pt x="114" y="12976"/>
                  </a:lnTo>
                  <a:cubicBezTo>
                    <a:pt x="352" y="12789"/>
                    <a:pt x="589" y="12599"/>
                    <a:pt x="831" y="12412"/>
                  </a:cubicBezTo>
                  <a:lnTo>
                    <a:pt x="714" y="122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1"/>
            <p:cNvSpPr/>
            <p:nvPr/>
          </p:nvSpPr>
          <p:spPr>
            <a:xfrm>
              <a:off x="6651057" y="4430897"/>
              <a:ext cx="757086" cy="1259604"/>
            </a:xfrm>
            <a:custGeom>
              <a:avLst/>
              <a:gdLst/>
              <a:ahLst/>
              <a:cxnLst/>
              <a:rect l="l" t="t" r="r" b="b"/>
              <a:pathLst>
                <a:path w="15105" h="25131" extrusionOk="0">
                  <a:moveTo>
                    <a:pt x="159" y="0"/>
                  </a:moveTo>
                  <a:lnTo>
                    <a:pt x="0" y="103"/>
                  </a:lnTo>
                  <a:cubicBezTo>
                    <a:pt x="176" y="368"/>
                    <a:pt x="346" y="628"/>
                    <a:pt x="516" y="890"/>
                  </a:cubicBezTo>
                  <a:lnTo>
                    <a:pt x="675" y="790"/>
                  </a:lnTo>
                  <a:cubicBezTo>
                    <a:pt x="502" y="525"/>
                    <a:pt x="332" y="262"/>
                    <a:pt x="159" y="0"/>
                  </a:cubicBezTo>
                  <a:close/>
                  <a:moveTo>
                    <a:pt x="1191" y="1573"/>
                  </a:moveTo>
                  <a:lnTo>
                    <a:pt x="1032" y="1674"/>
                  </a:lnTo>
                  <a:cubicBezTo>
                    <a:pt x="1205" y="1939"/>
                    <a:pt x="1375" y="2201"/>
                    <a:pt x="1546" y="2463"/>
                  </a:cubicBezTo>
                  <a:lnTo>
                    <a:pt x="1702" y="2363"/>
                  </a:lnTo>
                  <a:cubicBezTo>
                    <a:pt x="1532" y="2101"/>
                    <a:pt x="1362" y="1839"/>
                    <a:pt x="1191" y="1573"/>
                  </a:cubicBezTo>
                  <a:close/>
                  <a:moveTo>
                    <a:pt x="2215" y="3150"/>
                  </a:moveTo>
                  <a:lnTo>
                    <a:pt x="2059" y="3250"/>
                  </a:lnTo>
                  <a:cubicBezTo>
                    <a:pt x="2229" y="3515"/>
                    <a:pt x="2399" y="3780"/>
                    <a:pt x="2567" y="4042"/>
                  </a:cubicBezTo>
                  <a:lnTo>
                    <a:pt x="2726" y="3942"/>
                  </a:lnTo>
                  <a:cubicBezTo>
                    <a:pt x="2558" y="3677"/>
                    <a:pt x="2385" y="3415"/>
                    <a:pt x="2215" y="3150"/>
                  </a:cubicBezTo>
                  <a:close/>
                  <a:moveTo>
                    <a:pt x="3233" y="4737"/>
                  </a:moveTo>
                  <a:lnTo>
                    <a:pt x="3077" y="4838"/>
                  </a:lnTo>
                  <a:cubicBezTo>
                    <a:pt x="3247" y="5103"/>
                    <a:pt x="3415" y="5365"/>
                    <a:pt x="3582" y="5630"/>
                  </a:cubicBezTo>
                  <a:lnTo>
                    <a:pt x="3738" y="5532"/>
                  </a:lnTo>
                  <a:cubicBezTo>
                    <a:pt x="3571" y="5267"/>
                    <a:pt x="3404" y="5002"/>
                    <a:pt x="3233" y="4737"/>
                  </a:cubicBezTo>
                  <a:close/>
                  <a:moveTo>
                    <a:pt x="4241" y="6324"/>
                  </a:moveTo>
                  <a:lnTo>
                    <a:pt x="4084" y="6425"/>
                  </a:lnTo>
                  <a:cubicBezTo>
                    <a:pt x="4252" y="6690"/>
                    <a:pt x="4422" y="6955"/>
                    <a:pt x="4587" y="7220"/>
                  </a:cubicBezTo>
                  <a:lnTo>
                    <a:pt x="4743" y="7120"/>
                  </a:lnTo>
                  <a:cubicBezTo>
                    <a:pt x="4575" y="6857"/>
                    <a:pt x="4408" y="6587"/>
                    <a:pt x="4241" y="6324"/>
                  </a:cubicBezTo>
                  <a:close/>
                  <a:moveTo>
                    <a:pt x="5242" y="7920"/>
                  </a:moveTo>
                  <a:lnTo>
                    <a:pt x="5086" y="8018"/>
                  </a:lnTo>
                  <a:cubicBezTo>
                    <a:pt x="5253" y="8283"/>
                    <a:pt x="5421" y="8551"/>
                    <a:pt x="5585" y="8816"/>
                  </a:cubicBezTo>
                  <a:lnTo>
                    <a:pt x="5742" y="8718"/>
                  </a:lnTo>
                  <a:cubicBezTo>
                    <a:pt x="5574" y="8453"/>
                    <a:pt x="5410" y="8188"/>
                    <a:pt x="5242" y="7920"/>
                  </a:cubicBezTo>
                  <a:close/>
                  <a:moveTo>
                    <a:pt x="6244" y="9516"/>
                  </a:moveTo>
                  <a:lnTo>
                    <a:pt x="6082" y="9616"/>
                  </a:lnTo>
                  <a:cubicBezTo>
                    <a:pt x="6246" y="9884"/>
                    <a:pt x="6411" y="10152"/>
                    <a:pt x="6576" y="10417"/>
                  </a:cubicBezTo>
                  <a:lnTo>
                    <a:pt x="6735" y="10319"/>
                  </a:lnTo>
                  <a:cubicBezTo>
                    <a:pt x="6576" y="10054"/>
                    <a:pt x="6408" y="9787"/>
                    <a:pt x="6244" y="9516"/>
                  </a:cubicBezTo>
                  <a:close/>
                  <a:moveTo>
                    <a:pt x="7223" y="11117"/>
                  </a:moveTo>
                  <a:lnTo>
                    <a:pt x="7064" y="11215"/>
                  </a:lnTo>
                  <a:cubicBezTo>
                    <a:pt x="7226" y="11486"/>
                    <a:pt x="7390" y="11753"/>
                    <a:pt x="7552" y="12021"/>
                  </a:cubicBezTo>
                  <a:lnTo>
                    <a:pt x="7711" y="11924"/>
                  </a:lnTo>
                  <a:cubicBezTo>
                    <a:pt x="7552" y="11656"/>
                    <a:pt x="7387" y="11385"/>
                    <a:pt x="7223" y="11117"/>
                  </a:cubicBezTo>
                  <a:close/>
                  <a:moveTo>
                    <a:pt x="8197" y="12735"/>
                  </a:moveTo>
                  <a:lnTo>
                    <a:pt x="8035" y="12830"/>
                  </a:lnTo>
                  <a:lnTo>
                    <a:pt x="8517" y="13637"/>
                  </a:lnTo>
                  <a:lnTo>
                    <a:pt x="8682" y="13544"/>
                  </a:lnTo>
                  <a:cubicBezTo>
                    <a:pt x="8520" y="13277"/>
                    <a:pt x="8356" y="13009"/>
                    <a:pt x="8197" y="12735"/>
                  </a:cubicBezTo>
                  <a:close/>
                  <a:moveTo>
                    <a:pt x="9159" y="14353"/>
                  </a:moveTo>
                  <a:lnTo>
                    <a:pt x="8997" y="14448"/>
                  </a:lnTo>
                  <a:cubicBezTo>
                    <a:pt x="9159" y="14716"/>
                    <a:pt x="9318" y="14990"/>
                    <a:pt x="9477" y="15257"/>
                  </a:cubicBezTo>
                  <a:lnTo>
                    <a:pt x="9636" y="15163"/>
                  </a:lnTo>
                  <a:cubicBezTo>
                    <a:pt x="9480" y="14897"/>
                    <a:pt x="9318" y="14627"/>
                    <a:pt x="9159" y="14353"/>
                  </a:cubicBezTo>
                  <a:close/>
                  <a:moveTo>
                    <a:pt x="10110" y="15977"/>
                  </a:moveTo>
                  <a:lnTo>
                    <a:pt x="9951" y="16069"/>
                  </a:lnTo>
                  <a:cubicBezTo>
                    <a:pt x="10108" y="16340"/>
                    <a:pt x="10264" y="16610"/>
                    <a:pt x="10420" y="16884"/>
                  </a:cubicBezTo>
                  <a:lnTo>
                    <a:pt x="10582" y="16789"/>
                  </a:lnTo>
                  <a:cubicBezTo>
                    <a:pt x="10426" y="16521"/>
                    <a:pt x="10267" y="16248"/>
                    <a:pt x="10110" y="15977"/>
                  </a:cubicBezTo>
                  <a:close/>
                  <a:moveTo>
                    <a:pt x="11048" y="17609"/>
                  </a:moveTo>
                  <a:lnTo>
                    <a:pt x="10889" y="17701"/>
                  </a:lnTo>
                  <a:cubicBezTo>
                    <a:pt x="11042" y="17975"/>
                    <a:pt x="11198" y="18245"/>
                    <a:pt x="11352" y="18519"/>
                  </a:cubicBezTo>
                  <a:lnTo>
                    <a:pt x="11514" y="18427"/>
                  </a:lnTo>
                  <a:cubicBezTo>
                    <a:pt x="11360" y="18156"/>
                    <a:pt x="11207" y="17883"/>
                    <a:pt x="11048" y="17609"/>
                  </a:cubicBezTo>
                  <a:close/>
                  <a:moveTo>
                    <a:pt x="11977" y="19247"/>
                  </a:moveTo>
                  <a:lnTo>
                    <a:pt x="11812" y="19339"/>
                  </a:lnTo>
                  <a:cubicBezTo>
                    <a:pt x="11966" y="19609"/>
                    <a:pt x="12119" y="19886"/>
                    <a:pt x="12270" y="20156"/>
                  </a:cubicBezTo>
                  <a:lnTo>
                    <a:pt x="12434" y="20070"/>
                  </a:lnTo>
                  <a:cubicBezTo>
                    <a:pt x="12284" y="19799"/>
                    <a:pt x="12130" y="19523"/>
                    <a:pt x="11977" y="19247"/>
                  </a:cubicBezTo>
                  <a:close/>
                  <a:moveTo>
                    <a:pt x="12889" y="20890"/>
                  </a:moveTo>
                  <a:lnTo>
                    <a:pt x="12727" y="20979"/>
                  </a:lnTo>
                  <a:lnTo>
                    <a:pt x="13176" y="21808"/>
                  </a:lnTo>
                  <a:lnTo>
                    <a:pt x="13341" y="21716"/>
                  </a:lnTo>
                  <a:cubicBezTo>
                    <a:pt x="13193" y="21440"/>
                    <a:pt x="13040" y="21166"/>
                    <a:pt x="12889" y="20890"/>
                  </a:cubicBezTo>
                  <a:close/>
                  <a:moveTo>
                    <a:pt x="13787" y="22550"/>
                  </a:moveTo>
                  <a:lnTo>
                    <a:pt x="13623" y="22636"/>
                  </a:lnTo>
                  <a:cubicBezTo>
                    <a:pt x="13773" y="22915"/>
                    <a:pt x="13918" y="23192"/>
                    <a:pt x="14066" y="23468"/>
                  </a:cubicBezTo>
                  <a:lnTo>
                    <a:pt x="14228" y="23378"/>
                  </a:lnTo>
                  <a:cubicBezTo>
                    <a:pt x="14083" y="23105"/>
                    <a:pt x="13935" y="22829"/>
                    <a:pt x="13787" y="22550"/>
                  </a:cubicBezTo>
                  <a:close/>
                  <a:moveTo>
                    <a:pt x="14669" y="24210"/>
                  </a:moveTo>
                  <a:lnTo>
                    <a:pt x="14504" y="24296"/>
                  </a:lnTo>
                  <a:cubicBezTo>
                    <a:pt x="14655" y="24575"/>
                    <a:pt x="14797" y="24854"/>
                    <a:pt x="14939" y="25130"/>
                  </a:cubicBezTo>
                  <a:lnTo>
                    <a:pt x="15104" y="25047"/>
                  </a:lnTo>
                  <a:cubicBezTo>
                    <a:pt x="14959" y="24768"/>
                    <a:pt x="14814" y="24489"/>
                    <a:pt x="14669" y="242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1"/>
            <p:cNvSpPr/>
            <p:nvPr/>
          </p:nvSpPr>
          <p:spPr>
            <a:xfrm>
              <a:off x="7414082" y="5728150"/>
              <a:ext cx="28419" cy="39496"/>
            </a:xfrm>
            <a:custGeom>
              <a:avLst/>
              <a:gdLst/>
              <a:ahLst/>
              <a:cxnLst/>
              <a:rect l="l" t="t" r="r" b="b"/>
              <a:pathLst>
                <a:path w="567" h="788" extrusionOk="0">
                  <a:moveTo>
                    <a:pt x="312" y="1"/>
                  </a:moveTo>
                  <a:lnTo>
                    <a:pt x="145" y="87"/>
                  </a:lnTo>
                  <a:lnTo>
                    <a:pt x="324" y="425"/>
                  </a:lnTo>
                  <a:lnTo>
                    <a:pt x="0" y="631"/>
                  </a:lnTo>
                  <a:lnTo>
                    <a:pt x="100" y="787"/>
                  </a:lnTo>
                  <a:lnTo>
                    <a:pt x="566" y="492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423412" y="5785187"/>
              <a:ext cx="955918" cy="534746"/>
            </a:xfrm>
            <a:custGeom>
              <a:avLst/>
              <a:gdLst/>
              <a:ahLst/>
              <a:cxnLst/>
              <a:rect l="l" t="t" r="r" b="b"/>
              <a:pathLst>
                <a:path w="19072" h="10669" extrusionOk="0">
                  <a:moveTo>
                    <a:pt x="18971" y="1"/>
                  </a:moveTo>
                  <a:cubicBezTo>
                    <a:pt x="18700" y="174"/>
                    <a:pt x="18435" y="341"/>
                    <a:pt x="18170" y="509"/>
                  </a:cubicBezTo>
                  <a:lnTo>
                    <a:pt x="18273" y="665"/>
                  </a:lnTo>
                  <a:cubicBezTo>
                    <a:pt x="18539" y="500"/>
                    <a:pt x="18804" y="330"/>
                    <a:pt x="19071" y="160"/>
                  </a:cubicBezTo>
                  <a:lnTo>
                    <a:pt x="18971" y="1"/>
                  </a:lnTo>
                  <a:close/>
                  <a:moveTo>
                    <a:pt x="17375" y="1014"/>
                  </a:moveTo>
                  <a:cubicBezTo>
                    <a:pt x="17105" y="1181"/>
                    <a:pt x="16840" y="1348"/>
                    <a:pt x="16574" y="1513"/>
                  </a:cubicBezTo>
                  <a:lnTo>
                    <a:pt x="16672" y="1669"/>
                  </a:lnTo>
                  <a:cubicBezTo>
                    <a:pt x="16937" y="1505"/>
                    <a:pt x="17205" y="1337"/>
                    <a:pt x="17473" y="1170"/>
                  </a:cubicBezTo>
                  <a:lnTo>
                    <a:pt x="17375" y="1014"/>
                  </a:lnTo>
                  <a:close/>
                  <a:moveTo>
                    <a:pt x="15771" y="2004"/>
                  </a:moveTo>
                  <a:cubicBezTo>
                    <a:pt x="15503" y="2171"/>
                    <a:pt x="15233" y="2336"/>
                    <a:pt x="14968" y="2501"/>
                  </a:cubicBezTo>
                  <a:lnTo>
                    <a:pt x="15065" y="2660"/>
                  </a:lnTo>
                  <a:cubicBezTo>
                    <a:pt x="15330" y="2501"/>
                    <a:pt x="15598" y="2336"/>
                    <a:pt x="15869" y="2166"/>
                  </a:cubicBezTo>
                  <a:lnTo>
                    <a:pt x="15771" y="2004"/>
                  </a:lnTo>
                  <a:close/>
                  <a:moveTo>
                    <a:pt x="14161" y="2994"/>
                  </a:moveTo>
                  <a:cubicBezTo>
                    <a:pt x="13888" y="3159"/>
                    <a:pt x="13620" y="3318"/>
                    <a:pt x="13352" y="3480"/>
                  </a:cubicBezTo>
                  <a:lnTo>
                    <a:pt x="13447" y="3639"/>
                  </a:lnTo>
                  <a:cubicBezTo>
                    <a:pt x="13715" y="3480"/>
                    <a:pt x="13983" y="3315"/>
                    <a:pt x="14259" y="3156"/>
                  </a:cubicBezTo>
                  <a:lnTo>
                    <a:pt x="14161" y="2994"/>
                  </a:lnTo>
                  <a:close/>
                  <a:moveTo>
                    <a:pt x="12540" y="3960"/>
                  </a:moveTo>
                  <a:cubicBezTo>
                    <a:pt x="12267" y="4121"/>
                    <a:pt x="11996" y="4280"/>
                    <a:pt x="11726" y="4437"/>
                  </a:cubicBezTo>
                  <a:lnTo>
                    <a:pt x="11821" y="4598"/>
                  </a:lnTo>
                  <a:cubicBezTo>
                    <a:pt x="12089" y="4442"/>
                    <a:pt x="12362" y="4280"/>
                    <a:pt x="12633" y="4121"/>
                  </a:cubicBezTo>
                  <a:lnTo>
                    <a:pt x="12540" y="3960"/>
                  </a:lnTo>
                  <a:close/>
                  <a:moveTo>
                    <a:pt x="10911" y="4914"/>
                  </a:moveTo>
                  <a:cubicBezTo>
                    <a:pt x="10635" y="5070"/>
                    <a:pt x="10364" y="5226"/>
                    <a:pt x="10091" y="5380"/>
                  </a:cubicBezTo>
                  <a:lnTo>
                    <a:pt x="10183" y="5541"/>
                  </a:lnTo>
                  <a:cubicBezTo>
                    <a:pt x="10454" y="5388"/>
                    <a:pt x="10727" y="5232"/>
                    <a:pt x="11003" y="5073"/>
                  </a:cubicBezTo>
                  <a:lnTo>
                    <a:pt x="10911" y="4914"/>
                  </a:lnTo>
                  <a:close/>
                  <a:moveTo>
                    <a:pt x="9265" y="5843"/>
                  </a:moveTo>
                  <a:cubicBezTo>
                    <a:pt x="8989" y="5996"/>
                    <a:pt x="8713" y="6150"/>
                    <a:pt x="8442" y="6300"/>
                  </a:cubicBezTo>
                  <a:lnTo>
                    <a:pt x="8532" y="6465"/>
                  </a:lnTo>
                  <a:cubicBezTo>
                    <a:pt x="8805" y="6314"/>
                    <a:pt x="9081" y="6161"/>
                    <a:pt x="9355" y="6007"/>
                  </a:cubicBezTo>
                  <a:lnTo>
                    <a:pt x="9265" y="5843"/>
                  </a:lnTo>
                  <a:close/>
                  <a:moveTo>
                    <a:pt x="7616" y="6755"/>
                  </a:moveTo>
                  <a:cubicBezTo>
                    <a:pt x="7332" y="6908"/>
                    <a:pt x="7059" y="7053"/>
                    <a:pt x="6782" y="7201"/>
                  </a:cubicBezTo>
                  <a:lnTo>
                    <a:pt x="6869" y="7363"/>
                  </a:lnTo>
                  <a:cubicBezTo>
                    <a:pt x="7145" y="7218"/>
                    <a:pt x="7424" y="7067"/>
                    <a:pt x="7706" y="6917"/>
                  </a:cubicBezTo>
                  <a:lnTo>
                    <a:pt x="7616" y="6755"/>
                  </a:lnTo>
                  <a:close/>
                  <a:moveTo>
                    <a:pt x="5948" y="7639"/>
                  </a:moveTo>
                  <a:cubicBezTo>
                    <a:pt x="5669" y="7787"/>
                    <a:pt x="5387" y="7929"/>
                    <a:pt x="5111" y="8072"/>
                  </a:cubicBezTo>
                  <a:lnTo>
                    <a:pt x="5195" y="8239"/>
                  </a:lnTo>
                  <a:cubicBezTo>
                    <a:pt x="5471" y="8097"/>
                    <a:pt x="5753" y="7952"/>
                    <a:pt x="6035" y="7804"/>
                  </a:cubicBezTo>
                  <a:lnTo>
                    <a:pt x="5948" y="7639"/>
                  </a:lnTo>
                  <a:close/>
                  <a:moveTo>
                    <a:pt x="4269" y="8499"/>
                  </a:moveTo>
                  <a:cubicBezTo>
                    <a:pt x="3981" y="8641"/>
                    <a:pt x="3700" y="8780"/>
                    <a:pt x="3421" y="8917"/>
                  </a:cubicBezTo>
                  <a:lnTo>
                    <a:pt x="3504" y="9084"/>
                  </a:lnTo>
                  <a:cubicBezTo>
                    <a:pt x="3783" y="8948"/>
                    <a:pt x="4065" y="8808"/>
                    <a:pt x="4352" y="8666"/>
                  </a:cubicBezTo>
                  <a:lnTo>
                    <a:pt x="4269" y="8499"/>
                  </a:lnTo>
                  <a:close/>
                  <a:moveTo>
                    <a:pt x="2570" y="9327"/>
                  </a:moveTo>
                  <a:cubicBezTo>
                    <a:pt x="2280" y="9464"/>
                    <a:pt x="1998" y="9595"/>
                    <a:pt x="1716" y="9729"/>
                  </a:cubicBezTo>
                  <a:lnTo>
                    <a:pt x="1794" y="9896"/>
                  </a:lnTo>
                  <a:cubicBezTo>
                    <a:pt x="2082" y="9762"/>
                    <a:pt x="2363" y="9631"/>
                    <a:pt x="2651" y="9495"/>
                  </a:cubicBezTo>
                  <a:lnTo>
                    <a:pt x="2570" y="9327"/>
                  </a:lnTo>
                  <a:close/>
                  <a:moveTo>
                    <a:pt x="860" y="10119"/>
                  </a:moveTo>
                  <a:cubicBezTo>
                    <a:pt x="572" y="10248"/>
                    <a:pt x="285" y="10373"/>
                    <a:pt x="0" y="10499"/>
                  </a:cubicBezTo>
                  <a:lnTo>
                    <a:pt x="73" y="10669"/>
                  </a:lnTo>
                  <a:cubicBezTo>
                    <a:pt x="357" y="10549"/>
                    <a:pt x="645" y="10418"/>
                    <a:pt x="938" y="10290"/>
                  </a:cubicBezTo>
                  <a:lnTo>
                    <a:pt x="860" y="101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5637031" y="4451847"/>
              <a:ext cx="1724431" cy="1820915"/>
            </a:xfrm>
            <a:custGeom>
              <a:avLst/>
              <a:gdLst/>
              <a:ahLst/>
              <a:cxnLst/>
              <a:rect l="l" t="t" r="r" b="b"/>
              <a:pathLst>
                <a:path w="34405" h="36330" extrusionOk="0">
                  <a:moveTo>
                    <a:pt x="19183" y="1"/>
                  </a:moveTo>
                  <a:cubicBezTo>
                    <a:pt x="11916" y="4347"/>
                    <a:pt x="5469" y="8760"/>
                    <a:pt x="1" y="13135"/>
                  </a:cubicBezTo>
                  <a:cubicBezTo>
                    <a:pt x="4146" y="20478"/>
                    <a:pt x="9003" y="28077"/>
                    <a:pt x="14828" y="36329"/>
                  </a:cubicBezTo>
                  <a:cubicBezTo>
                    <a:pt x="20218" y="34033"/>
                    <a:pt x="26635" y="30490"/>
                    <a:pt x="34404" y="25521"/>
                  </a:cubicBezTo>
                  <a:cubicBezTo>
                    <a:pt x="30532" y="18000"/>
                    <a:pt x="25544" y="9636"/>
                    <a:pt x="19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160533" y="5165404"/>
              <a:ext cx="716788" cy="604766"/>
            </a:xfrm>
            <a:custGeom>
              <a:avLst/>
              <a:gdLst/>
              <a:ahLst/>
              <a:cxnLst/>
              <a:rect l="l" t="t" r="r" b="b"/>
              <a:pathLst>
                <a:path w="14301" h="12066" extrusionOk="0">
                  <a:moveTo>
                    <a:pt x="10596" y="195"/>
                  </a:moveTo>
                  <a:cubicBezTo>
                    <a:pt x="10959" y="195"/>
                    <a:pt x="11316" y="360"/>
                    <a:pt x="11497" y="644"/>
                  </a:cubicBezTo>
                  <a:cubicBezTo>
                    <a:pt x="11656" y="881"/>
                    <a:pt x="11706" y="1211"/>
                    <a:pt x="11642" y="1562"/>
                  </a:cubicBezTo>
                  <a:cubicBezTo>
                    <a:pt x="11564" y="2014"/>
                    <a:pt x="11316" y="2469"/>
                    <a:pt x="10870" y="2988"/>
                  </a:cubicBezTo>
                  <a:cubicBezTo>
                    <a:pt x="10624" y="3269"/>
                    <a:pt x="10365" y="3534"/>
                    <a:pt x="10088" y="3791"/>
                  </a:cubicBezTo>
                  <a:cubicBezTo>
                    <a:pt x="10077" y="3786"/>
                    <a:pt x="10063" y="3783"/>
                    <a:pt x="10049" y="3777"/>
                  </a:cubicBezTo>
                  <a:cubicBezTo>
                    <a:pt x="9168" y="3465"/>
                    <a:pt x="8970" y="2109"/>
                    <a:pt x="9224" y="1344"/>
                  </a:cubicBezTo>
                  <a:cubicBezTo>
                    <a:pt x="9397" y="826"/>
                    <a:pt x="9759" y="421"/>
                    <a:pt x="10197" y="265"/>
                  </a:cubicBezTo>
                  <a:cubicBezTo>
                    <a:pt x="10326" y="215"/>
                    <a:pt x="10462" y="195"/>
                    <a:pt x="10596" y="195"/>
                  </a:cubicBezTo>
                  <a:close/>
                  <a:moveTo>
                    <a:pt x="6077" y="2737"/>
                  </a:moveTo>
                  <a:cubicBezTo>
                    <a:pt x="6194" y="2737"/>
                    <a:pt x="6308" y="2776"/>
                    <a:pt x="6375" y="2868"/>
                  </a:cubicBezTo>
                  <a:cubicBezTo>
                    <a:pt x="6476" y="3007"/>
                    <a:pt x="6453" y="3216"/>
                    <a:pt x="6420" y="3406"/>
                  </a:cubicBezTo>
                  <a:cubicBezTo>
                    <a:pt x="6241" y="4341"/>
                    <a:pt x="5876" y="5278"/>
                    <a:pt x="5360" y="6160"/>
                  </a:cubicBezTo>
                  <a:cubicBezTo>
                    <a:pt x="5240" y="5992"/>
                    <a:pt x="5153" y="5797"/>
                    <a:pt x="5100" y="5627"/>
                  </a:cubicBezTo>
                  <a:cubicBezTo>
                    <a:pt x="4855" y="4818"/>
                    <a:pt x="4980" y="3911"/>
                    <a:pt x="5441" y="3200"/>
                  </a:cubicBezTo>
                  <a:cubicBezTo>
                    <a:pt x="5583" y="2976"/>
                    <a:pt x="5722" y="2845"/>
                    <a:pt x="5876" y="2778"/>
                  </a:cubicBezTo>
                  <a:cubicBezTo>
                    <a:pt x="5937" y="2751"/>
                    <a:pt x="6007" y="2737"/>
                    <a:pt x="6077" y="2737"/>
                  </a:cubicBezTo>
                  <a:close/>
                  <a:moveTo>
                    <a:pt x="3295" y="4720"/>
                  </a:moveTo>
                  <a:cubicBezTo>
                    <a:pt x="3340" y="4720"/>
                    <a:pt x="3382" y="4726"/>
                    <a:pt x="3432" y="4742"/>
                  </a:cubicBezTo>
                  <a:cubicBezTo>
                    <a:pt x="3839" y="4882"/>
                    <a:pt x="3756" y="5524"/>
                    <a:pt x="3644" y="5878"/>
                  </a:cubicBezTo>
                  <a:cubicBezTo>
                    <a:pt x="3256" y="7103"/>
                    <a:pt x="2709" y="8277"/>
                    <a:pt x="2029" y="9365"/>
                  </a:cubicBezTo>
                  <a:cubicBezTo>
                    <a:pt x="2020" y="9365"/>
                    <a:pt x="2011" y="9365"/>
                    <a:pt x="2003" y="9365"/>
                  </a:cubicBezTo>
                  <a:cubicBezTo>
                    <a:pt x="1787" y="9365"/>
                    <a:pt x="1588" y="9299"/>
                    <a:pt x="1451" y="9175"/>
                  </a:cubicBezTo>
                  <a:cubicBezTo>
                    <a:pt x="1200" y="8955"/>
                    <a:pt x="1119" y="8562"/>
                    <a:pt x="1203" y="8009"/>
                  </a:cubicBezTo>
                  <a:cubicBezTo>
                    <a:pt x="1370" y="6916"/>
                    <a:pt x="1886" y="5875"/>
                    <a:pt x="2659" y="5080"/>
                  </a:cubicBezTo>
                  <a:cubicBezTo>
                    <a:pt x="2827" y="4910"/>
                    <a:pt x="3064" y="4720"/>
                    <a:pt x="3295" y="4720"/>
                  </a:cubicBezTo>
                  <a:close/>
                  <a:moveTo>
                    <a:pt x="10602" y="1"/>
                  </a:moveTo>
                  <a:cubicBezTo>
                    <a:pt x="10445" y="1"/>
                    <a:pt x="10286" y="28"/>
                    <a:pt x="10133" y="83"/>
                  </a:cubicBezTo>
                  <a:cubicBezTo>
                    <a:pt x="9642" y="262"/>
                    <a:pt x="9238" y="706"/>
                    <a:pt x="9045" y="1278"/>
                  </a:cubicBezTo>
                  <a:cubicBezTo>
                    <a:pt x="8769" y="2114"/>
                    <a:pt x="8978" y="3540"/>
                    <a:pt x="9935" y="3922"/>
                  </a:cubicBezTo>
                  <a:cubicBezTo>
                    <a:pt x="9307" y="4486"/>
                    <a:pt x="8615" y="4996"/>
                    <a:pt x="7943" y="5496"/>
                  </a:cubicBezTo>
                  <a:cubicBezTo>
                    <a:pt x="7639" y="5722"/>
                    <a:pt x="7332" y="5945"/>
                    <a:pt x="7039" y="6171"/>
                  </a:cubicBezTo>
                  <a:cubicBezTo>
                    <a:pt x="6756" y="6394"/>
                    <a:pt x="6434" y="6617"/>
                    <a:pt x="6108" y="6617"/>
                  </a:cubicBezTo>
                  <a:cubicBezTo>
                    <a:pt x="6059" y="6617"/>
                    <a:pt x="6009" y="6611"/>
                    <a:pt x="5960" y="6600"/>
                  </a:cubicBezTo>
                  <a:cubicBezTo>
                    <a:pt x="5778" y="6561"/>
                    <a:pt x="5619" y="6455"/>
                    <a:pt x="5488" y="6310"/>
                  </a:cubicBezTo>
                  <a:cubicBezTo>
                    <a:pt x="6035" y="5390"/>
                    <a:pt x="6423" y="4410"/>
                    <a:pt x="6607" y="3434"/>
                  </a:cubicBezTo>
                  <a:cubicBezTo>
                    <a:pt x="6654" y="3208"/>
                    <a:pt x="6677" y="2946"/>
                    <a:pt x="6526" y="2751"/>
                  </a:cubicBezTo>
                  <a:cubicBezTo>
                    <a:pt x="6417" y="2608"/>
                    <a:pt x="6249" y="2549"/>
                    <a:pt x="6084" y="2549"/>
                  </a:cubicBezTo>
                  <a:cubicBezTo>
                    <a:pt x="5986" y="2549"/>
                    <a:pt x="5890" y="2569"/>
                    <a:pt x="5806" y="2605"/>
                  </a:cubicBezTo>
                  <a:cubicBezTo>
                    <a:pt x="5558" y="2711"/>
                    <a:pt x="5390" y="2935"/>
                    <a:pt x="5290" y="3096"/>
                  </a:cubicBezTo>
                  <a:cubicBezTo>
                    <a:pt x="4799" y="3852"/>
                    <a:pt x="4662" y="4818"/>
                    <a:pt x="4927" y="5680"/>
                  </a:cubicBezTo>
                  <a:cubicBezTo>
                    <a:pt x="4994" y="5892"/>
                    <a:pt x="5106" y="6129"/>
                    <a:pt x="5262" y="6333"/>
                  </a:cubicBezTo>
                  <a:cubicBezTo>
                    <a:pt x="4710" y="7228"/>
                    <a:pt x="4004" y="8065"/>
                    <a:pt x="3173" y="8788"/>
                  </a:cubicBezTo>
                  <a:cubicBezTo>
                    <a:pt x="2921" y="9000"/>
                    <a:pt x="2651" y="9214"/>
                    <a:pt x="2336" y="9315"/>
                  </a:cubicBezTo>
                  <a:cubicBezTo>
                    <a:pt x="2310" y="9320"/>
                    <a:pt x="2291" y="9329"/>
                    <a:pt x="2266" y="9334"/>
                  </a:cubicBezTo>
                  <a:cubicBezTo>
                    <a:pt x="2916" y="8269"/>
                    <a:pt x="3440" y="7122"/>
                    <a:pt x="3817" y="5934"/>
                  </a:cubicBezTo>
                  <a:cubicBezTo>
                    <a:pt x="3996" y="5370"/>
                    <a:pt x="3965" y="4728"/>
                    <a:pt x="3488" y="4564"/>
                  </a:cubicBezTo>
                  <a:cubicBezTo>
                    <a:pt x="3425" y="4542"/>
                    <a:pt x="3360" y="4531"/>
                    <a:pt x="3294" y="4531"/>
                  </a:cubicBezTo>
                  <a:cubicBezTo>
                    <a:pt x="3053" y="4531"/>
                    <a:pt x="2790" y="4673"/>
                    <a:pt x="2525" y="4946"/>
                  </a:cubicBezTo>
                  <a:cubicBezTo>
                    <a:pt x="1725" y="5769"/>
                    <a:pt x="1189" y="6849"/>
                    <a:pt x="1013" y="7981"/>
                  </a:cubicBezTo>
                  <a:cubicBezTo>
                    <a:pt x="921" y="8601"/>
                    <a:pt x="1022" y="9050"/>
                    <a:pt x="1320" y="9318"/>
                  </a:cubicBezTo>
                  <a:cubicBezTo>
                    <a:pt x="1474" y="9452"/>
                    <a:pt x="1683" y="9532"/>
                    <a:pt x="1906" y="9549"/>
                  </a:cubicBezTo>
                  <a:cubicBezTo>
                    <a:pt x="1359" y="10395"/>
                    <a:pt x="731" y="11181"/>
                    <a:pt x="34" y="11904"/>
                  </a:cubicBezTo>
                  <a:cubicBezTo>
                    <a:pt x="1" y="11943"/>
                    <a:pt x="1" y="12001"/>
                    <a:pt x="37" y="12038"/>
                  </a:cubicBezTo>
                  <a:cubicBezTo>
                    <a:pt x="59" y="12054"/>
                    <a:pt x="79" y="12066"/>
                    <a:pt x="104" y="12066"/>
                  </a:cubicBezTo>
                  <a:cubicBezTo>
                    <a:pt x="129" y="12066"/>
                    <a:pt x="154" y="12054"/>
                    <a:pt x="171" y="12024"/>
                  </a:cubicBezTo>
                  <a:cubicBezTo>
                    <a:pt x="910" y="11262"/>
                    <a:pt x="1566" y="10428"/>
                    <a:pt x="2135" y="9532"/>
                  </a:cubicBezTo>
                  <a:cubicBezTo>
                    <a:pt x="2221" y="9527"/>
                    <a:pt x="2305" y="9507"/>
                    <a:pt x="2391" y="9479"/>
                  </a:cubicBezTo>
                  <a:cubicBezTo>
                    <a:pt x="2737" y="9373"/>
                    <a:pt x="3030" y="9145"/>
                    <a:pt x="3295" y="8916"/>
                  </a:cubicBezTo>
                  <a:cubicBezTo>
                    <a:pt x="4124" y="8196"/>
                    <a:pt x="4835" y="7365"/>
                    <a:pt x="5390" y="6466"/>
                  </a:cubicBezTo>
                  <a:cubicBezTo>
                    <a:pt x="5538" y="6617"/>
                    <a:pt x="5714" y="6732"/>
                    <a:pt x="5920" y="6779"/>
                  </a:cubicBezTo>
                  <a:cubicBezTo>
                    <a:pt x="5985" y="6793"/>
                    <a:pt x="6048" y="6800"/>
                    <a:pt x="6111" y="6800"/>
                  </a:cubicBezTo>
                  <a:cubicBezTo>
                    <a:pt x="6494" y="6800"/>
                    <a:pt x="6847" y="6556"/>
                    <a:pt x="7154" y="6319"/>
                  </a:cubicBezTo>
                  <a:cubicBezTo>
                    <a:pt x="7449" y="6090"/>
                    <a:pt x="7751" y="5867"/>
                    <a:pt x="8055" y="5644"/>
                  </a:cubicBezTo>
                  <a:cubicBezTo>
                    <a:pt x="8763" y="5122"/>
                    <a:pt x="9483" y="4583"/>
                    <a:pt x="10144" y="3984"/>
                  </a:cubicBezTo>
                  <a:cubicBezTo>
                    <a:pt x="10237" y="4005"/>
                    <a:pt x="10332" y="4015"/>
                    <a:pt x="10431" y="4015"/>
                  </a:cubicBezTo>
                  <a:cubicBezTo>
                    <a:pt x="10817" y="4015"/>
                    <a:pt x="11251" y="3854"/>
                    <a:pt x="11740" y="3534"/>
                  </a:cubicBezTo>
                  <a:cubicBezTo>
                    <a:pt x="12808" y="2840"/>
                    <a:pt x="13682" y="1875"/>
                    <a:pt x="14276" y="745"/>
                  </a:cubicBezTo>
                  <a:cubicBezTo>
                    <a:pt x="14301" y="700"/>
                    <a:pt x="14281" y="644"/>
                    <a:pt x="14237" y="619"/>
                  </a:cubicBezTo>
                  <a:cubicBezTo>
                    <a:pt x="14223" y="612"/>
                    <a:pt x="14209" y="608"/>
                    <a:pt x="14195" y="608"/>
                  </a:cubicBezTo>
                  <a:cubicBezTo>
                    <a:pt x="14161" y="608"/>
                    <a:pt x="14129" y="627"/>
                    <a:pt x="14111" y="658"/>
                  </a:cubicBezTo>
                  <a:cubicBezTo>
                    <a:pt x="13537" y="1760"/>
                    <a:pt x="12683" y="2698"/>
                    <a:pt x="11640" y="3378"/>
                  </a:cubicBezTo>
                  <a:cubicBezTo>
                    <a:pt x="11174" y="3682"/>
                    <a:pt x="10775" y="3829"/>
                    <a:pt x="10424" y="3829"/>
                  </a:cubicBezTo>
                  <a:cubicBezTo>
                    <a:pt x="10388" y="3829"/>
                    <a:pt x="10352" y="3828"/>
                    <a:pt x="10317" y="3825"/>
                  </a:cubicBezTo>
                  <a:cubicBezTo>
                    <a:pt x="10563" y="3593"/>
                    <a:pt x="10794" y="3353"/>
                    <a:pt x="11012" y="3099"/>
                  </a:cubicBezTo>
                  <a:cubicBezTo>
                    <a:pt x="11483" y="2552"/>
                    <a:pt x="11740" y="2070"/>
                    <a:pt x="11826" y="1582"/>
                  </a:cubicBezTo>
                  <a:cubicBezTo>
                    <a:pt x="11902" y="1185"/>
                    <a:pt x="11840" y="809"/>
                    <a:pt x="11656" y="530"/>
                  </a:cubicBezTo>
                  <a:cubicBezTo>
                    <a:pt x="11435" y="194"/>
                    <a:pt x="11026" y="1"/>
                    <a:pt x="106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5951233" y="4828298"/>
              <a:ext cx="716788" cy="604766"/>
            </a:xfrm>
            <a:custGeom>
              <a:avLst/>
              <a:gdLst/>
              <a:ahLst/>
              <a:cxnLst/>
              <a:rect l="l" t="t" r="r" b="b"/>
              <a:pathLst>
                <a:path w="14301" h="12066" extrusionOk="0">
                  <a:moveTo>
                    <a:pt x="10601" y="198"/>
                  </a:moveTo>
                  <a:cubicBezTo>
                    <a:pt x="10964" y="198"/>
                    <a:pt x="11321" y="362"/>
                    <a:pt x="11505" y="647"/>
                  </a:cubicBezTo>
                  <a:cubicBezTo>
                    <a:pt x="11662" y="884"/>
                    <a:pt x="11712" y="1213"/>
                    <a:pt x="11648" y="1565"/>
                  </a:cubicBezTo>
                  <a:cubicBezTo>
                    <a:pt x="11569" y="2017"/>
                    <a:pt x="11321" y="2471"/>
                    <a:pt x="10875" y="2990"/>
                  </a:cubicBezTo>
                  <a:cubicBezTo>
                    <a:pt x="10629" y="3272"/>
                    <a:pt x="10370" y="3537"/>
                    <a:pt x="10094" y="3794"/>
                  </a:cubicBezTo>
                  <a:cubicBezTo>
                    <a:pt x="10083" y="3788"/>
                    <a:pt x="10069" y="3785"/>
                    <a:pt x="10055" y="3780"/>
                  </a:cubicBezTo>
                  <a:cubicBezTo>
                    <a:pt x="9173" y="3467"/>
                    <a:pt x="8975" y="2111"/>
                    <a:pt x="9229" y="1347"/>
                  </a:cubicBezTo>
                  <a:cubicBezTo>
                    <a:pt x="9402" y="828"/>
                    <a:pt x="9764" y="424"/>
                    <a:pt x="10202" y="267"/>
                  </a:cubicBezTo>
                  <a:cubicBezTo>
                    <a:pt x="10331" y="217"/>
                    <a:pt x="10468" y="198"/>
                    <a:pt x="10601" y="198"/>
                  </a:cubicBezTo>
                  <a:close/>
                  <a:moveTo>
                    <a:pt x="6079" y="2736"/>
                  </a:moveTo>
                  <a:cubicBezTo>
                    <a:pt x="6194" y="2736"/>
                    <a:pt x="6311" y="2778"/>
                    <a:pt x="6375" y="2868"/>
                  </a:cubicBezTo>
                  <a:cubicBezTo>
                    <a:pt x="6475" y="3004"/>
                    <a:pt x="6456" y="3216"/>
                    <a:pt x="6420" y="3406"/>
                  </a:cubicBezTo>
                  <a:cubicBezTo>
                    <a:pt x="6244" y="4341"/>
                    <a:pt x="5878" y="5278"/>
                    <a:pt x="5359" y="6159"/>
                  </a:cubicBezTo>
                  <a:cubicBezTo>
                    <a:pt x="5242" y="5992"/>
                    <a:pt x="5156" y="5797"/>
                    <a:pt x="5103" y="5627"/>
                  </a:cubicBezTo>
                  <a:cubicBezTo>
                    <a:pt x="4854" y="4818"/>
                    <a:pt x="4980" y="3911"/>
                    <a:pt x="5440" y="3199"/>
                  </a:cubicBezTo>
                  <a:cubicBezTo>
                    <a:pt x="5585" y="2976"/>
                    <a:pt x="5725" y="2845"/>
                    <a:pt x="5878" y="2778"/>
                  </a:cubicBezTo>
                  <a:cubicBezTo>
                    <a:pt x="5940" y="2750"/>
                    <a:pt x="6009" y="2736"/>
                    <a:pt x="6079" y="2736"/>
                  </a:cubicBezTo>
                  <a:close/>
                  <a:moveTo>
                    <a:pt x="3298" y="4720"/>
                  </a:moveTo>
                  <a:cubicBezTo>
                    <a:pt x="3342" y="4720"/>
                    <a:pt x="3384" y="4728"/>
                    <a:pt x="3432" y="4737"/>
                  </a:cubicBezTo>
                  <a:cubicBezTo>
                    <a:pt x="3842" y="4876"/>
                    <a:pt x="3758" y="5518"/>
                    <a:pt x="3646" y="5875"/>
                  </a:cubicBezTo>
                  <a:cubicBezTo>
                    <a:pt x="3259" y="7102"/>
                    <a:pt x="2712" y="8277"/>
                    <a:pt x="2031" y="9365"/>
                  </a:cubicBezTo>
                  <a:cubicBezTo>
                    <a:pt x="2026" y="9365"/>
                    <a:pt x="2020" y="9365"/>
                    <a:pt x="2015" y="9365"/>
                  </a:cubicBezTo>
                  <a:cubicBezTo>
                    <a:pt x="1821" y="9365"/>
                    <a:pt x="1611" y="9316"/>
                    <a:pt x="1451" y="9172"/>
                  </a:cubicBezTo>
                  <a:cubicBezTo>
                    <a:pt x="1200" y="8955"/>
                    <a:pt x="1122" y="8559"/>
                    <a:pt x="1205" y="8009"/>
                  </a:cubicBezTo>
                  <a:cubicBezTo>
                    <a:pt x="1373" y="6913"/>
                    <a:pt x="1889" y="5875"/>
                    <a:pt x="2662" y="5080"/>
                  </a:cubicBezTo>
                  <a:cubicBezTo>
                    <a:pt x="2829" y="4910"/>
                    <a:pt x="3066" y="4720"/>
                    <a:pt x="3298" y="4720"/>
                  </a:cubicBezTo>
                  <a:close/>
                  <a:moveTo>
                    <a:pt x="10605" y="1"/>
                  </a:moveTo>
                  <a:cubicBezTo>
                    <a:pt x="10447" y="1"/>
                    <a:pt x="10288" y="27"/>
                    <a:pt x="10136" y="83"/>
                  </a:cubicBezTo>
                  <a:cubicBezTo>
                    <a:pt x="9645" y="259"/>
                    <a:pt x="9237" y="705"/>
                    <a:pt x="9048" y="1277"/>
                  </a:cubicBezTo>
                  <a:cubicBezTo>
                    <a:pt x="8771" y="2114"/>
                    <a:pt x="8981" y="3537"/>
                    <a:pt x="9935" y="3922"/>
                  </a:cubicBezTo>
                  <a:cubicBezTo>
                    <a:pt x="9307" y="4486"/>
                    <a:pt x="8618" y="4996"/>
                    <a:pt x="7946" y="5495"/>
                  </a:cubicBezTo>
                  <a:cubicBezTo>
                    <a:pt x="7641" y="5721"/>
                    <a:pt x="7337" y="5945"/>
                    <a:pt x="7042" y="6171"/>
                  </a:cubicBezTo>
                  <a:cubicBezTo>
                    <a:pt x="6758" y="6391"/>
                    <a:pt x="6434" y="6616"/>
                    <a:pt x="6107" y="6616"/>
                  </a:cubicBezTo>
                  <a:cubicBezTo>
                    <a:pt x="6058" y="6616"/>
                    <a:pt x="6008" y="6611"/>
                    <a:pt x="5959" y="6600"/>
                  </a:cubicBezTo>
                  <a:cubicBezTo>
                    <a:pt x="5778" y="6561"/>
                    <a:pt x="5622" y="6452"/>
                    <a:pt x="5491" y="6310"/>
                  </a:cubicBezTo>
                  <a:cubicBezTo>
                    <a:pt x="6037" y="5389"/>
                    <a:pt x="6425" y="4410"/>
                    <a:pt x="6609" y="3434"/>
                  </a:cubicBezTo>
                  <a:cubicBezTo>
                    <a:pt x="6654" y="3208"/>
                    <a:pt x="6679" y="2946"/>
                    <a:pt x="6528" y="2750"/>
                  </a:cubicBezTo>
                  <a:cubicBezTo>
                    <a:pt x="6419" y="2607"/>
                    <a:pt x="6249" y="2547"/>
                    <a:pt x="6083" y="2547"/>
                  </a:cubicBezTo>
                  <a:cubicBezTo>
                    <a:pt x="5987" y="2547"/>
                    <a:pt x="5891" y="2567"/>
                    <a:pt x="5809" y="2602"/>
                  </a:cubicBezTo>
                  <a:cubicBezTo>
                    <a:pt x="5560" y="2711"/>
                    <a:pt x="5393" y="2934"/>
                    <a:pt x="5290" y="3096"/>
                  </a:cubicBezTo>
                  <a:cubicBezTo>
                    <a:pt x="4799" y="3852"/>
                    <a:pt x="4662" y="4818"/>
                    <a:pt x="4930" y="5680"/>
                  </a:cubicBezTo>
                  <a:cubicBezTo>
                    <a:pt x="4994" y="5892"/>
                    <a:pt x="5106" y="6129"/>
                    <a:pt x="5265" y="6332"/>
                  </a:cubicBezTo>
                  <a:cubicBezTo>
                    <a:pt x="4712" y="7228"/>
                    <a:pt x="4004" y="8065"/>
                    <a:pt x="3175" y="8787"/>
                  </a:cubicBezTo>
                  <a:cubicBezTo>
                    <a:pt x="2924" y="8999"/>
                    <a:pt x="2651" y="9214"/>
                    <a:pt x="2338" y="9312"/>
                  </a:cubicBezTo>
                  <a:cubicBezTo>
                    <a:pt x="2313" y="9320"/>
                    <a:pt x="2293" y="9326"/>
                    <a:pt x="2268" y="9334"/>
                  </a:cubicBezTo>
                  <a:cubicBezTo>
                    <a:pt x="2921" y="8266"/>
                    <a:pt x="3443" y="7122"/>
                    <a:pt x="3819" y="5933"/>
                  </a:cubicBezTo>
                  <a:cubicBezTo>
                    <a:pt x="3998" y="5370"/>
                    <a:pt x="3967" y="4726"/>
                    <a:pt x="3487" y="4564"/>
                  </a:cubicBezTo>
                  <a:cubicBezTo>
                    <a:pt x="3425" y="4542"/>
                    <a:pt x="3361" y="4531"/>
                    <a:pt x="3295" y="4531"/>
                  </a:cubicBezTo>
                  <a:cubicBezTo>
                    <a:pt x="3056" y="4531"/>
                    <a:pt x="2794" y="4673"/>
                    <a:pt x="2525" y="4946"/>
                  </a:cubicBezTo>
                  <a:cubicBezTo>
                    <a:pt x="1727" y="5769"/>
                    <a:pt x="1191" y="6849"/>
                    <a:pt x="1016" y="7981"/>
                  </a:cubicBezTo>
                  <a:cubicBezTo>
                    <a:pt x="921" y="8601"/>
                    <a:pt x="1024" y="9047"/>
                    <a:pt x="1323" y="9317"/>
                  </a:cubicBezTo>
                  <a:cubicBezTo>
                    <a:pt x="1476" y="9451"/>
                    <a:pt x="1685" y="9532"/>
                    <a:pt x="1908" y="9549"/>
                  </a:cubicBezTo>
                  <a:cubicBezTo>
                    <a:pt x="1362" y="10394"/>
                    <a:pt x="734" y="11181"/>
                    <a:pt x="36" y="11904"/>
                  </a:cubicBezTo>
                  <a:cubicBezTo>
                    <a:pt x="0" y="11943"/>
                    <a:pt x="0" y="12001"/>
                    <a:pt x="39" y="12038"/>
                  </a:cubicBezTo>
                  <a:cubicBezTo>
                    <a:pt x="62" y="12054"/>
                    <a:pt x="81" y="12065"/>
                    <a:pt x="106" y="12065"/>
                  </a:cubicBezTo>
                  <a:cubicBezTo>
                    <a:pt x="131" y="12065"/>
                    <a:pt x="154" y="12054"/>
                    <a:pt x="176" y="12021"/>
                  </a:cubicBezTo>
                  <a:cubicBezTo>
                    <a:pt x="915" y="11262"/>
                    <a:pt x="1571" y="10428"/>
                    <a:pt x="2140" y="9532"/>
                  </a:cubicBezTo>
                  <a:cubicBezTo>
                    <a:pt x="2226" y="9524"/>
                    <a:pt x="2310" y="9507"/>
                    <a:pt x="2397" y="9479"/>
                  </a:cubicBezTo>
                  <a:cubicBezTo>
                    <a:pt x="2743" y="9370"/>
                    <a:pt x="3036" y="9145"/>
                    <a:pt x="3301" y="8916"/>
                  </a:cubicBezTo>
                  <a:cubicBezTo>
                    <a:pt x="4126" y="8196"/>
                    <a:pt x="4838" y="7362"/>
                    <a:pt x="5393" y="6466"/>
                  </a:cubicBezTo>
                  <a:cubicBezTo>
                    <a:pt x="5538" y="6617"/>
                    <a:pt x="5716" y="6731"/>
                    <a:pt x="5923" y="6779"/>
                  </a:cubicBezTo>
                  <a:cubicBezTo>
                    <a:pt x="5986" y="6793"/>
                    <a:pt x="6049" y="6799"/>
                    <a:pt x="6110" y="6799"/>
                  </a:cubicBezTo>
                  <a:cubicBezTo>
                    <a:pt x="6491" y="6799"/>
                    <a:pt x="6846" y="6554"/>
                    <a:pt x="7156" y="6318"/>
                  </a:cubicBezTo>
                  <a:cubicBezTo>
                    <a:pt x="7449" y="6090"/>
                    <a:pt x="7753" y="5867"/>
                    <a:pt x="8057" y="5643"/>
                  </a:cubicBezTo>
                  <a:cubicBezTo>
                    <a:pt x="8763" y="5122"/>
                    <a:pt x="9486" y="4583"/>
                    <a:pt x="10144" y="3983"/>
                  </a:cubicBezTo>
                  <a:cubicBezTo>
                    <a:pt x="10237" y="4004"/>
                    <a:pt x="10333" y="4015"/>
                    <a:pt x="10432" y="4015"/>
                  </a:cubicBezTo>
                  <a:cubicBezTo>
                    <a:pt x="10819" y="4015"/>
                    <a:pt x="11251" y="3854"/>
                    <a:pt x="11742" y="3534"/>
                  </a:cubicBezTo>
                  <a:cubicBezTo>
                    <a:pt x="12808" y="2840"/>
                    <a:pt x="13684" y="1874"/>
                    <a:pt x="14278" y="744"/>
                  </a:cubicBezTo>
                  <a:cubicBezTo>
                    <a:pt x="14301" y="700"/>
                    <a:pt x="14284" y="644"/>
                    <a:pt x="14239" y="619"/>
                  </a:cubicBezTo>
                  <a:cubicBezTo>
                    <a:pt x="14225" y="611"/>
                    <a:pt x="14210" y="607"/>
                    <a:pt x="14195" y="607"/>
                  </a:cubicBezTo>
                  <a:cubicBezTo>
                    <a:pt x="14163" y="607"/>
                    <a:pt x="14131" y="625"/>
                    <a:pt x="14114" y="658"/>
                  </a:cubicBezTo>
                  <a:cubicBezTo>
                    <a:pt x="13539" y="1757"/>
                    <a:pt x="12683" y="2697"/>
                    <a:pt x="11642" y="3378"/>
                  </a:cubicBezTo>
                  <a:cubicBezTo>
                    <a:pt x="11177" y="3682"/>
                    <a:pt x="10778" y="3829"/>
                    <a:pt x="10427" y="3829"/>
                  </a:cubicBezTo>
                  <a:cubicBezTo>
                    <a:pt x="10391" y="3829"/>
                    <a:pt x="10355" y="3828"/>
                    <a:pt x="10320" y="3824"/>
                  </a:cubicBezTo>
                  <a:cubicBezTo>
                    <a:pt x="10562" y="3593"/>
                    <a:pt x="10797" y="3353"/>
                    <a:pt x="11014" y="3099"/>
                  </a:cubicBezTo>
                  <a:cubicBezTo>
                    <a:pt x="11483" y="2552"/>
                    <a:pt x="11742" y="2070"/>
                    <a:pt x="11829" y="1581"/>
                  </a:cubicBezTo>
                  <a:cubicBezTo>
                    <a:pt x="11901" y="1185"/>
                    <a:pt x="11843" y="809"/>
                    <a:pt x="11659" y="530"/>
                  </a:cubicBezTo>
                  <a:cubicBezTo>
                    <a:pt x="11437" y="194"/>
                    <a:pt x="11028" y="1"/>
                    <a:pt x="106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1"/>
            <p:cNvSpPr/>
            <p:nvPr/>
          </p:nvSpPr>
          <p:spPr>
            <a:xfrm>
              <a:off x="6372490" y="5592576"/>
              <a:ext cx="716838" cy="604315"/>
            </a:xfrm>
            <a:custGeom>
              <a:avLst/>
              <a:gdLst/>
              <a:ahLst/>
              <a:cxnLst/>
              <a:rect l="l" t="t" r="r" b="b"/>
              <a:pathLst>
                <a:path w="14302" h="12057" extrusionOk="0">
                  <a:moveTo>
                    <a:pt x="10599" y="186"/>
                  </a:moveTo>
                  <a:cubicBezTo>
                    <a:pt x="10965" y="186"/>
                    <a:pt x="11316" y="354"/>
                    <a:pt x="11498" y="636"/>
                  </a:cubicBezTo>
                  <a:cubicBezTo>
                    <a:pt x="11659" y="873"/>
                    <a:pt x="11707" y="1202"/>
                    <a:pt x="11645" y="1553"/>
                  </a:cubicBezTo>
                  <a:cubicBezTo>
                    <a:pt x="11565" y="2008"/>
                    <a:pt x="11316" y="2460"/>
                    <a:pt x="10870" y="2979"/>
                  </a:cubicBezTo>
                  <a:cubicBezTo>
                    <a:pt x="10627" y="3264"/>
                    <a:pt x="10365" y="3529"/>
                    <a:pt x="10089" y="3783"/>
                  </a:cubicBezTo>
                  <a:cubicBezTo>
                    <a:pt x="10078" y="3780"/>
                    <a:pt x="10064" y="3774"/>
                    <a:pt x="10050" y="3769"/>
                  </a:cubicBezTo>
                  <a:cubicBezTo>
                    <a:pt x="9168" y="3459"/>
                    <a:pt x="8970" y="2103"/>
                    <a:pt x="9224" y="1339"/>
                  </a:cubicBezTo>
                  <a:cubicBezTo>
                    <a:pt x="9400" y="820"/>
                    <a:pt x="9762" y="415"/>
                    <a:pt x="10198" y="256"/>
                  </a:cubicBezTo>
                  <a:cubicBezTo>
                    <a:pt x="10326" y="209"/>
                    <a:pt x="10463" y="186"/>
                    <a:pt x="10599" y="186"/>
                  </a:cubicBezTo>
                  <a:close/>
                  <a:moveTo>
                    <a:pt x="6080" y="2728"/>
                  </a:moveTo>
                  <a:cubicBezTo>
                    <a:pt x="6194" y="2728"/>
                    <a:pt x="6306" y="2773"/>
                    <a:pt x="6376" y="2862"/>
                  </a:cubicBezTo>
                  <a:cubicBezTo>
                    <a:pt x="6476" y="3001"/>
                    <a:pt x="6454" y="3211"/>
                    <a:pt x="6420" y="3400"/>
                  </a:cubicBezTo>
                  <a:cubicBezTo>
                    <a:pt x="6242" y="4335"/>
                    <a:pt x="5876" y="5272"/>
                    <a:pt x="5360" y="6154"/>
                  </a:cubicBezTo>
                  <a:cubicBezTo>
                    <a:pt x="5243" y="5986"/>
                    <a:pt x="5154" y="5791"/>
                    <a:pt x="5103" y="5621"/>
                  </a:cubicBezTo>
                  <a:cubicBezTo>
                    <a:pt x="4855" y="4812"/>
                    <a:pt x="4981" y="3905"/>
                    <a:pt x="5441" y="3194"/>
                  </a:cubicBezTo>
                  <a:cubicBezTo>
                    <a:pt x="5583" y="2971"/>
                    <a:pt x="5723" y="2837"/>
                    <a:pt x="5876" y="2770"/>
                  </a:cubicBezTo>
                  <a:cubicBezTo>
                    <a:pt x="5940" y="2742"/>
                    <a:pt x="6010" y="2728"/>
                    <a:pt x="6080" y="2728"/>
                  </a:cubicBezTo>
                  <a:close/>
                  <a:moveTo>
                    <a:pt x="3296" y="4714"/>
                  </a:moveTo>
                  <a:cubicBezTo>
                    <a:pt x="3340" y="4714"/>
                    <a:pt x="3388" y="4720"/>
                    <a:pt x="3432" y="4731"/>
                  </a:cubicBezTo>
                  <a:cubicBezTo>
                    <a:pt x="3840" y="4871"/>
                    <a:pt x="3756" y="5512"/>
                    <a:pt x="3644" y="5866"/>
                  </a:cubicBezTo>
                  <a:cubicBezTo>
                    <a:pt x="3257" y="7097"/>
                    <a:pt x="2710" y="8271"/>
                    <a:pt x="2029" y="9359"/>
                  </a:cubicBezTo>
                  <a:cubicBezTo>
                    <a:pt x="2019" y="9360"/>
                    <a:pt x="2009" y="9360"/>
                    <a:pt x="1999" y="9360"/>
                  </a:cubicBezTo>
                  <a:cubicBezTo>
                    <a:pt x="1805" y="9360"/>
                    <a:pt x="1608" y="9307"/>
                    <a:pt x="1452" y="9167"/>
                  </a:cubicBezTo>
                  <a:cubicBezTo>
                    <a:pt x="1200" y="8946"/>
                    <a:pt x="1120" y="8553"/>
                    <a:pt x="1203" y="8003"/>
                  </a:cubicBezTo>
                  <a:cubicBezTo>
                    <a:pt x="1371" y="6907"/>
                    <a:pt x="1887" y="5869"/>
                    <a:pt x="2662" y="5074"/>
                  </a:cubicBezTo>
                  <a:cubicBezTo>
                    <a:pt x="2830" y="4901"/>
                    <a:pt x="3067" y="4714"/>
                    <a:pt x="3296" y="4714"/>
                  </a:cubicBezTo>
                  <a:close/>
                  <a:moveTo>
                    <a:pt x="10604" y="1"/>
                  </a:moveTo>
                  <a:cubicBezTo>
                    <a:pt x="10447" y="1"/>
                    <a:pt x="10287" y="27"/>
                    <a:pt x="10133" y="83"/>
                  </a:cubicBezTo>
                  <a:cubicBezTo>
                    <a:pt x="9642" y="259"/>
                    <a:pt x="9238" y="705"/>
                    <a:pt x="9045" y="1277"/>
                  </a:cubicBezTo>
                  <a:cubicBezTo>
                    <a:pt x="8772" y="2114"/>
                    <a:pt x="8981" y="3537"/>
                    <a:pt x="9935" y="3922"/>
                  </a:cubicBezTo>
                  <a:cubicBezTo>
                    <a:pt x="9308" y="4483"/>
                    <a:pt x="8616" y="4993"/>
                    <a:pt x="7943" y="5490"/>
                  </a:cubicBezTo>
                  <a:cubicBezTo>
                    <a:pt x="7639" y="5719"/>
                    <a:pt x="7338" y="5942"/>
                    <a:pt x="7040" y="6168"/>
                  </a:cubicBezTo>
                  <a:cubicBezTo>
                    <a:pt x="6756" y="6386"/>
                    <a:pt x="6435" y="6608"/>
                    <a:pt x="6109" y="6608"/>
                  </a:cubicBezTo>
                  <a:cubicBezTo>
                    <a:pt x="6059" y="6608"/>
                    <a:pt x="6009" y="6603"/>
                    <a:pt x="5960" y="6592"/>
                  </a:cubicBezTo>
                  <a:cubicBezTo>
                    <a:pt x="5779" y="6556"/>
                    <a:pt x="5622" y="6447"/>
                    <a:pt x="5488" y="6304"/>
                  </a:cubicBezTo>
                  <a:cubicBezTo>
                    <a:pt x="6038" y="5384"/>
                    <a:pt x="6423" y="4402"/>
                    <a:pt x="6610" y="3425"/>
                  </a:cubicBezTo>
                  <a:cubicBezTo>
                    <a:pt x="6655" y="3199"/>
                    <a:pt x="6680" y="2937"/>
                    <a:pt x="6529" y="2742"/>
                  </a:cubicBezTo>
                  <a:cubicBezTo>
                    <a:pt x="6418" y="2600"/>
                    <a:pt x="6250" y="2540"/>
                    <a:pt x="6084" y="2540"/>
                  </a:cubicBezTo>
                  <a:cubicBezTo>
                    <a:pt x="5987" y="2540"/>
                    <a:pt x="5890" y="2561"/>
                    <a:pt x="5806" y="2597"/>
                  </a:cubicBezTo>
                  <a:cubicBezTo>
                    <a:pt x="5558" y="2706"/>
                    <a:pt x="5391" y="2929"/>
                    <a:pt x="5290" y="3088"/>
                  </a:cubicBezTo>
                  <a:cubicBezTo>
                    <a:pt x="4799" y="3844"/>
                    <a:pt x="4663" y="4812"/>
                    <a:pt x="4928" y="5671"/>
                  </a:cubicBezTo>
                  <a:cubicBezTo>
                    <a:pt x="4995" y="5886"/>
                    <a:pt x="5106" y="6123"/>
                    <a:pt x="5262" y="6324"/>
                  </a:cubicBezTo>
                  <a:cubicBezTo>
                    <a:pt x="4713" y="7220"/>
                    <a:pt x="4004" y="8056"/>
                    <a:pt x="3173" y="8779"/>
                  </a:cubicBezTo>
                  <a:cubicBezTo>
                    <a:pt x="2922" y="8991"/>
                    <a:pt x="2651" y="9209"/>
                    <a:pt x="2336" y="9306"/>
                  </a:cubicBezTo>
                  <a:cubicBezTo>
                    <a:pt x="2314" y="9315"/>
                    <a:pt x="2291" y="9320"/>
                    <a:pt x="2266" y="9326"/>
                  </a:cubicBezTo>
                  <a:cubicBezTo>
                    <a:pt x="2916" y="8260"/>
                    <a:pt x="3443" y="7116"/>
                    <a:pt x="3820" y="5928"/>
                  </a:cubicBezTo>
                  <a:cubicBezTo>
                    <a:pt x="3996" y="5362"/>
                    <a:pt x="3965" y="4720"/>
                    <a:pt x="3488" y="4555"/>
                  </a:cubicBezTo>
                  <a:cubicBezTo>
                    <a:pt x="3426" y="4534"/>
                    <a:pt x="3362" y="4523"/>
                    <a:pt x="3296" y="4523"/>
                  </a:cubicBezTo>
                  <a:cubicBezTo>
                    <a:pt x="3054" y="4523"/>
                    <a:pt x="2791" y="4666"/>
                    <a:pt x="2526" y="4940"/>
                  </a:cubicBezTo>
                  <a:cubicBezTo>
                    <a:pt x="1728" y="5763"/>
                    <a:pt x="1189" y="6840"/>
                    <a:pt x="1016" y="7973"/>
                  </a:cubicBezTo>
                  <a:cubicBezTo>
                    <a:pt x="921" y="8595"/>
                    <a:pt x="1022" y="9041"/>
                    <a:pt x="1323" y="9309"/>
                  </a:cubicBezTo>
                  <a:cubicBezTo>
                    <a:pt x="1477" y="9446"/>
                    <a:pt x="1686" y="9527"/>
                    <a:pt x="1909" y="9543"/>
                  </a:cubicBezTo>
                  <a:cubicBezTo>
                    <a:pt x="1359" y="10386"/>
                    <a:pt x="732" y="11175"/>
                    <a:pt x="34" y="11898"/>
                  </a:cubicBezTo>
                  <a:cubicBezTo>
                    <a:pt x="1" y="11934"/>
                    <a:pt x="1" y="11996"/>
                    <a:pt x="40" y="12029"/>
                  </a:cubicBezTo>
                  <a:cubicBezTo>
                    <a:pt x="59" y="12046"/>
                    <a:pt x="82" y="12057"/>
                    <a:pt x="104" y="12057"/>
                  </a:cubicBezTo>
                  <a:cubicBezTo>
                    <a:pt x="129" y="12057"/>
                    <a:pt x="154" y="12049"/>
                    <a:pt x="171" y="12024"/>
                  </a:cubicBezTo>
                  <a:cubicBezTo>
                    <a:pt x="910" y="11262"/>
                    <a:pt x="1566" y="10428"/>
                    <a:pt x="2135" y="9532"/>
                  </a:cubicBezTo>
                  <a:cubicBezTo>
                    <a:pt x="2222" y="9527"/>
                    <a:pt x="2305" y="9507"/>
                    <a:pt x="2392" y="9479"/>
                  </a:cubicBezTo>
                  <a:cubicBezTo>
                    <a:pt x="2738" y="9373"/>
                    <a:pt x="3031" y="9144"/>
                    <a:pt x="3296" y="8916"/>
                  </a:cubicBezTo>
                  <a:cubicBezTo>
                    <a:pt x="4127" y="8199"/>
                    <a:pt x="4838" y="7365"/>
                    <a:pt x="5391" y="6466"/>
                  </a:cubicBezTo>
                  <a:cubicBezTo>
                    <a:pt x="5539" y="6617"/>
                    <a:pt x="5717" y="6731"/>
                    <a:pt x="5921" y="6779"/>
                  </a:cubicBezTo>
                  <a:cubicBezTo>
                    <a:pt x="5984" y="6793"/>
                    <a:pt x="6047" y="6799"/>
                    <a:pt x="6109" y="6799"/>
                  </a:cubicBezTo>
                  <a:cubicBezTo>
                    <a:pt x="6492" y="6799"/>
                    <a:pt x="6847" y="6554"/>
                    <a:pt x="7157" y="6318"/>
                  </a:cubicBezTo>
                  <a:cubicBezTo>
                    <a:pt x="7450" y="6087"/>
                    <a:pt x="7754" y="5864"/>
                    <a:pt x="8055" y="5641"/>
                  </a:cubicBezTo>
                  <a:cubicBezTo>
                    <a:pt x="8764" y="5113"/>
                    <a:pt x="9486" y="4580"/>
                    <a:pt x="10145" y="3981"/>
                  </a:cubicBezTo>
                  <a:cubicBezTo>
                    <a:pt x="10238" y="4002"/>
                    <a:pt x="10333" y="4012"/>
                    <a:pt x="10432" y="4012"/>
                  </a:cubicBezTo>
                  <a:cubicBezTo>
                    <a:pt x="10818" y="4012"/>
                    <a:pt x="11249" y="3851"/>
                    <a:pt x="11740" y="3531"/>
                  </a:cubicBezTo>
                  <a:cubicBezTo>
                    <a:pt x="12809" y="2837"/>
                    <a:pt x="13685" y="1872"/>
                    <a:pt x="14276" y="742"/>
                  </a:cubicBezTo>
                  <a:cubicBezTo>
                    <a:pt x="14301" y="697"/>
                    <a:pt x="14285" y="641"/>
                    <a:pt x="14237" y="616"/>
                  </a:cubicBezTo>
                  <a:cubicBezTo>
                    <a:pt x="14223" y="608"/>
                    <a:pt x="14208" y="604"/>
                    <a:pt x="14193" y="604"/>
                  </a:cubicBezTo>
                  <a:cubicBezTo>
                    <a:pt x="14161" y="604"/>
                    <a:pt x="14129" y="623"/>
                    <a:pt x="14112" y="655"/>
                  </a:cubicBezTo>
                  <a:cubicBezTo>
                    <a:pt x="13537" y="1757"/>
                    <a:pt x="12683" y="2697"/>
                    <a:pt x="11640" y="3378"/>
                  </a:cubicBezTo>
                  <a:cubicBezTo>
                    <a:pt x="11175" y="3681"/>
                    <a:pt x="10776" y="3829"/>
                    <a:pt x="10425" y="3829"/>
                  </a:cubicBezTo>
                  <a:cubicBezTo>
                    <a:pt x="10388" y="3829"/>
                    <a:pt x="10353" y="3827"/>
                    <a:pt x="10318" y="3824"/>
                  </a:cubicBezTo>
                  <a:cubicBezTo>
                    <a:pt x="10563" y="3593"/>
                    <a:pt x="10797" y="3353"/>
                    <a:pt x="11012" y="3099"/>
                  </a:cubicBezTo>
                  <a:cubicBezTo>
                    <a:pt x="11484" y="2552"/>
                    <a:pt x="11740" y="2070"/>
                    <a:pt x="11830" y="1581"/>
                  </a:cubicBezTo>
                  <a:cubicBezTo>
                    <a:pt x="11902" y="1185"/>
                    <a:pt x="11844" y="809"/>
                    <a:pt x="11657" y="530"/>
                  </a:cubicBezTo>
                  <a:cubicBezTo>
                    <a:pt x="11437" y="194"/>
                    <a:pt x="11029" y="1"/>
                    <a:pt x="106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5" name="Google Shape;1325;p31"/>
          <p:cNvSpPr/>
          <p:nvPr/>
        </p:nvSpPr>
        <p:spPr>
          <a:xfrm>
            <a:off x="5185975" y="788014"/>
            <a:ext cx="386695" cy="423485"/>
          </a:xfrm>
          <a:custGeom>
            <a:avLst/>
            <a:gdLst/>
            <a:ahLst/>
            <a:cxnLst/>
            <a:rect l="l" t="t" r="r" b="b"/>
            <a:pathLst>
              <a:path w="7715" h="8449" extrusionOk="0">
                <a:moveTo>
                  <a:pt x="3926" y="1"/>
                </a:moveTo>
                <a:lnTo>
                  <a:pt x="3223" y="3072"/>
                </a:lnTo>
                <a:lnTo>
                  <a:pt x="1130" y="1499"/>
                </a:lnTo>
                <a:lnTo>
                  <a:pt x="2478" y="3873"/>
                </a:lnTo>
                <a:lnTo>
                  <a:pt x="0" y="4227"/>
                </a:lnTo>
                <a:lnTo>
                  <a:pt x="2056" y="4793"/>
                </a:lnTo>
                <a:lnTo>
                  <a:pt x="681" y="7020"/>
                </a:lnTo>
                <a:lnTo>
                  <a:pt x="2985" y="5893"/>
                </a:lnTo>
                <a:lnTo>
                  <a:pt x="3585" y="8448"/>
                </a:lnTo>
                <a:lnTo>
                  <a:pt x="4459" y="5918"/>
                </a:lnTo>
                <a:lnTo>
                  <a:pt x="6757" y="6783"/>
                </a:lnTo>
                <a:lnTo>
                  <a:pt x="5131" y="5156"/>
                </a:lnTo>
                <a:lnTo>
                  <a:pt x="7714" y="3984"/>
                </a:lnTo>
                <a:lnTo>
                  <a:pt x="5064" y="3984"/>
                </a:lnTo>
                <a:lnTo>
                  <a:pt x="6891" y="1284"/>
                </a:lnTo>
                <a:lnTo>
                  <a:pt x="4464" y="2810"/>
                </a:lnTo>
                <a:lnTo>
                  <a:pt x="392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6" name="Google Shape;1326;p31"/>
          <p:cNvGrpSpPr/>
          <p:nvPr/>
        </p:nvGrpSpPr>
        <p:grpSpPr>
          <a:xfrm>
            <a:off x="1040418" y="779682"/>
            <a:ext cx="259128" cy="258376"/>
            <a:chOff x="7345568" y="2741907"/>
            <a:chExt cx="259128" cy="258376"/>
          </a:xfrm>
        </p:grpSpPr>
        <p:sp>
          <p:nvSpPr>
            <p:cNvPr id="1327" name="Google Shape;1327;p31"/>
            <p:cNvSpPr/>
            <p:nvPr/>
          </p:nvSpPr>
          <p:spPr>
            <a:xfrm>
              <a:off x="7461295" y="2741907"/>
              <a:ext cx="25512" cy="258376"/>
            </a:xfrm>
            <a:custGeom>
              <a:avLst/>
              <a:gdLst/>
              <a:ahLst/>
              <a:cxnLst/>
              <a:rect l="l" t="t" r="r" b="b"/>
              <a:pathLst>
                <a:path w="509" h="5155" extrusionOk="0">
                  <a:moveTo>
                    <a:pt x="317" y="1"/>
                  </a:moveTo>
                  <a:cubicBezTo>
                    <a:pt x="218" y="1"/>
                    <a:pt x="135" y="75"/>
                    <a:pt x="127" y="174"/>
                  </a:cubicBezTo>
                  <a:cubicBezTo>
                    <a:pt x="1" y="1890"/>
                    <a:pt x="1" y="3463"/>
                    <a:pt x="127" y="4978"/>
                  </a:cubicBezTo>
                  <a:cubicBezTo>
                    <a:pt x="138" y="5076"/>
                    <a:pt x="219" y="5151"/>
                    <a:pt x="316" y="5151"/>
                  </a:cubicBezTo>
                  <a:cubicBezTo>
                    <a:pt x="322" y="5151"/>
                    <a:pt x="327" y="5151"/>
                    <a:pt x="327" y="5154"/>
                  </a:cubicBezTo>
                  <a:cubicBezTo>
                    <a:pt x="428" y="5143"/>
                    <a:pt x="509" y="5051"/>
                    <a:pt x="498" y="4950"/>
                  </a:cubicBezTo>
                  <a:cubicBezTo>
                    <a:pt x="375" y="3452"/>
                    <a:pt x="375" y="1896"/>
                    <a:pt x="498" y="202"/>
                  </a:cubicBezTo>
                  <a:cubicBezTo>
                    <a:pt x="509" y="102"/>
                    <a:pt x="428" y="10"/>
                    <a:pt x="327" y="1"/>
                  </a:cubicBezTo>
                  <a:cubicBezTo>
                    <a:pt x="324" y="1"/>
                    <a:pt x="320" y="1"/>
                    <a:pt x="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1"/>
            <p:cNvSpPr/>
            <p:nvPr/>
          </p:nvSpPr>
          <p:spPr>
            <a:xfrm>
              <a:off x="7345568" y="2859238"/>
              <a:ext cx="259128" cy="23407"/>
            </a:xfrm>
            <a:custGeom>
              <a:avLst/>
              <a:gdLst/>
              <a:ahLst/>
              <a:cxnLst/>
              <a:rect l="l" t="t" r="r" b="b"/>
              <a:pathLst>
                <a:path w="5170" h="467" extrusionOk="0">
                  <a:moveTo>
                    <a:pt x="4972" y="0"/>
                  </a:moveTo>
                  <a:cubicBezTo>
                    <a:pt x="4967" y="0"/>
                    <a:pt x="4962" y="0"/>
                    <a:pt x="4957" y="1"/>
                  </a:cubicBezTo>
                  <a:cubicBezTo>
                    <a:pt x="4208" y="62"/>
                    <a:pt x="3445" y="93"/>
                    <a:pt x="2657" y="93"/>
                  </a:cubicBezTo>
                  <a:cubicBezTo>
                    <a:pt x="1868" y="93"/>
                    <a:pt x="1056" y="62"/>
                    <a:pt x="209" y="1"/>
                  </a:cubicBezTo>
                  <a:cubicBezTo>
                    <a:pt x="206" y="1"/>
                    <a:pt x="202" y="1"/>
                    <a:pt x="199" y="1"/>
                  </a:cubicBezTo>
                  <a:cubicBezTo>
                    <a:pt x="105" y="1"/>
                    <a:pt x="16" y="74"/>
                    <a:pt x="8" y="174"/>
                  </a:cubicBezTo>
                  <a:cubicBezTo>
                    <a:pt x="0" y="274"/>
                    <a:pt x="78" y="364"/>
                    <a:pt x="181" y="372"/>
                  </a:cubicBezTo>
                  <a:cubicBezTo>
                    <a:pt x="1038" y="433"/>
                    <a:pt x="1858" y="467"/>
                    <a:pt x="2656" y="467"/>
                  </a:cubicBezTo>
                  <a:cubicBezTo>
                    <a:pt x="3451" y="467"/>
                    <a:pt x="4227" y="433"/>
                    <a:pt x="4988" y="375"/>
                  </a:cubicBezTo>
                  <a:cubicBezTo>
                    <a:pt x="5091" y="364"/>
                    <a:pt x="5170" y="274"/>
                    <a:pt x="5161" y="174"/>
                  </a:cubicBezTo>
                  <a:cubicBezTo>
                    <a:pt x="5151" y="76"/>
                    <a:pt x="5067" y="0"/>
                    <a:pt x="4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1"/>
            <p:cNvSpPr/>
            <p:nvPr/>
          </p:nvSpPr>
          <p:spPr>
            <a:xfrm>
              <a:off x="7381353" y="2778695"/>
              <a:ext cx="190362" cy="188006"/>
            </a:xfrm>
            <a:custGeom>
              <a:avLst/>
              <a:gdLst/>
              <a:ahLst/>
              <a:cxnLst/>
              <a:rect l="l" t="t" r="r" b="b"/>
              <a:pathLst>
                <a:path w="3798" h="3751" extrusionOk="0">
                  <a:moveTo>
                    <a:pt x="3582" y="1"/>
                  </a:moveTo>
                  <a:cubicBezTo>
                    <a:pt x="3539" y="1"/>
                    <a:pt x="3496" y="16"/>
                    <a:pt x="3462" y="46"/>
                  </a:cubicBezTo>
                  <a:cubicBezTo>
                    <a:pt x="2162" y="1170"/>
                    <a:pt x="1049" y="2280"/>
                    <a:pt x="67" y="3444"/>
                  </a:cubicBezTo>
                  <a:cubicBezTo>
                    <a:pt x="0" y="3519"/>
                    <a:pt x="6" y="3639"/>
                    <a:pt x="87" y="3703"/>
                  </a:cubicBezTo>
                  <a:cubicBezTo>
                    <a:pt x="123" y="3737"/>
                    <a:pt x="168" y="3750"/>
                    <a:pt x="209" y="3750"/>
                  </a:cubicBezTo>
                  <a:cubicBezTo>
                    <a:pt x="262" y="3750"/>
                    <a:pt x="318" y="3725"/>
                    <a:pt x="349" y="3689"/>
                  </a:cubicBezTo>
                  <a:cubicBezTo>
                    <a:pt x="1323" y="2542"/>
                    <a:pt x="2419" y="1443"/>
                    <a:pt x="3708" y="333"/>
                  </a:cubicBezTo>
                  <a:cubicBezTo>
                    <a:pt x="3786" y="263"/>
                    <a:pt x="3797" y="143"/>
                    <a:pt x="3727" y="68"/>
                  </a:cubicBezTo>
                  <a:cubicBezTo>
                    <a:pt x="3689" y="23"/>
                    <a:pt x="3635" y="1"/>
                    <a:pt x="3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1"/>
            <p:cNvSpPr/>
            <p:nvPr/>
          </p:nvSpPr>
          <p:spPr>
            <a:xfrm>
              <a:off x="7381353" y="2775287"/>
              <a:ext cx="190462" cy="188056"/>
            </a:xfrm>
            <a:custGeom>
              <a:avLst/>
              <a:gdLst/>
              <a:ahLst/>
              <a:cxnLst/>
              <a:rect l="l" t="t" r="r" b="b"/>
              <a:pathLst>
                <a:path w="3800" h="3752" extrusionOk="0">
                  <a:moveTo>
                    <a:pt x="211" y="0"/>
                  </a:moveTo>
                  <a:cubicBezTo>
                    <a:pt x="168" y="0"/>
                    <a:pt x="125" y="15"/>
                    <a:pt x="89" y="44"/>
                  </a:cubicBezTo>
                  <a:cubicBezTo>
                    <a:pt x="11" y="114"/>
                    <a:pt x="0" y="234"/>
                    <a:pt x="70" y="309"/>
                  </a:cubicBezTo>
                  <a:cubicBezTo>
                    <a:pt x="1197" y="1612"/>
                    <a:pt x="2305" y="2722"/>
                    <a:pt x="3465" y="3707"/>
                  </a:cubicBezTo>
                  <a:cubicBezTo>
                    <a:pt x="3501" y="3738"/>
                    <a:pt x="3546" y="3752"/>
                    <a:pt x="3588" y="3752"/>
                  </a:cubicBezTo>
                  <a:cubicBezTo>
                    <a:pt x="3641" y="3752"/>
                    <a:pt x="3694" y="3726"/>
                    <a:pt x="3736" y="3685"/>
                  </a:cubicBezTo>
                  <a:cubicBezTo>
                    <a:pt x="3800" y="3609"/>
                    <a:pt x="3794" y="3489"/>
                    <a:pt x="3713" y="3425"/>
                  </a:cubicBezTo>
                  <a:cubicBezTo>
                    <a:pt x="2567" y="2451"/>
                    <a:pt x="1468" y="1352"/>
                    <a:pt x="355" y="66"/>
                  </a:cubicBezTo>
                  <a:cubicBezTo>
                    <a:pt x="316" y="22"/>
                    <a:pt x="264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" name="Google Shape;1331;p31"/>
          <p:cNvGrpSpPr/>
          <p:nvPr/>
        </p:nvGrpSpPr>
        <p:grpSpPr>
          <a:xfrm>
            <a:off x="1229122" y="4527391"/>
            <a:ext cx="153171" cy="152219"/>
            <a:chOff x="6707303" y="2342619"/>
            <a:chExt cx="97555" cy="96949"/>
          </a:xfrm>
        </p:grpSpPr>
        <p:sp>
          <p:nvSpPr>
            <p:cNvPr id="1332" name="Google Shape;1332;p31"/>
            <p:cNvSpPr/>
            <p:nvPr/>
          </p:nvSpPr>
          <p:spPr>
            <a:xfrm>
              <a:off x="6748545" y="2342619"/>
              <a:ext cx="14365" cy="96949"/>
            </a:xfrm>
            <a:custGeom>
              <a:avLst/>
              <a:gdLst/>
              <a:ahLst/>
              <a:cxnLst/>
              <a:rect l="l" t="t" r="r" b="b"/>
              <a:pathLst>
                <a:path w="450" h="3037" extrusionOk="0">
                  <a:moveTo>
                    <a:pt x="258" y="0"/>
                  </a:moveTo>
                  <a:cubicBezTo>
                    <a:pt x="161" y="0"/>
                    <a:pt x="75" y="74"/>
                    <a:pt x="70" y="174"/>
                  </a:cubicBezTo>
                  <a:cubicBezTo>
                    <a:pt x="0" y="1136"/>
                    <a:pt x="0" y="2015"/>
                    <a:pt x="70" y="2866"/>
                  </a:cubicBezTo>
                  <a:cubicBezTo>
                    <a:pt x="81" y="2964"/>
                    <a:pt x="159" y="3036"/>
                    <a:pt x="257" y="3036"/>
                  </a:cubicBezTo>
                  <a:lnTo>
                    <a:pt x="268" y="3036"/>
                  </a:lnTo>
                  <a:cubicBezTo>
                    <a:pt x="369" y="3025"/>
                    <a:pt x="449" y="2936"/>
                    <a:pt x="438" y="2832"/>
                  </a:cubicBezTo>
                  <a:cubicBezTo>
                    <a:pt x="369" y="2004"/>
                    <a:pt x="369" y="1142"/>
                    <a:pt x="438" y="202"/>
                  </a:cubicBezTo>
                  <a:cubicBezTo>
                    <a:pt x="449" y="98"/>
                    <a:pt x="369" y="9"/>
                    <a:pt x="268" y="1"/>
                  </a:cubicBezTo>
                  <a:cubicBezTo>
                    <a:pt x="265" y="1"/>
                    <a:pt x="261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1"/>
            <p:cNvSpPr/>
            <p:nvPr/>
          </p:nvSpPr>
          <p:spPr>
            <a:xfrm>
              <a:off x="6707303" y="2384276"/>
              <a:ext cx="97555" cy="13503"/>
            </a:xfrm>
            <a:custGeom>
              <a:avLst/>
              <a:gdLst/>
              <a:ahLst/>
              <a:cxnLst/>
              <a:rect l="l" t="t" r="r" b="b"/>
              <a:pathLst>
                <a:path w="3056" h="423" extrusionOk="0">
                  <a:moveTo>
                    <a:pt x="191" y="0"/>
                  </a:moveTo>
                  <a:cubicBezTo>
                    <a:pt x="99" y="0"/>
                    <a:pt x="20" y="77"/>
                    <a:pt x="12" y="172"/>
                  </a:cubicBezTo>
                  <a:cubicBezTo>
                    <a:pt x="1" y="272"/>
                    <a:pt x="82" y="364"/>
                    <a:pt x="182" y="370"/>
                  </a:cubicBezTo>
                  <a:cubicBezTo>
                    <a:pt x="662" y="406"/>
                    <a:pt x="1122" y="423"/>
                    <a:pt x="1569" y="423"/>
                  </a:cubicBezTo>
                  <a:cubicBezTo>
                    <a:pt x="2015" y="423"/>
                    <a:pt x="2447" y="406"/>
                    <a:pt x="2874" y="375"/>
                  </a:cubicBezTo>
                  <a:cubicBezTo>
                    <a:pt x="2977" y="364"/>
                    <a:pt x="3055" y="272"/>
                    <a:pt x="3047" y="172"/>
                  </a:cubicBezTo>
                  <a:cubicBezTo>
                    <a:pt x="3037" y="77"/>
                    <a:pt x="2955" y="0"/>
                    <a:pt x="2862" y="0"/>
                  </a:cubicBezTo>
                  <a:cubicBezTo>
                    <a:pt x="2856" y="0"/>
                    <a:pt x="2850" y="1"/>
                    <a:pt x="2843" y="1"/>
                  </a:cubicBezTo>
                  <a:cubicBezTo>
                    <a:pt x="2429" y="36"/>
                    <a:pt x="2007" y="54"/>
                    <a:pt x="1570" y="54"/>
                  </a:cubicBezTo>
                  <a:cubicBezTo>
                    <a:pt x="1133" y="54"/>
                    <a:pt x="681" y="36"/>
                    <a:pt x="210" y="1"/>
                  </a:cubicBezTo>
                  <a:cubicBezTo>
                    <a:pt x="204" y="1"/>
                    <a:pt x="19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1"/>
            <p:cNvSpPr/>
            <p:nvPr/>
          </p:nvSpPr>
          <p:spPr>
            <a:xfrm>
              <a:off x="6719784" y="2355547"/>
              <a:ext cx="73677" cy="72081"/>
            </a:xfrm>
            <a:custGeom>
              <a:avLst/>
              <a:gdLst/>
              <a:ahLst/>
              <a:cxnLst/>
              <a:rect l="l" t="t" r="r" b="b"/>
              <a:pathLst>
                <a:path w="2308" h="2258" extrusionOk="0">
                  <a:moveTo>
                    <a:pt x="2094" y="0"/>
                  </a:moveTo>
                  <a:cubicBezTo>
                    <a:pt x="2050" y="0"/>
                    <a:pt x="2007" y="16"/>
                    <a:pt x="1973" y="48"/>
                  </a:cubicBezTo>
                  <a:cubicBezTo>
                    <a:pt x="1239" y="678"/>
                    <a:pt x="620" y="1303"/>
                    <a:pt x="67" y="1950"/>
                  </a:cubicBezTo>
                  <a:cubicBezTo>
                    <a:pt x="0" y="2028"/>
                    <a:pt x="9" y="2146"/>
                    <a:pt x="89" y="2213"/>
                  </a:cubicBezTo>
                  <a:cubicBezTo>
                    <a:pt x="123" y="2243"/>
                    <a:pt x="168" y="2257"/>
                    <a:pt x="209" y="2257"/>
                  </a:cubicBezTo>
                  <a:cubicBezTo>
                    <a:pt x="265" y="2257"/>
                    <a:pt x="315" y="2238"/>
                    <a:pt x="355" y="2196"/>
                  </a:cubicBezTo>
                  <a:cubicBezTo>
                    <a:pt x="890" y="1560"/>
                    <a:pt x="1501" y="949"/>
                    <a:pt x="2215" y="332"/>
                  </a:cubicBezTo>
                  <a:cubicBezTo>
                    <a:pt x="2296" y="263"/>
                    <a:pt x="2307" y="145"/>
                    <a:pt x="2238" y="67"/>
                  </a:cubicBezTo>
                  <a:cubicBezTo>
                    <a:pt x="2200" y="23"/>
                    <a:pt x="2146" y="0"/>
                    <a:pt x="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1"/>
            <p:cNvSpPr/>
            <p:nvPr/>
          </p:nvSpPr>
          <p:spPr>
            <a:xfrm>
              <a:off x="6719688" y="2354334"/>
              <a:ext cx="73581" cy="72209"/>
            </a:xfrm>
            <a:custGeom>
              <a:avLst/>
              <a:gdLst/>
              <a:ahLst/>
              <a:cxnLst/>
              <a:rect l="l" t="t" r="r" b="b"/>
              <a:pathLst>
                <a:path w="2305" h="2262" extrusionOk="0">
                  <a:moveTo>
                    <a:pt x="212" y="0"/>
                  </a:moveTo>
                  <a:cubicBezTo>
                    <a:pt x="169" y="0"/>
                    <a:pt x="126" y="15"/>
                    <a:pt x="92" y="47"/>
                  </a:cubicBezTo>
                  <a:cubicBezTo>
                    <a:pt x="12" y="116"/>
                    <a:pt x="0" y="234"/>
                    <a:pt x="70" y="312"/>
                  </a:cubicBezTo>
                  <a:cubicBezTo>
                    <a:pt x="701" y="1043"/>
                    <a:pt x="1323" y="1665"/>
                    <a:pt x="1976" y="2214"/>
                  </a:cubicBezTo>
                  <a:cubicBezTo>
                    <a:pt x="2009" y="2248"/>
                    <a:pt x="2054" y="2262"/>
                    <a:pt x="2096" y="2262"/>
                  </a:cubicBezTo>
                  <a:cubicBezTo>
                    <a:pt x="2149" y="2262"/>
                    <a:pt x="2202" y="2237"/>
                    <a:pt x="2241" y="2192"/>
                  </a:cubicBezTo>
                  <a:cubicBezTo>
                    <a:pt x="2305" y="2114"/>
                    <a:pt x="2299" y="1997"/>
                    <a:pt x="2218" y="1930"/>
                  </a:cubicBezTo>
                  <a:cubicBezTo>
                    <a:pt x="1585" y="1389"/>
                    <a:pt x="974" y="783"/>
                    <a:pt x="358" y="66"/>
                  </a:cubicBezTo>
                  <a:cubicBezTo>
                    <a:pt x="319" y="23"/>
                    <a:pt x="265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6" name="Google Shape;1336;p31"/>
          <p:cNvSpPr/>
          <p:nvPr/>
        </p:nvSpPr>
        <p:spPr>
          <a:xfrm>
            <a:off x="2289561" y="4131405"/>
            <a:ext cx="338076" cy="295372"/>
          </a:xfrm>
          <a:custGeom>
            <a:avLst/>
            <a:gdLst/>
            <a:ahLst/>
            <a:cxnLst/>
            <a:rect l="l" t="t" r="r" b="b"/>
            <a:pathLst>
              <a:path w="6745" h="5893" extrusionOk="0">
                <a:moveTo>
                  <a:pt x="3733" y="0"/>
                </a:moveTo>
                <a:cubicBezTo>
                  <a:pt x="3729" y="0"/>
                  <a:pt x="3726" y="0"/>
                  <a:pt x="3722" y="0"/>
                </a:cubicBezTo>
                <a:cubicBezTo>
                  <a:pt x="2537" y="9"/>
                  <a:pt x="3354" y="3089"/>
                  <a:pt x="3354" y="3089"/>
                </a:cubicBezTo>
                <a:cubicBezTo>
                  <a:pt x="3354" y="3089"/>
                  <a:pt x="2201" y="2129"/>
                  <a:pt x="1341" y="2129"/>
                </a:cubicBezTo>
                <a:cubicBezTo>
                  <a:pt x="988" y="2129"/>
                  <a:pt x="685" y="2290"/>
                  <a:pt x="531" y="2745"/>
                </a:cubicBezTo>
                <a:cubicBezTo>
                  <a:pt x="1" y="4310"/>
                  <a:pt x="4635" y="5892"/>
                  <a:pt x="4635" y="5892"/>
                </a:cubicBezTo>
                <a:cubicBezTo>
                  <a:pt x="4635" y="5892"/>
                  <a:pt x="6744" y="0"/>
                  <a:pt x="37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31"/>
          <p:cNvSpPr/>
          <p:nvPr/>
        </p:nvSpPr>
        <p:spPr>
          <a:xfrm>
            <a:off x="5657506" y="591871"/>
            <a:ext cx="232167" cy="291913"/>
          </a:xfrm>
          <a:custGeom>
            <a:avLst/>
            <a:gdLst/>
            <a:ahLst/>
            <a:cxnLst/>
            <a:rect l="l" t="t" r="r" b="b"/>
            <a:pathLst>
              <a:path w="4632" h="5824" extrusionOk="0">
                <a:moveTo>
                  <a:pt x="2341" y="0"/>
                </a:moveTo>
                <a:cubicBezTo>
                  <a:pt x="2311" y="0"/>
                  <a:pt x="2281" y="23"/>
                  <a:pt x="2271" y="68"/>
                </a:cubicBezTo>
                <a:cubicBezTo>
                  <a:pt x="1900" y="1890"/>
                  <a:pt x="1529" y="2278"/>
                  <a:pt x="1" y="2738"/>
                </a:cubicBezTo>
                <a:cubicBezTo>
                  <a:pt x="1619" y="3257"/>
                  <a:pt x="1926" y="3673"/>
                  <a:pt x="2288" y="5824"/>
                </a:cubicBezTo>
                <a:cubicBezTo>
                  <a:pt x="2690" y="3678"/>
                  <a:pt x="3002" y="3271"/>
                  <a:pt x="4632" y="2780"/>
                </a:cubicBezTo>
                <a:cubicBezTo>
                  <a:pt x="3111" y="2292"/>
                  <a:pt x="2749" y="1896"/>
                  <a:pt x="2411" y="74"/>
                </a:cubicBezTo>
                <a:cubicBezTo>
                  <a:pt x="2402" y="24"/>
                  <a:pt x="2372" y="0"/>
                  <a:pt x="23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31"/>
          <p:cNvSpPr/>
          <p:nvPr/>
        </p:nvSpPr>
        <p:spPr>
          <a:xfrm>
            <a:off x="2763974" y="4108263"/>
            <a:ext cx="710569" cy="494707"/>
          </a:xfrm>
          <a:custGeom>
            <a:avLst/>
            <a:gdLst/>
            <a:ahLst/>
            <a:cxnLst/>
            <a:rect l="l" t="t" r="r" b="b"/>
            <a:pathLst>
              <a:path w="14441" h="10054" extrusionOk="0">
                <a:moveTo>
                  <a:pt x="3682" y="0"/>
                </a:moveTo>
                <a:cubicBezTo>
                  <a:pt x="3479" y="0"/>
                  <a:pt x="3257" y="38"/>
                  <a:pt x="3014" y="119"/>
                </a:cubicBezTo>
                <a:cubicBezTo>
                  <a:pt x="1" y="1129"/>
                  <a:pt x="2958" y="10054"/>
                  <a:pt x="2958" y="10054"/>
                </a:cubicBezTo>
                <a:cubicBezTo>
                  <a:pt x="2958" y="10054"/>
                  <a:pt x="14441" y="6444"/>
                  <a:pt x="10917" y="1826"/>
                </a:cubicBezTo>
                <a:cubicBezTo>
                  <a:pt x="10698" y="1541"/>
                  <a:pt x="10420" y="1420"/>
                  <a:pt x="10107" y="1420"/>
                </a:cubicBezTo>
                <a:cubicBezTo>
                  <a:pt x="8437" y="1420"/>
                  <a:pt x="5770" y="4845"/>
                  <a:pt x="5770" y="4845"/>
                </a:cubicBezTo>
                <a:cubicBezTo>
                  <a:pt x="5770" y="4845"/>
                  <a:pt x="5989" y="0"/>
                  <a:pt x="368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31"/>
          <p:cNvSpPr/>
          <p:nvPr/>
        </p:nvSpPr>
        <p:spPr>
          <a:xfrm>
            <a:off x="911640" y="4106887"/>
            <a:ext cx="243417" cy="306006"/>
          </a:xfrm>
          <a:custGeom>
            <a:avLst/>
            <a:gdLst/>
            <a:ahLst/>
            <a:cxnLst/>
            <a:rect l="l" t="t" r="r" b="b"/>
            <a:pathLst>
              <a:path w="4947" h="6219" extrusionOk="0">
                <a:moveTo>
                  <a:pt x="2501" y="0"/>
                </a:moveTo>
                <a:cubicBezTo>
                  <a:pt x="2469" y="0"/>
                  <a:pt x="2437" y="25"/>
                  <a:pt x="2427" y="75"/>
                </a:cubicBezTo>
                <a:cubicBezTo>
                  <a:pt x="2025" y="2019"/>
                  <a:pt x="1632" y="2430"/>
                  <a:pt x="0" y="2921"/>
                </a:cubicBezTo>
                <a:cubicBezTo>
                  <a:pt x="1730" y="3476"/>
                  <a:pt x="2056" y="3919"/>
                  <a:pt x="2444" y="6218"/>
                </a:cubicBezTo>
                <a:cubicBezTo>
                  <a:pt x="2874" y="3925"/>
                  <a:pt x="3208" y="3490"/>
                  <a:pt x="4946" y="2968"/>
                </a:cubicBezTo>
                <a:cubicBezTo>
                  <a:pt x="3326" y="2444"/>
                  <a:pt x="2935" y="2025"/>
                  <a:pt x="2575" y="81"/>
                </a:cubicBezTo>
                <a:cubicBezTo>
                  <a:pt x="2567" y="27"/>
                  <a:pt x="2534" y="0"/>
                  <a:pt x="250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0" name="Google Shape;1340;p31"/>
          <p:cNvGrpSpPr/>
          <p:nvPr/>
        </p:nvGrpSpPr>
        <p:grpSpPr>
          <a:xfrm>
            <a:off x="3762148" y="3866805"/>
            <a:ext cx="1072280" cy="977647"/>
            <a:chOff x="824752" y="2645809"/>
            <a:chExt cx="638833" cy="582488"/>
          </a:xfrm>
        </p:grpSpPr>
        <p:sp>
          <p:nvSpPr>
            <p:cNvPr id="1341" name="Google Shape;1341;p31"/>
            <p:cNvSpPr/>
            <p:nvPr/>
          </p:nvSpPr>
          <p:spPr>
            <a:xfrm>
              <a:off x="824752" y="2685870"/>
              <a:ext cx="623766" cy="542427"/>
            </a:xfrm>
            <a:custGeom>
              <a:avLst/>
              <a:gdLst/>
              <a:ahLst/>
              <a:cxnLst/>
              <a:rect l="l" t="t" r="r" b="b"/>
              <a:pathLst>
                <a:path w="19540" h="16992" extrusionOk="0">
                  <a:moveTo>
                    <a:pt x="10493" y="0"/>
                  </a:moveTo>
                  <a:cubicBezTo>
                    <a:pt x="8931" y="0"/>
                    <a:pt x="7461" y="435"/>
                    <a:pt x="6456" y="1012"/>
                  </a:cubicBezTo>
                  <a:cubicBezTo>
                    <a:pt x="3694" y="2597"/>
                    <a:pt x="0" y="5847"/>
                    <a:pt x="2662" y="11343"/>
                  </a:cubicBezTo>
                  <a:cubicBezTo>
                    <a:pt x="4014" y="14140"/>
                    <a:pt x="5894" y="14827"/>
                    <a:pt x="7415" y="14827"/>
                  </a:cubicBezTo>
                  <a:cubicBezTo>
                    <a:pt x="8881" y="14827"/>
                    <a:pt x="10013" y="14188"/>
                    <a:pt x="10013" y="14188"/>
                  </a:cubicBezTo>
                  <a:lnTo>
                    <a:pt x="12066" y="16934"/>
                  </a:lnTo>
                  <a:cubicBezTo>
                    <a:pt x="12096" y="16973"/>
                    <a:pt x="12138" y="16991"/>
                    <a:pt x="12180" y="16991"/>
                  </a:cubicBezTo>
                  <a:cubicBezTo>
                    <a:pt x="12254" y="16991"/>
                    <a:pt x="12327" y="16934"/>
                    <a:pt x="12325" y="16844"/>
                  </a:cubicBezTo>
                  <a:lnTo>
                    <a:pt x="12203" y="13748"/>
                  </a:lnTo>
                  <a:cubicBezTo>
                    <a:pt x="12203" y="13748"/>
                    <a:pt x="19540" y="12227"/>
                    <a:pt x="17523" y="5568"/>
                  </a:cubicBezTo>
                  <a:cubicBezTo>
                    <a:pt x="16241" y="1333"/>
                    <a:pt x="13227" y="0"/>
                    <a:pt x="10493" y="0"/>
                  </a:cubicBezTo>
                  <a:close/>
                </a:path>
              </a:pathLst>
            </a:custGeom>
            <a:solidFill>
              <a:srgbClr val="000000">
                <a:alpha val="2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1"/>
            <p:cNvSpPr/>
            <p:nvPr/>
          </p:nvSpPr>
          <p:spPr>
            <a:xfrm>
              <a:off x="839787" y="2645809"/>
              <a:ext cx="623798" cy="542395"/>
            </a:xfrm>
            <a:custGeom>
              <a:avLst/>
              <a:gdLst/>
              <a:ahLst/>
              <a:cxnLst/>
              <a:rect l="l" t="t" r="r" b="b"/>
              <a:pathLst>
                <a:path w="19541" h="16991" extrusionOk="0">
                  <a:moveTo>
                    <a:pt x="10494" y="0"/>
                  </a:moveTo>
                  <a:cubicBezTo>
                    <a:pt x="8932" y="0"/>
                    <a:pt x="7461" y="435"/>
                    <a:pt x="6456" y="1012"/>
                  </a:cubicBezTo>
                  <a:cubicBezTo>
                    <a:pt x="3694" y="2596"/>
                    <a:pt x="1" y="5847"/>
                    <a:pt x="2662" y="11342"/>
                  </a:cubicBezTo>
                  <a:cubicBezTo>
                    <a:pt x="4015" y="14141"/>
                    <a:pt x="5894" y="14829"/>
                    <a:pt x="7414" y="14829"/>
                  </a:cubicBezTo>
                  <a:cubicBezTo>
                    <a:pt x="8881" y="14829"/>
                    <a:pt x="10013" y="14188"/>
                    <a:pt x="10013" y="14188"/>
                  </a:cubicBezTo>
                  <a:lnTo>
                    <a:pt x="12066" y="16933"/>
                  </a:lnTo>
                  <a:cubicBezTo>
                    <a:pt x="12096" y="16973"/>
                    <a:pt x="12138" y="16991"/>
                    <a:pt x="12180" y="16991"/>
                  </a:cubicBezTo>
                  <a:cubicBezTo>
                    <a:pt x="12254" y="16991"/>
                    <a:pt x="12327" y="16933"/>
                    <a:pt x="12323" y="16844"/>
                  </a:cubicBezTo>
                  <a:lnTo>
                    <a:pt x="12203" y="13747"/>
                  </a:lnTo>
                  <a:cubicBezTo>
                    <a:pt x="12203" y="13747"/>
                    <a:pt x="19540" y="12227"/>
                    <a:pt x="17523" y="5568"/>
                  </a:cubicBezTo>
                  <a:cubicBezTo>
                    <a:pt x="16241" y="1333"/>
                    <a:pt x="13228" y="0"/>
                    <a:pt x="10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1"/>
            <p:cNvSpPr/>
            <p:nvPr/>
          </p:nvSpPr>
          <p:spPr>
            <a:xfrm>
              <a:off x="1018420" y="2732603"/>
              <a:ext cx="210752" cy="248485"/>
            </a:xfrm>
            <a:custGeom>
              <a:avLst/>
              <a:gdLst/>
              <a:ahLst/>
              <a:cxnLst/>
              <a:rect l="l" t="t" r="r" b="b"/>
              <a:pathLst>
                <a:path w="6602" h="7784" extrusionOk="0">
                  <a:moveTo>
                    <a:pt x="5307" y="0"/>
                  </a:moveTo>
                  <a:cubicBezTo>
                    <a:pt x="5204" y="59"/>
                    <a:pt x="5103" y="120"/>
                    <a:pt x="5003" y="182"/>
                  </a:cubicBezTo>
                  <a:cubicBezTo>
                    <a:pt x="4724" y="352"/>
                    <a:pt x="4453" y="539"/>
                    <a:pt x="4188" y="734"/>
                  </a:cubicBezTo>
                  <a:cubicBezTo>
                    <a:pt x="4091" y="804"/>
                    <a:pt x="3999" y="876"/>
                    <a:pt x="3904" y="949"/>
                  </a:cubicBezTo>
                  <a:cubicBezTo>
                    <a:pt x="3848" y="1217"/>
                    <a:pt x="3792" y="1493"/>
                    <a:pt x="3736" y="1769"/>
                  </a:cubicBezTo>
                  <a:cubicBezTo>
                    <a:pt x="3692" y="1984"/>
                    <a:pt x="3650" y="2204"/>
                    <a:pt x="3608" y="2425"/>
                  </a:cubicBezTo>
                  <a:cubicBezTo>
                    <a:pt x="3530" y="2829"/>
                    <a:pt x="3455" y="3236"/>
                    <a:pt x="3377" y="3644"/>
                  </a:cubicBezTo>
                  <a:cubicBezTo>
                    <a:pt x="3064" y="3571"/>
                    <a:pt x="2749" y="3496"/>
                    <a:pt x="2436" y="3418"/>
                  </a:cubicBezTo>
                  <a:cubicBezTo>
                    <a:pt x="2255" y="3373"/>
                    <a:pt x="2068" y="3328"/>
                    <a:pt x="1887" y="3281"/>
                  </a:cubicBezTo>
                  <a:cubicBezTo>
                    <a:pt x="1697" y="3234"/>
                    <a:pt x="1507" y="3183"/>
                    <a:pt x="1315" y="3136"/>
                  </a:cubicBezTo>
                  <a:cubicBezTo>
                    <a:pt x="1226" y="3206"/>
                    <a:pt x="1139" y="3278"/>
                    <a:pt x="1047" y="3348"/>
                  </a:cubicBezTo>
                  <a:cubicBezTo>
                    <a:pt x="799" y="3540"/>
                    <a:pt x="545" y="3727"/>
                    <a:pt x="288" y="3903"/>
                  </a:cubicBezTo>
                  <a:cubicBezTo>
                    <a:pt x="193" y="3970"/>
                    <a:pt x="99" y="4031"/>
                    <a:pt x="1" y="4090"/>
                  </a:cubicBezTo>
                  <a:cubicBezTo>
                    <a:pt x="458" y="4241"/>
                    <a:pt x="905" y="4375"/>
                    <a:pt x="1348" y="4500"/>
                  </a:cubicBezTo>
                  <a:cubicBezTo>
                    <a:pt x="1521" y="4548"/>
                    <a:pt x="1692" y="4598"/>
                    <a:pt x="1867" y="4642"/>
                  </a:cubicBezTo>
                  <a:cubicBezTo>
                    <a:pt x="2289" y="4754"/>
                    <a:pt x="2707" y="4863"/>
                    <a:pt x="3126" y="4963"/>
                  </a:cubicBezTo>
                  <a:cubicBezTo>
                    <a:pt x="3078" y="5220"/>
                    <a:pt x="3028" y="5477"/>
                    <a:pt x="2975" y="5730"/>
                  </a:cubicBezTo>
                  <a:lnTo>
                    <a:pt x="2841" y="6400"/>
                  </a:lnTo>
                  <a:cubicBezTo>
                    <a:pt x="2741" y="6871"/>
                    <a:pt x="2637" y="7335"/>
                    <a:pt x="2529" y="7784"/>
                  </a:cubicBezTo>
                  <a:cubicBezTo>
                    <a:pt x="2626" y="7717"/>
                    <a:pt x="2721" y="7647"/>
                    <a:pt x="2819" y="7577"/>
                  </a:cubicBezTo>
                  <a:cubicBezTo>
                    <a:pt x="3084" y="7388"/>
                    <a:pt x="3346" y="7181"/>
                    <a:pt x="3600" y="6972"/>
                  </a:cubicBezTo>
                  <a:cubicBezTo>
                    <a:pt x="3658" y="6927"/>
                    <a:pt x="3714" y="6877"/>
                    <a:pt x="3773" y="6830"/>
                  </a:cubicBezTo>
                  <a:cubicBezTo>
                    <a:pt x="3809" y="6802"/>
                    <a:pt x="3843" y="6774"/>
                    <a:pt x="3879" y="6740"/>
                  </a:cubicBezTo>
                  <a:cubicBezTo>
                    <a:pt x="3907" y="6595"/>
                    <a:pt x="3935" y="6445"/>
                    <a:pt x="3962" y="6294"/>
                  </a:cubicBezTo>
                  <a:cubicBezTo>
                    <a:pt x="4032" y="5940"/>
                    <a:pt x="4099" y="5580"/>
                    <a:pt x="4166" y="5220"/>
                  </a:cubicBezTo>
                  <a:cubicBezTo>
                    <a:pt x="4520" y="5304"/>
                    <a:pt x="4875" y="5393"/>
                    <a:pt x="5232" y="5479"/>
                  </a:cubicBezTo>
                  <a:lnTo>
                    <a:pt x="5316" y="5499"/>
                  </a:lnTo>
                  <a:cubicBezTo>
                    <a:pt x="5402" y="5426"/>
                    <a:pt x="5494" y="5351"/>
                    <a:pt x="5581" y="5276"/>
                  </a:cubicBezTo>
                  <a:cubicBezTo>
                    <a:pt x="5586" y="5281"/>
                    <a:pt x="5597" y="5281"/>
                    <a:pt x="5606" y="5284"/>
                  </a:cubicBezTo>
                  <a:cubicBezTo>
                    <a:pt x="5603" y="5276"/>
                    <a:pt x="5597" y="5273"/>
                    <a:pt x="5594" y="5267"/>
                  </a:cubicBezTo>
                  <a:cubicBezTo>
                    <a:pt x="5832" y="5064"/>
                    <a:pt x="6072" y="4871"/>
                    <a:pt x="6320" y="4687"/>
                  </a:cubicBezTo>
                  <a:cubicBezTo>
                    <a:pt x="6412" y="4617"/>
                    <a:pt x="6501" y="4550"/>
                    <a:pt x="6602" y="4486"/>
                  </a:cubicBezTo>
                  <a:cubicBezTo>
                    <a:pt x="6222" y="4375"/>
                    <a:pt x="5843" y="4269"/>
                    <a:pt x="5469" y="4168"/>
                  </a:cubicBezTo>
                  <a:cubicBezTo>
                    <a:pt x="5299" y="4124"/>
                    <a:pt x="5123" y="4076"/>
                    <a:pt x="4953" y="4034"/>
                  </a:cubicBezTo>
                  <a:cubicBezTo>
                    <a:pt x="4774" y="3990"/>
                    <a:pt x="4601" y="3945"/>
                    <a:pt x="4423" y="3903"/>
                  </a:cubicBezTo>
                  <a:cubicBezTo>
                    <a:pt x="4532" y="3331"/>
                    <a:pt x="4646" y="2759"/>
                    <a:pt x="4763" y="2204"/>
                  </a:cubicBezTo>
                  <a:cubicBezTo>
                    <a:pt x="4813" y="1981"/>
                    <a:pt x="4861" y="1766"/>
                    <a:pt x="4911" y="1549"/>
                  </a:cubicBezTo>
                  <a:cubicBezTo>
                    <a:pt x="5034" y="1016"/>
                    <a:pt x="5165" y="500"/>
                    <a:pt x="5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9" name="Google Shape;1349;p31"/>
          <p:cNvSpPr/>
          <p:nvPr/>
        </p:nvSpPr>
        <p:spPr>
          <a:xfrm>
            <a:off x="2030438" y="788025"/>
            <a:ext cx="1125000" cy="241675"/>
          </a:xfrm>
          <a:custGeom>
            <a:avLst/>
            <a:gdLst/>
            <a:ahLst/>
            <a:cxnLst/>
            <a:rect l="l" t="t" r="r" b="b"/>
            <a:pathLst>
              <a:path w="45000" h="9667" extrusionOk="0">
                <a:moveTo>
                  <a:pt x="24347" y="0"/>
                </a:moveTo>
                <a:cubicBezTo>
                  <a:pt x="19242" y="0"/>
                  <a:pt x="15065" y="3959"/>
                  <a:pt x="14706" y="8969"/>
                </a:cubicBezTo>
                <a:cubicBezTo>
                  <a:pt x="13885" y="5713"/>
                  <a:pt x="10937" y="3303"/>
                  <a:pt x="7424" y="3303"/>
                </a:cubicBezTo>
                <a:cubicBezTo>
                  <a:pt x="3666" y="3303"/>
                  <a:pt x="550" y="6065"/>
                  <a:pt x="1" y="9667"/>
                </a:cubicBezTo>
                <a:lnTo>
                  <a:pt x="45000" y="9667"/>
                </a:lnTo>
                <a:cubicBezTo>
                  <a:pt x="45000" y="6601"/>
                  <a:pt x="42509" y="4112"/>
                  <a:pt x="39440" y="4112"/>
                </a:cubicBezTo>
                <a:cubicBezTo>
                  <a:pt x="36698" y="4112"/>
                  <a:pt x="34413" y="6104"/>
                  <a:pt x="33966" y="8724"/>
                </a:cubicBezTo>
                <a:cubicBezTo>
                  <a:pt x="33489" y="3830"/>
                  <a:pt x="29366" y="0"/>
                  <a:pt x="243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0" name="Google Shape;1350;p31"/>
          <p:cNvGrpSpPr/>
          <p:nvPr/>
        </p:nvGrpSpPr>
        <p:grpSpPr>
          <a:xfrm>
            <a:off x="3474545" y="558198"/>
            <a:ext cx="332871" cy="367608"/>
            <a:chOff x="1468417" y="2737328"/>
            <a:chExt cx="229108" cy="253017"/>
          </a:xfrm>
        </p:grpSpPr>
        <p:sp>
          <p:nvSpPr>
            <p:cNvPr id="1351" name="Google Shape;1351;p31"/>
            <p:cNvSpPr/>
            <p:nvPr/>
          </p:nvSpPr>
          <p:spPr>
            <a:xfrm>
              <a:off x="1471641" y="2760726"/>
              <a:ext cx="225884" cy="229619"/>
            </a:xfrm>
            <a:custGeom>
              <a:avLst/>
              <a:gdLst/>
              <a:ahLst/>
              <a:cxnLst/>
              <a:rect l="l" t="t" r="r" b="b"/>
              <a:pathLst>
                <a:path w="7076" h="7193" extrusionOk="0">
                  <a:moveTo>
                    <a:pt x="1665" y="0"/>
                  </a:moveTo>
                  <a:cubicBezTo>
                    <a:pt x="1647" y="0"/>
                    <a:pt x="1628" y="1"/>
                    <a:pt x="1610" y="1"/>
                  </a:cubicBezTo>
                  <a:lnTo>
                    <a:pt x="1618" y="280"/>
                  </a:lnTo>
                  <a:cubicBezTo>
                    <a:pt x="1635" y="279"/>
                    <a:pt x="1652" y="279"/>
                    <a:pt x="1669" y="279"/>
                  </a:cubicBezTo>
                  <a:cubicBezTo>
                    <a:pt x="1817" y="279"/>
                    <a:pt x="1967" y="290"/>
                    <a:pt x="2112" y="308"/>
                  </a:cubicBezTo>
                  <a:lnTo>
                    <a:pt x="2151" y="29"/>
                  </a:lnTo>
                  <a:cubicBezTo>
                    <a:pt x="1991" y="11"/>
                    <a:pt x="1828" y="0"/>
                    <a:pt x="1665" y="0"/>
                  </a:cubicBezTo>
                  <a:close/>
                  <a:moveTo>
                    <a:pt x="1074" y="62"/>
                  </a:moveTo>
                  <a:cubicBezTo>
                    <a:pt x="893" y="96"/>
                    <a:pt x="717" y="146"/>
                    <a:pt x="550" y="207"/>
                  </a:cubicBezTo>
                  <a:lnTo>
                    <a:pt x="647" y="469"/>
                  </a:lnTo>
                  <a:cubicBezTo>
                    <a:pt x="801" y="414"/>
                    <a:pt x="963" y="369"/>
                    <a:pt x="1127" y="336"/>
                  </a:cubicBezTo>
                  <a:lnTo>
                    <a:pt x="1074" y="62"/>
                  </a:lnTo>
                  <a:close/>
                  <a:moveTo>
                    <a:pt x="2681" y="149"/>
                  </a:moveTo>
                  <a:lnTo>
                    <a:pt x="2600" y="416"/>
                  </a:lnTo>
                  <a:cubicBezTo>
                    <a:pt x="2762" y="461"/>
                    <a:pt x="2918" y="522"/>
                    <a:pt x="3066" y="592"/>
                  </a:cubicBezTo>
                  <a:lnTo>
                    <a:pt x="3186" y="341"/>
                  </a:lnTo>
                  <a:cubicBezTo>
                    <a:pt x="3024" y="263"/>
                    <a:pt x="2857" y="196"/>
                    <a:pt x="2681" y="149"/>
                  </a:cubicBezTo>
                  <a:close/>
                  <a:moveTo>
                    <a:pt x="62" y="447"/>
                  </a:moveTo>
                  <a:cubicBezTo>
                    <a:pt x="42" y="458"/>
                    <a:pt x="20" y="472"/>
                    <a:pt x="0" y="486"/>
                  </a:cubicBezTo>
                  <a:lnTo>
                    <a:pt x="151" y="721"/>
                  </a:lnTo>
                  <a:lnTo>
                    <a:pt x="209" y="690"/>
                  </a:lnTo>
                  <a:lnTo>
                    <a:pt x="62" y="447"/>
                  </a:lnTo>
                  <a:close/>
                  <a:moveTo>
                    <a:pt x="3649" y="612"/>
                  </a:moveTo>
                  <a:lnTo>
                    <a:pt x="3490" y="843"/>
                  </a:lnTo>
                  <a:cubicBezTo>
                    <a:pt x="3624" y="935"/>
                    <a:pt x="3752" y="1041"/>
                    <a:pt x="3875" y="1156"/>
                  </a:cubicBezTo>
                  <a:lnTo>
                    <a:pt x="4068" y="955"/>
                  </a:lnTo>
                  <a:cubicBezTo>
                    <a:pt x="3937" y="829"/>
                    <a:pt x="3797" y="712"/>
                    <a:pt x="3649" y="612"/>
                  </a:cubicBezTo>
                  <a:close/>
                  <a:moveTo>
                    <a:pt x="4428" y="1354"/>
                  </a:moveTo>
                  <a:lnTo>
                    <a:pt x="4210" y="1527"/>
                  </a:lnTo>
                  <a:cubicBezTo>
                    <a:pt x="4310" y="1658"/>
                    <a:pt x="4405" y="1795"/>
                    <a:pt x="4489" y="1940"/>
                  </a:cubicBezTo>
                  <a:lnTo>
                    <a:pt x="4729" y="1800"/>
                  </a:lnTo>
                  <a:cubicBezTo>
                    <a:pt x="4637" y="1644"/>
                    <a:pt x="4536" y="1493"/>
                    <a:pt x="4428" y="1354"/>
                  </a:cubicBezTo>
                  <a:close/>
                  <a:moveTo>
                    <a:pt x="4966" y="2283"/>
                  </a:moveTo>
                  <a:lnTo>
                    <a:pt x="4707" y="2386"/>
                  </a:lnTo>
                  <a:cubicBezTo>
                    <a:pt x="4771" y="2539"/>
                    <a:pt x="4824" y="2701"/>
                    <a:pt x="4866" y="2860"/>
                  </a:cubicBezTo>
                  <a:lnTo>
                    <a:pt x="5136" y="2791"/>
                  </a:lnTo>
                  <a:cubicBezTo>
                    <a:pt x="5092" y="2618"/>
                    <a:pt x="5036" y="2447"/>
                    <a:pt x="4966" y="2283"/>
                  </a:cubicBezTo>
                  <a:close/>
                  <a:moveTo>
                    <a:pt x="4036" y="3046"/>
                  </a:moveTo>
                  <a:cubicBezTo>
                    <a:pt x="3999" y="3046"/>
                    <a:pt x="3962" y="3047"/>
                    <a:pt x="3925" y="3050"/>
                  </a:cubicBezTo>
                  <a:lnTo>
                    <a:pt x="3945" y="3329"/>
                  </a:lnTo>
                  <a:cubicBezTo>
                    <a:pt x="3971" y="3327"/>
                    <a:pt x="3998" y="3327"/>
                    <a:pt x="4025" y="3327"/>
                  </a:cubicBezTo>
                  <a:cubicBezTo>
                    <a:pt x="4089" y="3327"/>
                    <a:pt x="4155" y="3331"/>
                    <a:pt x="4218" y="3335"/>
                  </a:cubicBezTo>
                  <a:cubicBezTo>
                    <a:pt x="4288" y="3343"/>
                    <a:pt x="4358" y="3354"/>
                    <a:pt x="4428" y="3362"/>
                  </a:cubicBezTo>
                  <a:lnTo>
                    <a:pt x="4472" y="3084"/>
                  </a:lnTo>
                  <a:cubicBezTo>
                    <a:pt x="4397" y="3075"/>
                    <a:pt x="4322" y="3064"/>
                    <a:pt x="4243" y="3056"/>
                  </a:cubicBezTo>
                  <a:cubicBezTo>
                    <a:pt x="4174" y="3050"/>
                    <a:pt x="4105" y="3046"/>
                    <a:pt x="4036" y="3046"/>
                  </a:cubicBezTo>
                  <a:close/>
                  <a:moveTo>
                    <a:pt x="3367" y="3192"/>
                  </a:moveTo>
                  <a:cubicBezTo>
                    <a:pt x="3303" y="3231"/>
                    <a:pt x="3236" y="3273"/>
                    <a:pt x="3181" y="3321"/>
                  </a:cubicBezTo>
                  <a:cubicBezTo>
                    <a:pt x="3089" y="3402"/>
                    <a:pt x="3013" y="3499"/>
                    <a:pt x="2949" y="3614"/>
                  </a:cubicBezTo>
                  <a:lnTo>
                    <a:pt x="3197" y="3747"/>
                  </a:lnTo>
                  <a:cubicBezTo>
                    <a:pt x="3242" y="3667"/>
                    <a:pt x="3298" y="3594"/>
                    <a:pt x="3365" y="3530"/>
                  </a:cubicBezTo>
                  <a:cubicBezTo>
                    <a:pt x="3407" y="3496"/>
                    <a:pt x="3451" y="3468"/>
                    <a:pt x="3501" y="3441"/>
                  </a:cubicBezTo>
                  <a:lnTo>
                    <a:pt x="3367" y="3192"/>
                  </a:lnTo>
                  <a:close/>
                  <a:moveTo>
                    <a:pt x="4997" y="3220"/>
                  </a:moveTo>
                  <a:lnTo>
                    <a:pt x="4902" y="3485"/>
                  </a:lnTo>
                  <a:cubicBezTo>
                    <a:pt x="4930" y="3496"/>
                    <a:pt x="4952" y="3502"/>
                    <a:pt x="4977" y="3513"/>
                  </a:cubicBezTo>
                  <a:cubicBezTo>
                    <a:pt x="4980" y="3569"/>
                    <a:pt x="4983" y="3628"/>
                    <a:pt x="4986" y="3683"/>
                  </a:cubicBezTo>
                  <a:cubicBezTo>
                    <a:pt x="4991" y="3720"/>
                    <a:pt x="4991" y="3759"/>
                    <a:pt x="4991" y="3792"/>
                  </a:cubicBezTo>
                  <a:lnTo>
                    <a:pt x="4991" y="3848"/>
                  </a:lnTo>
                  <a:lnTo>
                    <a:pt x="5270" y="3856"/>
                  </a:lnTo>
                  <a:lnTo>
                    <a:pt x="5273" y="3792"/>
                  </a:lnTo>
                  <a:cubicBezTo>
                    <a:pt x="5273" y="3753"/>
                    <a:pt x="5273" y="3714"/>
                    <a:pt x="5270" y="3678"/>
                  </a:cubicBezTo>
                  <a:cubicBezTo>
                    <a:pt x="5270" y="3664"/>
                    <a:pt x="5265" y="3653"/>
                    <a:pt x="5265" y="3641"/>
                  </a:cubicBezTo>
                  <a:lnTo>
                    <a:pt x="5265" y="3641"/>
                  </a:lnTo>
                  <a:cubicBezTo>
                    <a:pt x="5298" y="3658"/>
                    <a:pt x="5323" y="3672"/>
                    <a:pt x="5357" y="3692"/>
                  </a:cubicBezTo>
                  <a:lnTo>
                    <a:pt x="5493" y="3446"/>
                  </a:lnTo>
                  <a:cubicBezTo>
                    <a:pt x="5410" y="3402"/>
                    <a:pt x="5326" y="3357"/>
                    <a:pt x="5237" y="3318"/>
                  </a:cubicBezTo>
                  <a:lnTo>
                    <a:pt x="5237" y="3315"/>
                  </a:lnTo>
                  <a:lnTo>
                    <a:pt x="5234" y="3315"/>
                  </a:lnTo>
                  <a:cubicBezTo>
                    <a:pt x="5153" y="3279"/>
                    <a:pt x="5078" y="3248"/>
                    <a:pt x="4997" y="3220"/>
                  </a:cubicBezTo>
                  <a:close/>
                  <a:moveTo>
                    <a:pt x="5940" y="3759"/>
                  </a:moveTo>
                  <a:lnTo>
                    <a:pt x="5764" y="3973"/>
                  </a:lnTo>
                  <a:cubicBezTo>
                    <a:pt x="5892" y="4074"/>
                    <a:pt x="6012" y="4191"/>
                    <a:pt x="6121" y="4317"/>
                  </a:cubicBezTo>
                  <a:lnTo>
                    <a:pt x="6330" y="4135"/>
                  </a:lnTo>
                  <a:cubicBezTo>
                    <a:pt x="6210" y="3999"/>
                    <a:pt x="6082" y="3873"/>
                    <a:pt x="5940" y="3759"/>
                  </a:cubicBezTo>
                  <a:close/>
                  <a:moveTo>
                    <a:pt x="2804" y="4169"/>
                  </a:moveTo>
                  <a:cubicBezTo>
                    <a:pt x="2801" y="4219"/>
                    <a:pt x="2796" y="4266"/>
                    <a:pt x="2796" y="4317"/>
                  </a:cubicBezTo>
                  <a:cubicBezTo>
                    <a:pt x="2796" y="4358"/>
                    <a:pt x="2796" y="4400"/>
                    <a:pt x="2801" y="4442"/>
                  </a:cubicBezTo>
                  <a:cubicBezTo>
                    <a:pt x="2804" y="4540"/>
                    <a:pt x="2818" y="4637"/>
                    <a:pt x="2837" y="4727"/>
                  </a:cubicBezTo>
                  <a:lnTo>
                    <a:pt x="3114" y="4668"/>
                  </a:lnTo>
                  <a:cubicBezTo>
                    <a:pt x="3097" y="4587"/>
                    <a:pt x="3086" y="4504"/>
                    <a:pt x="3080" y="4420"/>
                  </a:cubicBezTo>
                  <a:cubicBezTo>
                    <a:pt x="3080" y="4389"/>
                    <a:pt x="3075" y="4350"/>
                    <a:pt x="3075" y="4317"/>
                  </a:cubicBezTo>
                  <a:cubicBezTo>
                    <a:pt x="3075" y="4275"/>
                    <a:pt x="3080" y="4233"/>
                    <a:pt x="3083" y="4191"/>
                  </a:cubicBezTo>
                  <a:lnTo>
                    <a:pt x="2804" y="4169"/>
                  </a:lnTo>
                  <a:close/>
                  <a:moveTo>
                    <a:pt x="4930" y="4339"/>
                  </a:moveTo>
                  <a:cubicBezTo>
                    <a:pt x="4896" y="4506"/>
                    <a:pt x="4843" y="4657"/>
                    <a:pt x="4771" y="4791"/>
                  </a:cubicBezTo>
                  <a:lnTo>
                    <a:pt x="5019" y="4922"/>
                  </a:lnTo>
                  <a:cubicBezTo>
                    <a:pt x="5103" y="4769"/>
                    <a:pt x="5164" y="4590"/>
                    <a:pt x="5203" y="4400"/>
                  </a:cubicBezTo>
                  <a:lnTo>
                    <a:pt x="4930" y="4339"/>
                  </a:lnTo>
                  <a:close/>
                  <a:moveTo>
                    <a:pt x="6651" y="4570"/>
                  </a:moveTo>
                  <a:lnTo>
                    <a:pt x="6408" y="4713"/>
                  </a:lnTo>
                  <a:cubicBezTo>
                    <a:pt x="6489" y="4852"/>
                    <a:pt x="6562" y="5003"/>
                    <a:pt x="6618" y="5159"/>
                  </a:cubicBezTo>
                  <a:lnTo>
                    <a:pt x="6880" y="5061"/>
                  </a:lnTo>
                  <a:cubicBezTo>
                    <a:pt x="6818" y="4891"/>
                    <a:pt x="6740" y="4724"/>
                    <a:pt x="6651" y="4570"/>
                  </a:cubicBezTo>
                  <a:close/>
                  <a:moveTo>
                    <a:pt x="3289" y="5087"/>
                  </a:moveTo>
                  <a:lnTo>
                    <a:pt x="3066" y="5254"/>
                  </a:lnTo>
                  <a:cubicBezTo>
                    <a:pt x="3128" y="5338"/>
                    <a:pt x="3197" y="5410"/>
                    <a:pt x="3278" y="5466"/>
                  </a:cubicBezTo>
                  <a:cubicBezTo>
                    <a:pt x="3359" y="5525"/>
                    <a:pt x="3451" y="5572"/>
                    <a:pt x="3549" y="5603"/>
                  </a:cubicBezTo>
                  <a:lnTo>
                    <a:pt x="3633" y="5335"/>
                  </a:lnTo>
                  <a:cubicBezTo>
                    <a:pt x="3563" y="5313"/>
                    <a:pt x="3499" y="5282"/>
                    <a:pt x="3443" y="5240"/>
                  </a:cubicBezTo>
                  <a:cubicBezTo>
                    <a:pt x="3381" y="5198"/>
                    <a:pt x="3334" y="5145"/>
                    <a:pt x="3289" y="5087"/>
                  </a:cubicBezTo>
                  <a:close/>
                  <a:moveTo>
                    <a:pt x="4481" y="5145"/>
                  </a:moveTo>
                  <a:cubicBezTo>
                    <a:pt x="4363" y="5240"/>
                    <a:pt x="4218" y="5310"/>
                    <a:pt x="4073" y="5343"/>
                  </a:cubicBezTo>
                  <a:lnTo>
                    <a:pt x="4140" y="5617"/>
                  </a:lnTo>
                  <a:cubicBezTo>
                    <a:pt x="4324" y="5572"/>
                    <a:pt x="4506" y="5483"/>
                    <a:pt x="4656" y="5366"/>
                  </a:cubicBezTo>
                  <a:lnTo>
                    <a:pt x="4481" y="5145"/>
                  </a:lnTo>
                  <a:close/>
                  <a:moveTo>
                    <a:pt x="7022" y="5589"/>
                  </a:moveTo>
                  <a:lnTo>
                    <a:pt x="6749" y="5636"/>
                  </a:lnTo>
                  <a:cubicBezTo>
                    <a:pt x="6777" y="5798"/>
                    <a:pt x="6791" y="5965"/>
                    <a:pt x="6793" y="6130"/>
                  </a:cubicBezTo>
                  <a:lnTo>
                    <a:pt x="7075" y="6130"/>
                  </a:lnTo>
                  <a:cubicBezTo>
                    <a:pt x="7072" y="5949"/>
                    <a:pt x="7056" y="5767"/>
                    <a:pt x="7022" y="5589"/>
                  </a:cubicBezTo>
                  <a:close/>
                  <a:moveTo>
                    <a:pt x="6757" y="6621"/>
                  </a:moveTo>
                  <a:cubicBezTo>
                    <a:pt x="6729" y="6786"/>
                    <a:pt x="6687" y="6945"/>
                    <a:pt x="6632" y="7098"/>
                  </a:cubicBezTo>
                  <a:lnTo>
                    <a:pt x="6897" y="7193"/>
                  </a:lnTo>
                  <a:cubicBezTo>
                    <a:pt x="6958" y="7025"/>
                    <a:pt x="7003" y="6847"/>
                    <a:pt x="7033" y="6666"/>
                  </a:cubicBezTo>
                  <a:lnTo>
                    <a:pt x="6757" y="66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1"/>
            <p:cNvSpPr/>
            <p:nvPr/>
          </p:nvSpPr>
          <p:spPr>
            <a:xfrm>
              <a:off x="1468417" y="2737328"/>
              <a:ext cx="43670" cy="76167"/>
            </a:xfrm>
            <a:custGeom>
              <a:avLst/>
              <a:gdLst/>
              <a:ahLst/>
              <a:cxnLst/>
              <a:rect l="l" t="t" r="r" b="b"/>
              <a:pathLst>
                <a:path w="1368" h="2386" extrusionOk="0">
                  <a:moveTo>
                    <a:pt x="796" y="0"/>
                  </a:moveTo>
                  <a:lnTo>
                    <a:pt x="1" y="1359"/>
                  </a:lnTo>
                  <a:lnTo>
                    <a:pt x="1186" y="2385"/>
                  </a:lnTo>
                  <a:lnTo>
                    <a:pt x="1368" y="2171"/>
                  </a:lnTo>
                  <a:lnTo>
                    <a:pt x="358" y="1300"/>
                  </a:lnTo>
                  <a:lnTo>
                    <a:pt x="1039" y="140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3" name="Google Shape;1353;p31"/>
          <p:cNvSpPr/>
          <p:nvPr/>
        </p:nvSpPr>
        <p:spPr>
          <a:xfrm>
            <a:off x="2314604" y="4530785"/>
            <a:ext cx="56694" cy="49065"/>
          </a:xfrm>
          <a:custGeom>
            <a:avLst/>
            <a:gdLst/>
            <a:ahLst/>
            <a:cxnLst/>
            <a:rect l="l" t="t" r="r" b="b"/>
            <a:pathLst>
              <a:path w="1776" h="1537" extrusionOk="0">
                <a:moveTo>
                  <a:pt x="899" y="0"/>
                </a:moveTo>
                <a:cubicBezTo>
                  <a:pt x="418" y="0"/>
                  <a:pt x="0" y="600"/>
                  <a:pt x="213" y="1092"/>
                </a:cubicBezTo>
                <a:cubicBezTo>
                  <a:pt x="329" y="1352"/>
                  <a:pt x="610" y="1536"/>
                  <a:pt x="894" y="1536"/>
                </a:cubicBezTo>
                <a:cubicBezTo>
                  <a:pt x="917" y="1536"/>
                  <a:pt x="941" y="1535"/>
                  <a:pt x="964" y="1533"/>
                </a:cubicBezTo>
                <a:cubicBezTo>
                  <a:pt x="1636" y="1455"/>
                  <a:pt x="1776" y="509"/>
                  <a:pt x="1273" y="132"/>
                </a:cubicBezTo>
                <a:cubicBezTo>
                  <a:pt x="1151" y="40"/>
                  <a:pt x="1023" y="0"/>
                  <a:pt x="8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1"/>
          <p:cNvSpPr/>
          <p:nvPr/>
        </p:nvSpPr>
        <p:spPr>
          <a:xfrm>
            <a:off x="1344381" y="4245276"/>
            <a:ext cx="37924" cy="32848"/>
          </a:xfrm>
          <a:custGeom>
            <a:avLst/>
            <a:gdLst/>
            <a:ahLst/>
            <a:cxnLst/>
            <a:rect l="l" t="t" r="r" b="b"/>
            <a:pathLst>
              <a:path w="1188" h="1029" extrusionOk="0">
                <a:moveTo>
                  <a:pt x="601" y="0"/>
                </a:moveTo>
                <a:cubicBezTo>
                  <a:pt x="280" y="0"/>
                  <a:pt x="0" y="402"/>
                  <a:pt x="142" y="732"/>
                </a:cubicBezTo>
                <a:cubicBezTo>
                  <a:pt x="218" y="908"/>
                  <a:pt x="400" y="1028"/>
                  <a:pt x="590" y="1028"/>
                </a:cubicBezTo>
                <a:cubicBezTo>
                  <a:pt x="608" y="1028"/>
                  <a:pt x="626" y="1027"/>
                  <a:pt x="644" y="1025"/>
                </a:cubicBezTo>
                <a:cubicBezTo>
                  <a:pt x="1093" y="972"/>
                  <a:pt x="1188" y="341"/>
                  <a:pt x="853" y="90"/>
                </a:cubicBezTo>
                <a:cubicBezTo>
                  <a:pt x="771" y="28"/>
                  <a:pt x="684" y="0"/>
                  <a:pt x="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1387;p34">
            <a:extLst>
              <a:ext uri="{FF2B5EF4-FFF2-40B4-BE49-F238E27FC236}">
                <a16:creationId xmlns:a16="http://schemas.microsoft.com/office/drawing/2014/main" id="{4EDBCA68-38D6-EC93-A7D1-918537166F8B}"/>
              </a:ext>
            </a:extLst>
          </p:cNvPr>
          <p:cNvGrpSpPr/>
          <p:nvPr/>
        </p:nvGrpSpPr>
        <p:grpSpPr>
          <a:xfrm rot="20262888">
            <a:off x="6309570" y="780692"/>
            <a:ext cx="2527546" cy="1447833"/>
            <a:chOff x="963965" y="2407833"/>
            <a:chExt cx="2527546" cy="1447833"/>
          </a:xfrm>
        </p:grpSpPr>
        <p:sp>
          <p:nvSpPr>
            <p:cNvPr id="84" name="Google Shape;1388;p34">
              <a:extLst>
                <a:ext uri="{FF2B5EF4-FFF2-40B4-BE49-F238E27FC236}">
                  <a16:creationId xmlns:a16="http://schemas.microsoft.com/office/drawing/2014/main" id="{3D7022B7-7F3E-493F-DD92-3D87442AAF7B}"/>
                </a:ext>
              </a:extLst>
            </p:cNvPr>
            <p:cNvSpPr/>
            <p:nvPr/>
          </p:nvSpPr>
          <p:spPr>
            <a:xfrm>
              <a:off x="2005416" y="2716956"/>
              <a:ext cx="372156" cy="1069801"/>
            </a:xfrm>
            <a:custGeom>
              <a:avLst/>
              <a:gdLst/>
              <a:ahLst/>
              <a:cxnLst/>
              <a:rect l="l" t="t" r="r" b="b"/>
              <a:pathLst>
                <a:path w="6348" h="18248" extrusionOk="0">
                  <a:moveTo>
                    <a:pt x="0" y="0"/>
                  </a:moveTo>
                  <a:lnTo>
                    <a:pt x="0" y="18248"/>
                  </a:lnTo>
                  <a:lnTo>
                    <a:pt x="6347" y="18248"/>
                  </a:lnTo>
                  <a:lnTo>
                    <a:pt x="6347" y="0"/>
                  </a:lnTo>
                  <a:close/>
                </a:path>
              </a:pathLst>
            </a:custGeom>
            <a:solidFill>
              <a:srgbClr val="1F3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89;p34">
              <a:extLst>
                <a:ext uri="{FF2B5EF4-FFF2-40B4-BE49-F238E27FC236}">
                  <a16:creationId xmlns:a16="http://schemas.microsoft.com/office/drawing/2014/main" id="{AC09FC7C-29E0-24FB-266C-AD5E42A9FD8E}"/>
                </a:ext>
              </a:extLst>
            </p:cNvPr>
            <p:cNvSpPr/>
            <p:nvPr/>
          </p:nvSpPr>
          <p:spPr>
            <a:xfrm>
              <a:off x="2072775" y="3786664"/>
              <a:ext cx="320800" cy="69002"/>
            </a:xfrm>
            <a:custGeom>
              <a:avLst/>
              <a:gdLst/>
              <a:ahLst/>
              <a:cxnLst/>
              <a:rect l="l" t="t" r="r" b="b"/>
              <a:pathLst>
                <a:path w="5472" h="1177" extrusionOk="0">
                  <a:moveTo>
                    <a:pt x="1" y="1"/>
                  </a:moveTo>
                  <a:cubicBezTo>
                    <a:pt x="1" y="1"/>
                    <a:pt x="1198" y="1175"/>
                    <a:pt x="1491" y="1175"/>
                  </a:cubicBezTo>
                  <a:cubicBezTo>
                    <a:pt x="1686" y="1175"/>
                    <a:pt x="2618" y="1162"/>
                    <a:pt x="3310" y="1162"/>
                  </a:cubicBezTo>
                  <a:cubicBezTo>
                    <a:pt x="3656" y="1162"/>
                    <a:pt x="3942" y="1165"/>
                    <a:pt x="4046" y="1175"/>
                  </a:cubicBezTo>
                  <a:cubicBezTo>
                    <a:pt x="4050" y="1176"/>
                    <a:pt x="4054" y="1176"/>
                    <a:pt x="4058" y="1176"/>
                  </a:cubicBezTo>
                  <a:cubicBezTo>
                    <a:pt x="4389" y="1176"/>
                    <a:pt x="5472" y="1"/>
                    <a:pt x="5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90;p34">
              <a:extLst>
                <a:ext uri="{FF2B5EF4-FFF2-40B4-BE49-F238E27FC236}">
                  <a16:creationId xmlns:a16="http://schemas.microsoft.com/office/drawing/2014/main" id="{5E41993F-88C3-205A-1BD1-CA3F2365D608}"/>
                </a:ext>
              </a:extLst>
            </p:cNvPr>
            <p:cNvSpPr/>
            <p:nvPr/>
          </p:nvSpPr>
          <p:spPr>
            <a:xfrm>
              <a:off x="963965" y="2728680"/>
              <a:ext cx="1257579" cy="1109784"/>
            </a:xfrm>
            <a:custGeom>
              <a:avLst/>
              <a:gdLst/>
              <a:ahLst/>
              <a:cxnLst/>
              <a:rect l="l" t="t" r="r" b="b"/>
              <a:pathLst>
                <a:path w="21451" h="18930" extrusionOk="0">
                  <a:moveTo>
                    <a:pt x="2762" y="1"/>
                  </a:moveTo>
                  <a:lnTo>
                    <a:pt x="0" y="18930"/>
                  </a:lnTo>
                  <a:lnTo>
                    <a:pt x="21451" y="18561"/>
                  </a:lnTo>
                  <a:lnTo>
                    <a:pt x="39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91;p34">
              <a:extLst>
                <a:ext uri="{FF2B5EF4-FFF2-40B4-BE49-F238E27FC236}">
                  <a16:creationId xmlns:a16="http://schemas.microsoft.com/office/drawing/2014/main" id="{38454A81-2905-72E9-E67A-E7E2C1862527}"/>
                </a:ext>
              </a:extLst>
            </p:cNvPr>
            <p:cNvSpPr/>
            <p:nvPr/>
          </p:nvSpPr>
          <p:spPr>
            <a:xfrm>
              <a:off x="1082327" y="2703648"/>
              <a:ext cx="1077892" cy="1071501"/>
            </a:xfrm>
            <a:custGeom>
              <a:avLst/>
              <a:gdLst/>
              <a:ahLst/>
              <a:cxnLst/>
              <a:rect l="l" t="t" r="r" b="b"/>
              <a:pathLst>
                <a:path w="18386" h="18277" extrusionOk="0">
                  <a:moveTo>
                    <a:pt x="2745" y="0"/>
                  </a:moveTo>
                  <a:cubicBezTo>
                    <a:pt x="2149" y="0"/>
                    <a:pt x="1683" y="8"/>
                    <a:pt x="1627" y="29"/>
                  </a:cubicBezTo>
                  <a:cubicBezTo>
                    <a:pt x="1460" y="88"/>
                    <a:pt x="1" y="17080"/>
                    <a:pt x="1" y="17638"/>
                  </a:cubicBezTo>
                  <a:cubicBezTo>
                    <a:pt x="1" y="18193"/>
                    <a:pt x="18218" y="18235"/>
                    <a:pt x="18386" y="18277"/>
                  </a:cubicBezTo>
                  <a:lnTo>
                    <a:pt x="5650" y="29"/>
                  </a:lnTo>
                  <a:cubicBezTo>
                    <a:pt x="5650" y="29"/>
                    <a:pt x="3937" y="0"/>
                    <a:pt x="2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92;p34">
              <a:extLst>
                <a:ext uri="{FF2B5EF4-FFF2-40B4-BE49-F238E27FC236}">
                  <a16:creationId xmlns:a16="http://schemas.microsoft.com/office/drawing/2014/main" id="{E34B09F0-0A52-95DA-DB42-F335E4AF6945}"/>
                </a:ext>
              </a:extLst>
            </p:cNvPr>
            <p:cNvSpPr/>
            <p:nvPr/>
          </p:nvSpPr>
          <p:spPr>
            <a:xfrm>
              <a:off x="1177883" y="2408009"/>
              <a:ext cx="1055966" cy="1367151"/>
            </a:xfrm>
            <a:custGeom>
              <a:avLst/>
              <a:gdLst/>
              <a:ahLst/>
              <a:cxnLst/>
              <a:rect l="l" t="t" r="r" b="b"/>
              <a:pathLst>
                <a:path w="18012" h="23320" extrusionOk="0">
                  <a:moveTo>
                    <a:pt x="2346" y="0"/>
                  </a:moveTo>
                  <a:cubicBezTo>
                    <a:pt x="1590" y="0"/>
                    <a:pt x="0" y="18312"/>
                    <a:pt x="0" y="18680"/>
                  </a:cubicBezTo>
                  <a:cubicBezTo>
                    <a:pt x="0" y="22823"/>
                    <a:pt x="18000" y="23320"/>
                    <a:pt x="18000" y="23320"/>
                  </a:cubicBezTo>
                  <a:lnTo>
                    <a:pt x="18005" y="17110"/>
                  </a:lnTo>
                  <a:lnTo>
                    <a:pt x="18011" y="6121"/>
                  </a:lnTo>
                  <a:cubicBezTo>
                    <a:pt x="17408" y="4785"/>
                    <a:pt x="9935" y="2193"/>
                    <a:pt x="5524" y="859"/>
                  </a:cubicBezTo>
                  <a:cubicBezTo>
                    <a:pt x="4358" y="499"/>
                    <a:pt x="3404" y="232"/>
                    <a:pt x="2849" y="98"/>
                  </a:cubicBezTo>
                  <a:cubicBezTo>
                    <a:pt x="2586" y="36"/>
                    <a:pt x="2413" y="0"/>
                    <a:pt x="23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93;p34">
              <a:extLst>
                <a:ext uri="{FF2B5EF4-FFF2-40B4-BE49-F238E27FC236}">
                  <a16:creationId xmlns:a16="http://schemas.microsoft.com/office/drawing/2014/main" id="{5549E596-1CC1-C081-9E37-F41A4B0F0791}"/>
                </a:ext>
              </a:extLst>
            </p:cNvPr>
            <p:cNvSpPr/>
            <p:nvPr/>
          </p:nvSpPr>
          <p:spPr>
            <a:xfrm>
              <a:off x="1177883" y="2407833"/>
              <a:ext cx="1055614" cy="1367209"/>
            </a:xfrm>
            <a:custGeom>
              <a:avLst/>
              <a:gdLst/>
              <a:ahLst/>
              <a:cxnLst/>
              <a:rect l="l" t="t" r="r" b="b"/>
              <a:pathLst>
                <a:path w="18006" h="23321" extrusionOk="0">
                  <a:moveTo>
                    <a:pt x="2346" y="0"/>
                  </a:moveTo>
                  <a:cubicBezTo>
                    <a:pt x="1590" y="0"/>
                    <a:pt x="0" y="18312"/>
                    <a:pt x="0" y="18681"/>
                  </a:cubicBezTo>
                  <a:cubicBezTo>
                    <a:pt x="0" y="22824"/>
                    <a:pt x="18000" y="23320"/>
                    <a:pt x="18000" y="23320"/>
                  </a:cubicBezTo>
                  <a:lnTo>
                    <a:pt x="18005" y="17107"/>
                  </a:lnTo>
                  <a:lnTo>
                    <a:pt x="18005" y="17107"/>
                  </a:lnTo>
                  <a:cubicBezTo>
                    <a:pt x="16327" y="18269"/>
                    <a:pt x="14873" y="18770"/>
                    <a:pt x="13613" y="18770"/>
                  </a:cubicBezTo>
                  <a:cubicBezTo>
                    <a:pt x="7201" y="18770"/>
                    <a:pt x="5818" y="5795"/>
                    <a:pt x="5524" y="857"/>
                  </a:cubicBezTo>
                  <a:cubicBezTo>
                    <a:pt x="4358" y="500"/>
                    <a:pt x="3404" y="229"/>
                    <a:pt x="2849" y="98"/>
                  </a:cubicBezTo>
                  <a:cubicBezTo>
                    <a:pt x="2586" y="34"/>
                    <a:pt x="2413" y="0"/>
                    <a:pt x="2346" y="0"/>
                  </a:cubicBezTo>
                  <a:close/>
                </a:path>
              </a:pathLst>
            </a:custGeom>
            <a:solidFill>
              <a:srgbClr val="000000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94;p34">
              <a:extLst>
                <a:ext uri="{FF2B5EF4-FFF2-40B4-BE49-F238E27FC236}">
                  <a16:creationId xmlns:a16="http://schemas.microsoft.com/office/drawing/2014/main" id="{D8392E9E-92CE-F850-D8C1-64F7E3AE0CC7}"/>
                </a:ext>
              </a:extLst>
            </p:cNvPr>
            <p:cNvSpPr/>
            <p:nvPr/>
          </p:nvSpPr>
          <p:spPr>
            <a:xfrm>
              <a:off x="2233756" y="2728680"/>
              <a:ext cx="1257755" cy="1109784"/>
            </a:xfrm>
            <a:custGeom>
              <a:avLst/>
              <a:gdLst/>
              <a:ahLst/>
              <a:cxnLst/>
              <a:rect l="l" t="t" r="r" b="b"/>
              <a:pathLst>
                <a:path w="21454" h="18930" extrusionOk="0">
                  <a:moveTo>
                    <a:pt x="17470" y="1"/>
                  </a:moveTo>
                  <a:lnTo>
                    <a:pt x="0" y="18561"/>
                  </a:lnTo>
                  <a:lnTo>
                    <a:pt x="21454" y="18930"/>
                  </a:lnTo>
                  <a:lnTo>
                    <a:pt x="21454" y="18930"/>
                  </a:lnTo>
                  <a:lnTo>
                    <a:pt x="186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95;p34">
              <a:extLst>
                <a:ext uri="{FF2B5EF4-FFF2-40B4-BE49-F238E27FC236}">
                  <a16:creationId xmlns:a16="http://schemas.microsoft.com/office/drawing/2014/main" id="{C537449D-DC17-62A0-8ED1-6A7805C50671}"/>
                </a:ext>
              </a:extLst>
            </p:cNvPr>
            <p:cNvSpPr/>
            <p:nvPr/>
          </p:nvSpPr>
          <p:spPr>
            <a:xfrm>
              <a:off x="2295252" y="2703648"/>
              <a:ext cx="1077833" cy="1071501"/>
            </a:xfrm>
            <a:custGeom>
              <a:avLst/>
              <a:gdLst/>
              <a:ahLst/>
              <a:cxnLst/>
              <a:rect l="l" t="t" r="r" b="b"/>
              <a:pathLst>
                <a:path w="18385" h="18277" extrusionOk="0">
                  <a:moveTo>
                    <a:pt x="15643" y="0"/>
                  </a:moveTo>
                  <a:cubicBezTo>
                    <a:pt x="14450" y="0"/>
                    <a:pt x="12735" y="29"/>
                    <a:pt x="12735" y="29"/>
                  </a:cubicBezTo>
                  <a:lnTo>
                    <a:pt x="0" y="18277"/>
                  </a:lnTo>
                  <a:cubicBezTo>
                    <a:pt x="167" y="18235"/>
                    <a:pt x="18385" y="18193"/>
                    <a:pt x="18385" y="17638"/>
                  </a:cubicBezTo>
                  <a:cubicBezTo>
                    <a:pt x="18385" y="17080"/>
                    <a:pt x="16928" y="88"/>
                    <a:pt x="16761" y="29"/>
                  </a:cubicBezTo>
                  <a:cubicBezTo>
                    <a:pt x="16705" y="8"/>
                    <a:pt x="16239" y="0"/>
                    <a:pt x="15643" y="0"/>
                  </a:cubicBezTo>
                  <a:close/>
                </a:path>
              </a:pathLst>
            </a:custGeom>
            <a:solidFill>
              <a:srgbClr val="31A4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96;p34">
              <a:extLst>
                <a:ext uri="{FF2B5EF4-FFF2-40B4-BE49-F238E27FC236}">
                  <a16:creationId xmlns:a16="http://schemas.microsoft.com/office/drawing/2014/main" id="{4D0E0FE9-102F-6026-E8C3-CCDA031A8D12}"/>
                </a:ext>
              </a:extLst>
            </p:cNvPr>
            <p:cNvSpPr/>
            <p:nvPr/>
          </p:nvSpPr>
          <p:spPr>
            <a:xfrm>
              <a:off x="2221445" y="2408009"/>
              <a:ext cx="1055966" cy="1367151"/>
            </a:xfrm>
            <a:custGeom>
              <a:avLst/>
              <a:gdLst/>
              <a:ahLst/>
              <a:cxnLst/>
              <a:rect l="l" t="t" r="r" b="b"/>
              <a:pathLst>
                <a:path w="18012" h="23320" extrusionOk="0">
                  <a:moveTo>
                    <a:pt x="15665" y="0"/>
                  </a:moveTo>
                  <a:cubicBezTo>
                    <a:pt x="15599" y="0"/>
                    <a:pt x="15426" y="36"/>
                    <a:pt x="15163" y="98"/>
                  </a:cubicBezTo>
                  <a:cubicBezTo>
                    <a:pt x="14608" y="232"/>
                    <a:pt x="13654" y="499"/>
                    <a:pt x="12488" y="859"/>
                  </a:cubicBezTo>
                  <a:cubicBezTo>
                    <a:pt x="8080" y="2193"/>
                    <a:pt x="609" y="4785"/>
                    <a:pt x="1" y="6121"/>
                  </a:cubicBezTo>
                  <a:lnTo>
                    <a:pt x="6" y="17110"/>
                  </a:lnTo>
                  <a:lnTo>
                    <a:pt x="12" y="23320"/>
                  </a:lnTo>
                  <a:cubicBezTo>
                    <a:pt x="12" y="23320"/>
                    <a:pt x="18012" y="22823"/>
                    <a:pt x="18012" y="18680"/>
                  </a:cubicBezTo>
                  <a:cubicBezTo>
                    <a:pt x="18012" y="18312"/>
                    <a:pt x="16422" y="0"/>
                    <a:pt x="156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97;p34">
              <a:extLst>
                <a:ext uri="{FF2B5EF4-FFF2-40B4-BE49-F238E27FC236}">
                  <a16:creationId xmlns:a16="http://schemas.microsoft.com/office/drawing/2014/main" id="{233C0614-3C6E-591D-8C6C-1BBC77072F49}"/>
                </a:ext>
              </a:extLst>
            </p:cNvPr>
            <p:cNvSpPr/>
            <p:nvPr/>
          </p:nvSpPr>
          <p:spPr>
            <a:xfrm>
              <a:off x="2221973" y="2407833"/>
              <a:ext cx="1055438" cy="1367209"/>
            </a:xfrm>
            <a:custGeom>
              <a:avLst/>
              <a:gdLst/>
              <a:ahLst/>
              <a:cxnLst/>
              <a:rect l="l" t="t" r="r" b="b"/>
              <a:pathLst>
                <a:path w="18003" h="23321" extrusionOk="0">
                  <a:moveTo>
                    <a:pt x="15656" y="0"/>
                  </a:moveTo>
                  <a:cubicBezTo>
                    <a:pt x="15590" y="0"/>
                    <a:pt x="15417" y="34"/>
                    <a:pt x="15154" y="98"/>
                  </a:cubicBezTo>
                  <a:cubicBezTo>
                    <a:pt x="14599" y="229"/>
                    <a:pt x="13645" y="500"/>
                    <a:pt x="12479" y="857"/>
                  </a:cubicBezTo>
                  <a:cubicBezTo>
                    <a:pt x="12185" y="5795"/>
                    <a:pt x="10802" y="18770"/>
                    <a:pt x="4392" y="18770"/>
                  </a:cubicBezTo>
                  <a:cubicBezTo>
                    <a:pt x="3132" y="18770"/>
                    <a:pt x="1678" y="18269"/>
                    <a:pt x="0" y="17107"/>
                  </a:cubicBezTo>
                  <a:lnTo>
                    <a:pt x="0" y="17107"/>
                  </a:lnTo>
                  <a:lnTo>
                    <a:pt x="3" y="23320"/>
                  </a:lnTo>
                  <a:cubicBezTo>
                    <a:pt x="3" y="23320"/>
                    <a:pt x="18003" y="22824"/>
                    <a:pt x="18003" y="18681"/>
                  </a:cubicBezTo>
                  <a:cubicBezTo>
                    <a:pt x="18003" y="18312"/>
                    <a:pt x="16413" y="0"/>
                    <a:pt x="15656" y="0"/>
                  </a:cubicBezTo>
                  <a:close/>
                </a:path>
              </a:pathLst>
            </a:custGeom>
            <a:solidFill>
              <a:srgbClr val="000000">
                <a:alpha val="7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98;p34">
              <a:extLst>
                <a:ext uri="{FF2B5EF4-FFF2-40B4-BE49-F238E27FC236}">
                  <a16:creationId xmlns:a16="http://schemas.microsoft.com/office/drawing/2014/main" id="{AC0FF87B-C5FB-7F59-0D41-71CCFD08A8B8}"/>
                </a:ext>
              </a:extLst>
            </p:cNvPr>
            <p:cNvSpPr/>
            <p:nvPr/>
          </p:nvSpPr>
          <p:spPr>
            <a:xfrm>
              <a:off x="2216403" y="3180435"/>
              <a:ext cx="11022" cy="594699"/>
            </a:xfrm>
            <a:custGeom>
              <a:avLst/>
              <a:gdLst/>
              <a:ahLst/>
              <a:cxnLst/>
              <a:rect l="l" t="t" r="r" b="b"/>
              <a:pathLst>
                <a:path w="188" h="10144" extrusionOk="0">
                  <a:moveTo>
                    <a:pt x="0" y="0"/>
                  </a:moveTo>
                  <a:lnTo>
                    <a:pt x="0" y="10144"/>
                  </a:lnTo>
                  <a:lnTo>
                    <a:pt x="187" y="10144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99;p34">
              <a:extLst>
                <a:ext uri="{FF2B5EF4-FFF2-40B4-BE49-F238E27FC236}">
                  <a16:creationId xmlns:a16="http://schemas.microsoft.com/office/drawing/2014/main" id="{81D8155B-6D62-CE78-F4A7-1F6220841019}"/>
                </a:ext>
              </a:extLst>
            </p:cNvPr>
            <p:cNvSpPr/>
            <p:nvPr/>
          </p:nvSpPr>
          <p:spPr>
            <a:xfrm>
              <a:off x="2216403" y="2750606"/>
              <a:ext cx="11022" cy="287266"/>
            </a:xfrm>
            <a:custGeom>
              <a:avLst/>
              <a:gdLst/>
              <a:ahLst/>
              <a:cxnLst/>
              <a:rect l="l" t="t" r="r" b="b"/>
              <a:pathLst>
                <a:path w="188" h="4900" extrusionOk="0">
                  <a:moveTo>
                    <a:pt x="0" y="1"/>
                  </a:moveTo>
                  <a:lnTo>
                    <a:pt x="0" y="4900"/>
                  </a:lnTo>
                  <a:lnTo>
                    <a:pt x="187" y="4900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400;p34">
              <a:extLst>
                <a:ext uri="{FF2B5EF4-FFF2-40B4-BE49-F238E27FC236}">
                  <a16:creationId xmlns:a16="http://schemas.microsoft.com/office/drawing/2014/main" id="{C684FD8D-DF25-6DB8-2913-87F5D4A9B640}"/>
                </a:ext>
              </a:extLst>
            </p:cNvPr>
            <p:cNvSpPr/>
            <p:nvPr/>
          </p:nvSpPr>
          <p:spPr>
            <a:xfrm>
              <a:off x="2460395" y="3214496"/>
              <a:ext cx="628936" cy="261529"/>
            </a:xfrm>
            <a:custGeom>
              <a:avLst/>
              <a:gdLst/>
              <a:ahLst/>
              <a:cxnLst/>
              <a:rect l="l" t="t" r="r" b="b"/>
              <a:pathLst>
                <a:path w="10728" h="4461" extrusionOk="0">
                  <a:moveTo>
                    <a:pt x="9107" y="178"/>
                  </a:moveTo>
                  <a:cubicBezTo>
                    <a:pt x="9171" y="178"/>
                    <a:pt x="9227" y="195"/>
                    <a:pt x="9271" y="231"/>
                  </a:cubicBezTo>
                  <a:cubicBezTo>
                    <a:pt x="9425" y="357"/>
                    <a:pt x="9458" y="661"/>
                    <a:pt x="9413" y="878"/>
                  </a:cubicBezTo>
                  <a:cubicBezTo>
                    <a:pt x="9330" y="1308"/>
                    <a:pt x="8942" y="1693"/>
                    <a:pt x="8231" y="2064"/>
                  </a:cubicBezTo>
                  <a:cubicBezTo>
                    <a:pt x="8169" y="2033"/>
                    <a:pt x="8119" y="1997"/>
                    <a:pt x="8094" y="1955"/>
                  </a:cubicBezTo>
                  <a:cubicBezTo>
                    <a:pt x="8060" y="1897"/>
                    <a:pt x="8066" y="1810"/>
                    <a:pt x="8080" y="1724"/>
                  </a:cubicBezTo>
                  <a:cubicBezTo>
                    <a:pt x="8192" y="909"/>
                    <a:pt x="8479" y="407"/>
                    <a:pt x="8928" y="220"/>
                  </a:cubicBezTo>
                  <a:cubicBezTo>
                    <a:pt x="8995" y="192"/>
                    <a:pt x="9054" y="178"/>
                    <a:pt x="9107" y="178"/>
                  </a:cubicBezTo>
                  <a:close/>
                  <a:moveTo>
                    <a:pt x="5647" y="1372"/>
                  </a:moveTo>
                  <a:cubicBezTo>
                    <a:pt x="5745" y="1372"/>
                    <a:pt x="5831" y="1408"/>
                    <a:pt x="5884" y="1478"/>
                  </a:cubicBezTo>
                  <a:cubicBezTo>
                    <a:pt x="5979" y="1609"/>
                    <a:pt x="5921" y="1805"/>
                    <a:pt x="5854" y="1947"/>
                  </a:cubicBezTo>
                  <a:cubicBezTo>
                    <a:pt x="5636" y="2407"/>
                    <a:pt x="5271" y="2742"/>
                    <a:pt x="4852" y="2999"/>
                  </a:cubicBezTo>
                  <a:cubicBezTo>
                    <a:pt x="4646" y="2773"/>
                    <a:pt x="4763" y="2393"/>
                    <a:pt x="4799" y="2282"/>
                  </a:cubicBezTo>
                  <a:cubicBezTo>
                    <a:pt x="4888" y="2036"/>
                    <a:pt x="5028" y="1807"/>
                    <a:pt x="5209" y="1618"/>
                  </a:cubicBezTo>
                  <a:cubicBezTo>
                    <a:pt x="5329" y="1486"/>
                    <a:pt x="5441" y="1414"/>
                    <a:pt x="5552" y="1386"/>
                  </a:cubicBezTo>
                  <a:cubicBezTo>
                    <a:pt x="5583" y="1375"/>
                    <a:pt x="5617" y="1372"/>
                    <a:pt x="5647" y="1372"/>
                  </a:cubicBezTo>
                  <a:close/>
                  <a:moveTo>
                    <a:pt x="2645" y="2435"/>
                  </a:moveTo>
                  <a:cubicBezTo>
                    <a:pt x="2671" y="2435"/>
                    <a:pt x="2698" y="2435"/>
                    <a:pt x="2718" y="2441"/>
                  </a:cubicBezTo>
                  <a:cubicBezTo>
                    <a:pt x="2796" y="2455"/>
                    <a:pt x="2860" y="2491"/>
                    <a:pt x="2899" y="2538"/>
                  </a:cubicBezTo>
                  <a:cubicBezTo>
                    <a:pt x="2977" y="2636"/>
                    <a:pt x="2950" y="2787"/>
                    <a:pt x="2930" y="2845"/>
                  </a:cubicBezTo>
                  <a:cubicBezTo>
                    <a:pt x="2816" y="3272"/>
                    <a:pt x="2364" y="3523"/>
                    <a:pt x="1945" y="3724"/>
                  </a:cubicBezTo>
                  <a:lnTo>
                    <a:pt x="1903" y="3746"/>
                  </a:lnTo>
                  <a:cubicBezTo>
                    <a:pt x="1895" y="3735"/>
                    <a:pt x="1884" y="3724"/>
                    <a:pt x="1875" y="3710"/>
                  </a:cubicBezTo>
                  <a:cubicBezTo>
                    <a:pt x="1742" y="3523"/>
                    <a:pt x="1836" y="3241"/>
                    <a:pt x="1937" y="3038"/>
                  </a:cubicBezTo>
                  <a:cubicBezTo>
                    <a:pt x="2087" y="2739"/>
                    <a:pt x="2350" y="2435"/>
                    <a:pt x="2645" y="2435"/>
                  </a:cubicBezTo>
                  <a:close/>
                  <a:moveTo>
                    <a:pt x="9112" y="1"/>
                  </a:moveTo>
                  <a:cubicBezTo>
                    <a:pt x="9040" y="1"/>
                    <a:pt x="8957" y="16"/>
                    <a:pt x="8864" y="55"/>
                  </a:cubicBezTo>
                  <a:cubicBezTo>
                    <a:pt x="8348" y="267"/>
                    <a:pt x="8027" y="823"/>
                    <a:pt x="7901" y="1704"/>
                  </a:cubicBezTo>
                  <a:cubicBezTo>
                    <a:pt x="7882" y="1816"/>
                    <a:pt x="7868" y="1947"/>
                    <a:pt x="7935" y="2058"/>
                  </a:cubicBezTo>
                  <a:cubicBezTo>
                    <a:pt x="7960" y="2103"/>
                    <a:pt x="7993" y="2142"/>
                    <a:pt x="8035" y="2173"/>
                  </a:cubicBezTo>
                  <a:cubicBezTo>
                    <a:pt x="7458" y="2457"/>
                    <a:pt x="6813" y="2728"/>
                    <a:pt x="6013" y="3010"/>
                  </a:cubicBezTo>
                  <a:cubicBezTo>
                    <a:pt x="5759" y="3098"/>
                    <a:pt x="5507" y="3172"/>
                    <a:pt x="5288" y="3172"/>
                  </a:cubicBezTo>
                  <a:cubicBezTo>
                    <a:pt x="5190" y="3172"/>
                    <a:pt x="5098" y="3157"/>
                    <a:pt x="5017" y="3121"/>
                  </a:cubicBezTo>
                  <a:cubicBezTo>
                    <a:pt x="5432" y="2853"/>
                    <a:pt x="5801" y="2508"/>
                    <a:pt x="6024" y="2025"/>
                  </a:cubicBezTo>
                  <a:cubicBezTo>
                    <a:pt x="6149" y="1757"/>
                    <a:pt x="6152" y="1531"/>
                    <a:pt x="6038" y="1369"/>
                  </a:cubicBezTo>
                  <a:cubicBezTo>
                    <a:pt x="5954" y="1255"/>
                    <a:pt x="5809" y="1189"/>
                    <a:pt x="5652" y="1189"/>
                  </a:cubicBezTo>
                  <a:cubicBezTo>
                    <a:pt x="5606" y="1189"/>
                    <a:pt x="5558" y="1195"/>
                    <a:pt x="5511" y="1208"/>
                  </a:cubicBezTo>
                  <a:cubicBezTo>
                    <a:pt x="5360" y="1244"/>
                    <a:pt x="5226" y="1336"/>
                    <a:pt x="5075" y="1492"/>
                  </a:cubicBezTo>
                  <a:cubicBezTo>
                    <a:pt x="4877" y="1701"/>
                    <a:pt x="4724" y="1952"/>
                    <a:pt x="4626" y="2220"/>
                  </a:cubicBezTo>
                  <a:cubicBezTo>
                    <a:pt x="4562" y="2388"/>
                    <a:pt x="4453" y="2803"/>
                    <a:pt x="4690" y="3096"/>
                  </a:cubicBezTo>
                  <a:cubicBezTo>
                    <a:pt x="4353" y="3286"/>
                    <a:pt x="3993" y="3431"/>
                    <a:pt x="3669" y="3568"/>
                  </a:cubicBezTo>
                  <a:cubicBezTo>
                    <a:pt x="3286" y="3725"/>
                    <a:pt x="2856" y="3905"/>
                    <a:pt x="2421" y="3905"/>
                  </a:cubicBezTo>
                  <a:cubicBezTo>
                    <a:pt x="2394" y="3905"/>
                    <a:pt x="2366" y="3904"/>
                    <a:pt x="2339" y="3902"/>
                  </a:cubicBezTo>
                  <a:cubicBezTo>
                    <a:pt x="2263" y="3900"/>
                    <a:pt x="2180" y="3888"/>
                    <a:pt x="2101" y="3861"/>
                  </a:cubicBezTo>
                  <a:cubicBezTo>
                    <a:pt x="2537" y="3646"/>
                    <a:pt x="2989" y="3372"/>
                    <a:pt x="3120" y="2895"/>
                  </a:cubicBezTo>
                  <a:cubicBezTo>
                    <a:pt x="3167" y="2711"/>
                    <a:pt x="3142" y="2538"/>
                    <a:pt x="3053" y="2424"/>
                  </a:cubicBezTo>
                  <a:cubicBezTo>
                    <a:pt x="2983" y="2337"/>
                    <a:pt x="2883" y="2279"/>
                    <a:pt x="2757" y="2256"/>
                  </a:cubicBezTo>
                  <a:cubicBezTo>
                    <a:pt x="2718" y="2250"/>
                    <a:pt x="2680" y="2246"/>
                    <a:pt x="2642" y="2246"/>
                  </a:cubicBezTo>
                  <a:cubicBezTo>
                    <a:pt x="2167" y="2246"/>
                    <a:pt x="1860" y="2775"/>
                    <a:pt x="1772" y="2951"/>
                  </a:cubicBezTo>
                  <a:cubicBezTo>
                    <a:pt x="1591" y="3305"/>
                    <a:pt x="1577" y="3607"/>
                    <a:pt x="1725" y="3816"/>
                  </a:cubicBezTo>
                  <a:lnTo>
                    <a:pt x="1736" y="3827"/>
                  </a:lnTo>
                  <a:cubicBezTo>
                    <a:pt x="1201" y="4078"/>
                    <a:pt x="703" y="4273"/>
                    <a:pt x="192" y="4273"/>
                  </a:cubicBezTo>
                  <a:cubicBezTo>
                    <a:pt x="135" y="4273"/>
                    <a:pt x="78" y="4270"/>
                    <a:pt x="20" y="4265"/>
                  </a:cubicBezTo>
                  <a:lnTo>
                    <a:pt x="1" y="4455"/>
                  </a:lnTo>
                  <a:cubicBezTo>
                    <a:pt x="65" y="4458"/>
                    <a:pt x="123" y="4460"/>
                    <a:pt x="188" y="4460"/>
                  </a:cubicBezTo>
                  <a:cubicBezTo>
                    <a:pt x="754" y="4460"/>
                    <a:pt x="1298" y="4240"/>
                    <a:pt x="1889" y="3969"/>
                  </a:cubicBezTo>
                  <a:cubicBezTo>
                    <a:pt x="2029" y="4059"/>
                    <a:pt x="2196" y="4087"/>
                    <a:pt x="2330" y="4095"/>
                  </a:cubicBezTo>
                  <a:cubicBezTo>
                    <a:pt x="2362" y="4097"/>
                    <a:pt x="2393" y="4098"/>
                    <a:pt x="2425" y="4098"/>
                  </a:cubicBezTo>
                  <a:cubicBezTo>
                    <a:pt x="2898" y="4098"/>
                    <a:pt x="3344" y="3908"/>
                    <a:pt x="3745" y="3746"/>
                  </a:cubicBezTo>
                  <a:cubicBezTo>
                    <a:pt x="4093" y="3601"/>
                    <a:pt x="4476" y="3442"/>
                    <a:pt x="4838" y="3233"/>
                  </a:cubicBezTo>
                  <a:cubicBezTo>
                    <a:pt x="4975" y="3324"/>
                    <a:pt x="5135" y="3357"/>
                    <a:pt x="5298" y="3357"/>
                  </a:cubicBezTo>
                  <a:cubicBezTo>
                    <a:pt x="5591" y="3357"/>
                    <a:pt x="5893" y="3249"/>
                    <a:pt x="6080" y="3183"/>
                  </a:cubicBezTo>
                  <a:cubicBezTo>
                    <a:pt x="6939" y="2876"/>
                    <a:pt x="7622" y="2591"/>
                    <a:pt x="8236" y="2282"/>
                  </a:cubicBezTo>
                  <a:cubicBezTo>
                    <a:pt x="8620" y="2464"/>
                    <a:pt x="9046" y="2556"/>
                    <a:pt x="9473" y="2556"/>
                  </a:cubicBezTo>
                  <a:cubicBezTo>
                    <a:pt x="9906" y="2556"/>
                    <a:pt x="10340" y="2462"/>
                    <a:pt x="10727" y="2273"/>
                  </a:cubicBezTo>
                  <a:lnTo>
                    <a:pt x="10649" y="2106"/>
                  </a:lnTo>
                  <a:cubicBezTo>
                    <a:pt x="10285" y="2283"/>
                    <a:pt x="9880" y="2372"/>
                    <a:pt x="9475" y="2372"/>
                  </a:cubicBezTo>
                  <a:cubicBezTo>
                    <a:pt x="9124" y="2372"/>
                    <a:pt x="8772" y="2305"/>
                    <a:pt x="8448" y="2173"/>
                  </a:cubicBezTo>
                  <a:cubicBezTo>
                    <a:pt x="8934" y="1908"/>
                    <a:pt x="9486" y="1509"/>
                    <a:pt x="9603" y="929"/>
                  </a:cubicBezTo>
                  <a:cubicBezTo>
                    <a:pt x="9659" y="655"/>
                    <a:pt x="9617" y="279"/>
                    <a:pt x="9397" y="97"/>
                  </a:cubicBezTo>
                  <a:cubicBezTo>
                    <a:pt x="9334" y="49"/>
                    <a:pt x="9240" y="1"/>
                    <a:pt x="9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401;p34">
              <a:extLst>
                <a:ext uri="{FF2B5EF4-FFF2-40B4-BE49-F238E27FC236}">
                  <a16:creationId xmlns:a16="http://schemas.microsoft.com/office/drawing/2014/main" id="{7B286736-8F19-A6DF-442D-450F3F65BD0E}"/>
                </a:ext>
              </a:extLst>
            </p:cNvPr>
            <p:cNvSpPr/>
            <p:nvPr/>
          </p:nvSpPr>
          <p:spPr>
            <a:xfrm>
              <a:off x="1368411" y="3210333"/>
              <a:ext cx="628878" cy="261764"/>
            </a:xfrm>
            <a:custGeom>
              <a:avLst/>
              <a:gdLst/>
              <a:ahLst/>
              <a:cxnLst/>
              <a:rect l="l" t="t" r="r" b="b"/>
              <a:pathLst>
                <a:path w="10727" h="4465" extrusionOk="0">
                  <a:moveTo>
                    <a:pt x="1610" y="182"/>
                  </a:moveTo>
                  <a:cubicBezTo>
                    <a:pt x="1666" y="182"/>
                    <a:pt x="1727" y="196"/>
                    <a:pt x="1789" y="230"/>
                  </a:cubicBezTo>
                  <a:cubicBezTo>
                    <a:pt x="2238" y="414"/>
                    <a:pt x="2525" y="919"/>
                    <a:pt x="2637" y="1730"/>
                  </a:cubicBezTo>
                  <a:cubicBezTo>
                    <a:pt x="2648" y="1814"/>
                    <a:pt x="2656" y="1903"/>
                    <a:pt x="2623" y="1965"/>
                  </a:cubicBezTo>
                  <a:cubicBezTo>
                    <a:pt x="2598" y="2007"/>
                    <a:pt x="2550" y="2037"/>
                    <a:pt x="2486" y="2074"/>
                  </a:cubicBezTo>
                  <a:cubicBezTo>
                    <a:pt x="1777" y="1700"/>
                    <a:pt x="1392" y="1312"/>
                    <a:pt x="1303" y="888"/>
                  </a:cubicBezTo>
                  <a:cubicBezTo>
                    <a:pt x="1258" y="668"/>
                    <a:pt x="1295" y="363"/>
                    <a:pt x="1448" y="238"/>
                  </a:cubicBezTo>
                  <a:cubicBezTo>
                    <a:pt x="1496" y="202"/>
                    <a:pt x="1549" y="182"/>
                    <a:pt x="1610" y="182"/>
                  </a:cubicBezTo>
                  <a:close/>
                  <a:moveTo>
                    <a:pt x="5069" y="1376"/>
                  </a:moveTo>
                  <a:cubicBezTo>
                    <a:pt x="5103" y="1376"/>
                    <a:pt x="5133" y="1379"/>
                    <a:pt x="5167" y="1385"/>
                  </a:cubicBezTo>
                  <a:cubicBezTo>
                    <a:pt x="5279" y="1412"/>
                    <a:pt x="5387" y="1491"/>
                    <a:pt x="5513" y="1619"/>
                  </a:cubicBezTo>
                  <a:cubicBezTo>
                    <a:pt x="5694" y="1809"/>
                    <a:pt x="5834" y="2035"/>
                    <a:pt x="5920" y="2283"/>
                  </a:cubicBezTo>
                  <a:cubicBezTo>
                    <a:pt x="5962" y="2394"/>
                    <a:pt x="6079" y="2777"/>
                    <a:pt x="5870" y="3000"/>
                  </a:cubicBezTo>
                  <a:cubicBezTo>
                    <a:pt x="5452" y="2743"/>
                    <a:pt x="5083" y="2411"/>
                    <a:pt x="4868" y="1948"/>
                  </a:cubicBezTo>
                  <a:cubicBezTo>
                    <a:pt x="4801" y="1806"/>
                    <a:pt x="4743" y="1608"/>
                    <a:pt x="4838" y="1479"/>
                  </a:cubicBezTo>
                  <a:cubicBezTo>
                    <a:pt x="4882" y="1415"/>
                    <a:pt x="4972" y="1376"/>
                    <a:pt x="5069" y="1376"/>
                  </a:cubicBezTo>
                  <a:close/>
                  <a:moveTo>
                    <a:pt x="8074" y="2439"/>
                  </a:moveTo>
                  <a:cubicBezTo>
                    <a:pt x="8370" y="2439"/>
                    <a:pt x="8632" y="2740"/>
                    <a:pt x="8774" y="3042"/>
                  </a:cubicBezTo>
                  <a:cubicBezTo>
                    <a:pt x="8875" y="3245"/>
                    <a:pt x="8969" y="3527"/>
                    <a:pt x="8836" y="3717"/>
                  </a:cubicBezTo>
                  <a:cubicBezTo>
                    <a:pt x="8830" y="3725"/>
                    <a:pt x="8819" y="3739"/>
                    <a:pt x="8808" y="3750"/>
                  </a:cubicBezTo>
                  <a:lnTo>
                    <a:pt x="8766" y="3731"/>
                  </a:lnTo>
                  <a:cubicBezTo>
                    <a:pt x="8353" y="3527"/>
                    <a:pt x="7898" y="3276"/>
                    <a:pt x="7784" y="2852"/>
                  </a:cubicBezTo>
                  <a:cubicBezTo>
                    <a:pt x="7767" y="2791"/>
                    <a:pt x="7739" y="2643"/>
                    <a:pt x="7814" y="2545"/>
                  </a:cubicBezTo>
                  <a:cubicBezTo>
                    <a:pt x="7854" y="2495"/>
                    <a:pt x="7915" y="2459"/>
                    <a:pt x="7996" y="2445"/>
                  </a:cubicBezTo>
                  <a:cubicBezTo>
                    <a:pt x="8024" y="2442"/>
                    <a:pt x="8049" y="2439"/>
                    <a:pt x="8074" y="2439"/>
                  </a:cubicBezTo>
                  <a:close/>
                  <a:moveTo>
                    <a:pt x="1613" y="0"/>
                  </a:moveTo>
                  <a:cubicBezTo>
                    <a:pt x="1486" y="0"/>
                    <a:pt x="1393" y="49"/>
                    <a:pt x="1331" y="98"/>
                  </a:cubicBezTo>
                  <a:cubicBezTo>
                    <a:pt x="1113" y="280"/>
                    <a:pt x="1072" y="656"/>
                    <a:pt x="1127" y="930"/>
                  </a:cubicBezTo>
                  <a:cubicBezTo>
                    <a:pt x="1245" y="1507"/>
                    <a:pt x="1797" y="1909"/>
                    <a:pt x="2280" y="2174"/>
                  </a:cubicBezTo>
                  <a:cubicBezTo>
                    <a:pt x="1955" y="2305"/>
                    <a:pt x="1602" y="2372"/>
                    <a:pt x="1249" y="2372"/>
                  </a:cubicBezTo>
                  <a:cubicBezTo>
                    <a:pt x="845" y="2372"/>
                    <a:pt x="442" y="2284"/>
                    <a:pt x="81" y="2107"/>
                  </a:cubicBezTo>
                  <a:lnTo>
                    <a:pt x="0" y="2274"/>
                  </a:lnTo>
                  <a:cubicBezTo>
                    <a:pt x="387" y="2464"/>
                    <a:pt x="820" y="2558"/>
                    <a:pt x="1252" y="2558"/>
                  </a:cubicBezTo>
                  <a:cubicBezTo>
                    <a:pt x="1680" y="2558"/>
                    <a:pt x="2109" y="2466"/>
                    <a:pt x="2494" y="2283"/>
                  </a:cubicBezTo>
                  <a:cubicBezTo>
                    <a:pt x="3103" y="2592"/>
                    <a:pt x="3792" y="2880"/>
                    <a:pt x="4648" y="3187"/>
                  </a:cubicBezTo>
                  <a:cubicBezTo>
                    <a:pt x="4833" y="3251"/>
                    <a:pt x="5136" y="3360"/>
                    <a:pt x="5430" y="3360"/>
                  </a:cubicBezTo>
                  <a:cubicBezTo>
                    <a:pt x="5593" y="3360"/>
                    <a:pt x="5753" y="3327"/>
                    <a:pt x="5890" y="3234"/>
                  </a:cubicBezTo>
                  <a:cubicBezTo>
                    <a:pt x="6252" y="3443"/>
                    <a:pt x="6637" y="3605"/>
                    <a:pt x="6986" y="3747"/>
                  </a:cubicBezTo>
                  <a:cubicBezTo>
                    <a:pt x="7383" y="3915"/>
                    <a:pt x="7834" y="4099"/>
                    <a:pt x="8301" y="4099"/>
                  </a:cubicBezTo>
                  <a:cubicBezTo>
                    <a:pt x="8333" y="4099"/>
                    <a:pt x="8365" y="4098"/>
                    <a:pt x="8398" y="4096"/>
                  </a:cubicBezTo>
                  <a:cubicBezTo>
                    <a:pt x="8534" y="4085"/>
                    <a:pt x="8702" y="4057"/>
                    <a:pt x="8841" y="3971"/>
                  </a:cubicBezTo>
                  <a:cubicBezTo>
                    <a:pt x="9421" y="4247"/>
                    <a:pt x="9963" y="4464"/>
                    <a:pt x="10535" y="4464"/>
                  </a:cubicBezTo>
                  <a:cubicBezTo>
                    <a:pt x="10593" y="4464"/>
                    <a:pt x="10657" y="4462"/>
                    <a:pt x="10727" y="4459"/>
                  </a:cubicBezTo>
                  <a:lnTo>
                    <a:pt x="10710" y="4269"/>
                  </a:lnTo>
                  <a:cubicBezTo>
                    <a:pt x="10653" y="4274"/>
                    <a:pt x="10596" y="4277"/>
                    <a:pt x="10538" y="4277"/>
                  </a:cubicBezTo>
                  <a:cubicBezTo>
                    <a:pt x="10027" y="4277"/>
                    <a:pt x="9527" y="4082"/>
                    <a:pt x="8995" y="3831"/>
                  </a:cubicBezTo>
                  <a:lnTo>
                    <a:pt x="9003" y="3820"/>
                  </a:lnTo>
                  <a:cubicBezTo>
                    <a:pt x="9151" y="3611"/>
                    <a:pt x="9137" y="3315"/>
                    <a:pt x="8955" y="2955"/>
                  </a:cubicBezTo>
                  <a:cubicBezTo>
                    <a:pt x="8867" y="2784"/>
                    <a:pt x="8560" y="2251"/>
                    <a:pt x="8082" y="2251"/>
                  </a:cubicBezTo>
                  <a:cubicBezTo>
                    <a:pt x="8046" y="2251"/>
                    <a:pt x="8009" y="2254"/>
                    <a:pt x="7971" y="2261"/>
                  </a:cubicBezTo>
                  <a:cubicBezTo>
                    <a:pt x="7845" y="2283"/>
                    <a:pt x="7742" y="2341"/>
                    <a:pt x="7675" y="2428"/>
                  </a:cubicBezTo>
                  <a:cubicBezTo>
                    <a:pt x="7586" y="2548"/>
                    <a:pt x="7561" y="2715"/>
                    <a:pt x="7608" y="2899"/>
                  </a:cubicBezTo>
                  <a:cubicBezTo>
                    <a:pt x="7734" y="3376"/>
                    <a:pt x="8191" y="3650"/>
                    <a:pt x="8626" y="3865"/>
                  </a:cubicBezTo>
                  <a:cubicBezTo>
                    <a:pt x="8548" y="3893"/>
                    <a:pt x="8464" y="3904"/>
                    <a:pt x="8389" y="3906"/>
                  </a:cubicBezTo>
                  <a:cubicBezTo>
                    <a:pt x="8362" y="3908"/>
                    <a:pt x="8334" y="3909"/>
                    <a:pt x="8306" y="3909"/>
                  </a:cubicBezTo>
                  <a:cubicBezTo>
                    <a:pt x="7871" y="3909"/>
                    <a:pt x="7441" y="3729"/>
                    <a:pt x="7058" y="3572"/>
                  </a:cubicBezTo>
                  <a:cubicBezTo>
                    <a:pt x="6729" y="3438"/>
                    <a:pt x="6375" y="3290"/>
                    <a:pt x="6037" y="3097"/>
                  </a:cubicBezTo>
                  <a:cubicBezTo>
                    <a:pt x="6274" y="2805"/>
                    <a:pt x="6166" y="2392"/>
                    <a:pt x="6102" y="2224"/>
                  </a:cubicBezTo>
                  <a:cubicBezTo>
                    <a:pt x="6004" y="1954"/>
                    <a:pt x="5850" y="1700"/>
                    <a:pt x="5652" y="1493"/>
                  </a:cubicBezTo>
                  <a:cubicBezTo>
                    <a:pt x="5502" y="1337"/>
                    <a:pt x="5368" y="1248"/>
                    <a:pt x="5217" y="1209"/>
                  </a:cubicBezTo>
                  <a:cubicBezTo>
                    <a:pt x="5170" y="1197"/>
                    <a:pt x="5122" y="1191"/>
                    <a:pt x="5076" y="1191"/>
                  </a:cubicBezTo>
                  <a:cubicBezTo>
                    <a:pt x="4919" y="1191"/>
                    <a:pt x="4774" y="1257"/>
                    <a:pt x="4690" y="1373"/>
                  </a:cubicBezTo>
                  <a:cubicBezTo>
                    <a:pt x="4576" y="1532"/>
                    <a:pt x="4578" y="1758"/>
                    <a:pt x="4704" y="2029"/>
                  </a:cubicBezTo>
                  <a:cubicBezTo>
                    <a:pt x="4927" y="2509"/>
                    <a:pt x="5298" y="2855"/>
                    <a:pt x="5711" y="3123"/>
                  </a:cubicBezTo>
                  <a:cubicBezTo>
                    <a:pt x="5627" y="3159"/>
                    <a:pt x="5533" y="3174"/>
                    <a:pt x="5432" y="3174"/>
                  </a:cubicBezTo>
                  <a:cubicBezTo>
                    <a:pt x="5214" y="3174"/>
                    <a:pt x="4965" y="3102"/>
                    <a:pt x="4715" y="3011"/>
                  </a:cubicBezTo>
                  <a:cubicBezTo>
                    <a:pt x="3917" y="2729"/>
                    <a:pt x="3270" y="2461"/>
                    <a:pt x="2692" y="2174"/>
                  </a:cubicBezTo>
                  <a:cubicBezTo>
                    <a:pt x="2731" y="2143"/>
                    <a:pt x="2765" y="2104"/>
                    <a:pt x="2793" y="2060"/>
                  </a:cubicBezTo>
                  <a:cubicBezTo>
                    <a:pt x="2857" y="1951"/>
                    <a:pt x="2846" y="1820"/>
                    <a:pt x="2829" y="1708"/>
                  </a:cubicBezTo>
                  <a:cubicBezTo>
                    <a:pt x="2706" y="829"/>
                    <a:pt x="2383" y="271"/>
                    <a:pt x="1867" y="57"/>
                  </a:cubicBezTo>
                  <a:cubicBezTo>
                    <a:pt x="1770" y="16"/>
                    <a:pt x="1686" y="0"/>
                    <a:pt x="1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1614;p37">
            <a:extLst>
              <a:ext uri="{FF2B5EF4-FFF2-40B4-BE49-F238E27FC236}">
                <a16:creationId xmlns:a16="http://schemas.microsoft.com/office/drawing/2014/main" id="{F1D4C92D-7ACC-722B-CA2C-9E7370C52112}"/>
              </a:ext>
            </a:extLst>
          </p:cNvPr>
          <p:cNvGrpSpPr/>
          <p:nvPr/>
        </p:nvGrpSpPr>
        <p:grpSpPr>
          <a:xfrm>
            <a:off x="4121259" y="3961467"/>
            <a:ext cx="446561" cy="555045"/>
            <a:chOff x="1342019" y="2169914"/>
            <a:chExt cx="312346" cy="388225"/>
          </a:xfrm>
        </p:grpSpPr>
        <p:sp>
          <p:nvSpPr>
            <p:cNvPr id="99" name="Google Shape;1615;p37">
              <a:extLst>
                <a:ext uri="{FF2B5EF4-FFF2-40B4-BE49-F238E27FC236}">
                  <a16:creationId xmlns:a16="http://schemas.microsoft.com/office/drawing/2014/main" id="{3606D09E-70A7-7422-6E4F-FC3A7790A851}"/>
                </a:ext>
              </a:extLst>
            </p:cNvPr>
            <p:cNvSpPr/>
            <p:nvPr/>
          </p:nvSpPr>
          <p:spPr>
            <a:xfrm>
              <a:off x="1411886" y="2177428"/>
              <a:ext cx="235070" cy="227530"/>
            </a:xfrm>
            <a:custGeom>
              <a:avLst/>
              <a:gdLst/>
              <a:ahLst/>
              <a:cxnLst/>
              <a:rect l="l" t="t" r="r" b="b"/>
              <a:pathLst>
                <a:path w="8916" h="8630" extrusionOk="0">
                  <a:moveTo>
                    <a:pt x="8916" y="1"/>
                  </a:moveTo>
                  <a:cubicBezTo>
                    <a:pt x="8916" y="1"/>
                    <a:pt x="6960" y="68"/>
                    <a:pt x="4650" y="1310"/>
                  </a:cubicBezTo>
                  <a:lnTo>
                    <a:pt x="3399" y="3063"/>
                  </a:lnTo>
                  <a:lnTo>
                    <a:pt x="3535" y="1975"/>
                  </a:lnTo>
                  <a:lnTo>
                    <a:pt x="3535" y="1975"/>
                  </a:lnTo>
                  <a:cubicBezTo>
                    <a:pt x="3033" y="2308"/>
                    <a:pt x="2571" y="2672"/>
                    <a:pt x="2179" y="3063"/>
                  </a:cubicBezTo>
                  <a:cubicBezTo>
                    <a:pt x="1823" y="3419"/>
                    <a:pt x="1524" y="3753"/>
                    <a:pt x="1278" y="4071"/>
                  </a:cubicBezTo>
                  <a:lnTo>
                    <a:pt x="1568" y="6113"/>
                  </a:lnTo>
                  <a:lnTo>
                    <a:pt x="594" y="5143"/>
                  </a:lnTo>
                  <a:lnTo>
                    <a:pt x="594" y="5143"/>
                  </a:lnTo>
                  <a:cubicBezTo>
                    <a:pt x="1" y="6369"/>
                    <a:pt x="281" y="7271"/>
                    <a:pt x="958" y="7945"/>
                  </a:cubicBezTo>
                  <a:cubicBezTo>
                    <a:pt x="1130" y="8122"/>
                    <a:pt x="1319" y="8267"/>
                    <a:pt x="1526" y="8382"/>
                  </a:cubicBezTo>
                  <a:cubicBezTo>
                    <a:pt x="1935" y="8605"/>
                    <a:pt x="2290" y="8630"/>
                    <a:pt x="2466" y="8630"/>
                  </a:cubicBezTo>
                  <a:cubicBezTo>
                    <a:pt x="2516" y="8630"/>
                    <a:pt x="2552" y="8628"/>
                    <a:pt x="2570" y="8628"/>
                  </a:cubicBezTo>
                  <a:cubicBezTo>
                    <a:pt x="2574" y="8628"/>
                    <a:pt x="2577" y="8628"/>
                    <a:pt x="2580" y="8628"/>
                  </a:cubicBezTo>
                  <a:cubicBezTo>
                    <a:pt x="3367" y="8598"/>
                    <a:pt x="4333" y="8140"/>
                    <a:pt x="5527" y="7022"/>
                  </a:cubicBezTo>
                  <a:lnTo>
                    <a:pt x="4618" y="6721"/>
                  </a:lnTo>
                  <a:lnTo>
                    <a:pt x="6357" y="6139"/>
                  </a:lnTo>
                  <a:cubicBezTo>
                    <a:pt x="6712" y="5706"/>
                    <a:pt x="7036" y="5216"/>
                    <a:pt x="7333" y="4708"/>
                  </a:cubicBezTo>
                  <a:lnTo>
                    <a:pt x="6125" y="4567"/>
                  </a:lnTo>
                  <a:lnTo>
                    <a:pt x="7818" y="3811"/>
                  </a:lnTo>
                  <a:cubicBezTo>
                    <a:pt x="8916" y="1630"/>
                    <a:pt x="8916" y="1"/>
                    <a:pt x="8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16;p37">
              <a:extLst>
                <a:ext uri="{FF2B5EF4-FFF2-40B4-BE49-F238E27FC236}">
                  <a16:creationId xmlns:a16="http://schemas.microsoft.com/office/drawing/2014/main" id="{65E1B6F6-7732-2E87-8E72-845000FFCA7C}"/>
                </a:ext>
              </a:extLst>
            </p:cNvPr>
            <p:cNvSpPr/>
            <p:nvPr/>
          </p:nvSpPr>
          <p:spPr>
            <a:xfrm>
              <a:off x="1349612" y="2454998"/>
              <a:ext cx="181971" cy="95547"/>
            </a:xfrm>
            <a:custGeom>
              <a:avLst/>
              <a:gdLst/>
              <a:ahLst/>
              <a:cxnLst/>
              <a:rect l="l" t="t" r="r" b="b"/>
              <a:pathLst>
                <a:path w="6902" h="3624" extrusionOk="0">
                  <a:moveTo>
                    <a:pt x="863" y="0"/>
                  </a:moveTo>
                  <a:cubicBezTo>
                    <a:pt x="387" y="0"/>
                    <a:pt x="0" y="384"/>
                    <a:pt x="0" y="863"/>
                  </a:cubicBezTo>
                  <a:lnTo>
                    <a:pt x="0" y="3624"/>
                  </a:lnTo>
                  <a:lnTo>
                    <a:pt x="6902" y="3624"/>
                  </a:lnTo>
                  <a:lnTo>
                    <a:pt x="6902" y="863"/>
                  </a:lnTo>
                  <a:cubicBezTo>
                    <a:pt x="6902" y="387"/>
                    <a:pt x="6518" y="0"/>
                    <a:pt x="6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17;p37">
              <a:extLst>
                <a:ext uri="{FF2B5EF4-FFF2-40B4-BE49-F238E27FC236}">
                  <a16:creationId xmlns:a16="http://schemas.microsoft.com/office/drawing/2014/main" id="{937D54E4-1985-998E-1841-E9D2947A6B77}"/>
                </a:ext>
              </a:extLst>
            </p:cNvPr>
            <p:cNvSpPr/>
            <p:nvPr/>
          </p:nvSpPr>
          <p:spPr>
            <a:xfrm>
              <a:off x="1395091" y="2404958"/>
              <a:ext cx="91012" cy="50067"/>
            </a:xfrm>
            <a:custGeom>
              <a:avLst/>
              <a:gdLst/>
              <a:ahLst/>
              <a:cxnLst/>
              <a:rect l="l" t="t" r="r" b="b"/>
              <a:pathLst>
                <a:path w="3452" h="1899" extrusionOk="0">
                  <a:moveTo>
                    <a:pt x="1" y="0"/>
                  </a:moveTo>
                  <a:lnTo>
                    <a:pt x="1" y="1898"/>
                  </a:lnTo>
                  <a:lnTo>
                    <a:pt x="3451" y="1898"/>
                  </a:lnTo>
                  <a:lnTo>
                    <a:pt x="34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18;p37">
              <a:extLst>
                <a:ext uri="{FF2B5EF4-FFF2-40B4-BE49-F238E27FC236}">
                  <a16:creationId xmlns:a16="http://schemas.microsoft.com/office/drawing/2014/main" id="{73D6FFB2-280B-31D6-F4B8-F89F93186B89}"/>
                </a:ext>
              </a:extLst>
            </p:cNvPr>
            <p:cNvSpPr/>
            <p:nvPr/>
          </p:nvSpPr>
          <p:spPr>
            <a:xfrm>
              <a:off x="1342019" y="2169914"/>
              <a:ext cx="312346" cy="388225"/>
            </a:xfrm>
            <a:custGeom>
              <a:avLst/>
              <a:gdLst/>
              <a:ahLst/>
              <a:cxnLst/>
              <a:rect l="l" t="t" r="r" b="b"/>
              <a:pathLst>
                <a:path w="11847" h="14725" extrusionOk="0">
                  <a:moveTo>
                    <a:pt x="11255" y="603"/>
                  </a:moveTo>
                  <a:cubicBezTo>
                    <a:pt x="11200" y="1155"/>
                    <a:pt x="10995" y="2375"/>
                    <a:pt x="10257" y="3879"/>
                  </a:cubicBezTo>
                  <a:lnTo>
                    <a:pt x="8658" y="4592"/>
                  </a:lnTo>
                  <a:cubicBezTo>
                    <a:pt x="8538" y="4645"/>
                    <a:pt x="8471" y="4772"/>
                    <a:pt x="8490" y="4898"/>
                  </a:cubicBezTo>
                  <a:cubicBezTo>
                    <a:pt x="8510" y="5025"/>
                    <a:pt x="8614" y="5124"/>
                    <a:pt x="8740" y="5140"/>
                  </a:cubicBezTo>
                  <a:lnTo>
                    <a:pt x="9507" y="5227"/>
                  </a:lnTo>
                  <a:cubicBezTo>
                    <a:pt x="9288" y="5579"/>
                    <a:pt x="9063" y="5899"/>
                    <a:pt x="8835" y="6180"/>
                  </a:cubicBezTo>
                  <a:lnTo>
                    <a:pt x="7176" y="6732"/>
                  </a:lnTo>
                  <a:cubicBezTo>
                    <a:pt x="7059" y="6773"/>
                    <a:pt x="6981" y="6882"/>
                    <a:pt x="6981" y="7006"/>
                  </a:cubicBezTo>
                  <a:cubicBezTo>
                    <a:pt x="6981" y="7130"/>
                    <a:pt x="7061" y="7238"/>
                    <a:pt x="7176" y="7280"/>
                  </a:cubicBezTo>
                  <a:lnTo>
                    <a:pt x="7613" y="7424"/>
                  </a:lnTo>
                  <a:cubicBezTo>
                    <a:pt x="6925" y="8012"/>
                    <a:pt x="6026" y="8625"/>
                    <a:pt x="5150" y="8625"/>
                  </a:cubicBezTo>
                  <a:cubicBezTo>
                    <a:pt x="4957" y="8625"/>
                    <a:pt x="4765" y="8595"/>
                    <a:pt x="4576" y="8529"/>
                  </a:cubicBezTo>
                  <a:cubicBezTo>
                    <a:pt x="5918" y="6122"/>
                    <a:pt x="7701" y="4047"/>
                    <a:pt x="9882" y="2356"/>
                  </a:cubicBezTo>
                  <a:cubicBezTo>
                    <a:pt x="10008" y="2257"/>
                    <a:pt x="10031" y="2076"/>
                    <a:pt x="9934" y="1954"/>
                  </a:cubicBezTo>
                  <a:cubicBezTo>
                    <a:pt x="9877" y="1879"/>
                    <a:pt x="9792" y="1840"/>
                    <a:pt x="9707" y="1840"/>
                  </a:cubicBezTo>
                  <a:cubicBezTo>
                    <a:pt x="9646" y="1840"/>
                    <a:pt x="9584" y="1860"/>
                    <a:pt x="9532" y="1901"/>
                  </a:cubicBezTo>
                  <a:cubicBezTo>
                    <a:pt x="8379" y="2796"/>
                    <a:pt x="7316" y="3813"/>
                    <a:pt x="6373" y="4926"/>
                  </a:cubicBezTo>
                  <a:cubicBezTo>
                    <a:pt x="5504" y="5957"/>
                    <a:pt x="4728" y="7075"/>
                    <a:pt x="4073" y="8253"/>
                  </a:cubicBezTo>
                  <a:cubicBezTo>
                    <a:pt x="3985" y="8184"/>
                    <a:pt x="3895" y="8110"/>
                    <a:pt x="3808" y="8023"/>
                  </a:cubicBezTo>
                  <a:cubicBezTo>
                    <a:pt x="3219" y="7434"/>
                    <a:pt x="3065" y="6746"/>
                    <a:pt x="3346" y="5934"/>
                  </a:cubicBezTo>
                  <a:lnTo>
                    <a:pt x="3346" y="5934"/>
                  </a:lnTo>
                  <a:lnTo>
                    <a:pt x="4015" y="6603"/>
                  </a:lnTo>
                  <a:cubicBezTo>
                    <a:pt x="4071" y="6658"/>
                    <a:pt x="4147" y="6687"/>
                    <a:pt x="4222" y="6687"/>
                  </a:cubicBezTo>
                  <a:cubicBezTo>
                    <a:pt x="4265" y="6687"/>
                    <a:pt x="4307" y="6677"/>
                    <a:pt x="4346" y="6658"/>
                  </a:cubicBezTo>
                  <a:cubicBezTo>
                    <a:pt x="4459" y="6603"/>
                    <a:pt x="4519" y="6481"/>
                    <a:pt x="4503" y="6359"/>
                  </a:cubicBezTo>
                  <a:lnTo>
                    <a:pt x="4229" y="4441"/>
                  </a:lnTo>
                  <a:cubicBezTo>
                    <a:pt x="4459" y="4155"/>
                    <a:pt x="4728" y="3856"/>
                    <a:pt x="5030" y="3555"/>
                  </a:cubicBezTo>
                  <a:cubicBezTo>
                    <a:pt x="5257" y="3327"/>
                    <a:pt x="5522" y="3099"/>
                    <a:pt x="5816" y="2876"/>
                  </a:cubicBezTo>
                  <a:lnTo>
                    <a:pt x="5816" y="2876"/>
                  </a:lnTo>
                  <a:lnTo>
                    <a:pt x="5761" y="3316"/>
                  </a:lnTo>
                  <a:cubicBezTo>
                    <a:pt x="5745" y="3444"/>
                    <a:pt x="5819" y="3571"/>
                    <a:pt x="5943" y="3617"/>
                  </a:cubicBezTo>
                  <a:cubicBezTo>
                    <a:pt x="5977" y="3631"/>
                    <a:pt x="6013" y="3638"/>
                    <a:pt x="6049" y="3638"/>
                  </a:cubicBezTo>
                  <a:cubicBezTo>
                    <a:pt x="6139" y="3638"/>
                    <a:pt x="6227" y="3594"/>
                    <a:pt x="6281" y="3518"/>
                  </a:cubicBezTo>
                  <a:lnTo>
                    <a:pt x="7494" y="1820"/>
                  </a:lnTo>
                  <a:cubicBezTo>
                    <a:pt x="9152" y="941"/>
                    <a:pt x="10627" y="679"/>
                    <a:pt x="11255" y="603"/>
                  </a:cubicBezTo>
                  <a:close/>
                  <a:moveTo>
                    <a:pt x="5177" y="9203"/>
                  </a:moveTo>
                  <a:lnTo>
                    <a:pt x="5177" y="10526"/>
                  </a:lnTo>
                  <a:lnTo>
                    <a:pt x="2301" y="10526"/>
                  </a:lnTo>
                  <a:lnTo>
                    <a:pt x="2301" y="9203"/>
                  </a:lnTo>
                  <a:close/>
                  <a:moveTo>
                    <a:pt x="11563" y="0"/>
                  </a:moveTo>
                  <a:cubicBezTo>
                    <a:pt x="11558" y="0"/>
                    <a:pt x="11552" y="0"/>
                    <a:pt x="11547" y="1"/>
                  </a:cubicBezTo>
                  <a:cubicBezTo>
                    <a:pt x="11464" y="3"/>
                    <a:pt x="9497" y="83"/>
                    <a:pt x="7155" y="1346"/>
                  </a:cubicBezTo>
                  <a:cubicBezTo>
                    <a:pt x="7119" y="1365"/>
                    <a:pt x="7084" y="1395"/>
                    <a:pt x="7059" y="1431"/>
                  </a:cubicBezTo>
                  <a:lnTo>
                    <a:pt x="6463" y="2262"/>
                  </a:lnTo>
                  <a:cubicBezTo>
                    <a:pt x="6463" y="2165"/>
                    <a:pt x="6412" y="2071"/>
                    <a:pt x="6327" y="2018"/>
                  </a:cubicBezTo>
                  <a:cubicBezTo>
                    <a:pt x="6282" y="1989"/>
                    <a:pt x="6230" y="1975"/>
                    <a:pt x="6179" y="1975"/>
                  </a:cubicBezTo>
                  <a:cubicBezTo>
                    <a:pt x="6123" y="1975"/>
                    <a:pt x="6067" y="1992"/>
                    <a:pt x="6017" y="2025"/>
                  </a:cubicBezTo>
                  <a:cubicBezTo>
                    <a:pt x="5471" y="2386"/>
                    <a:pt x="5000" y="2766"/>
                    <a:pt x="4620" y="3145"/>
                  </a:cubicBezTo>
                  <a:cubicBezTo>
                    <a:pt x="4266" y="3500"/>
                    <a:pt x="3955" y="3847"/>
                    <a:pt x="3693" y="4181"/>
                  </a:cubicBezTo>
                  <a:cubicBezTo>
                    <a:pt x="3645" y="4240"/>
                    <a:pt x="3624" y="4321"/>
                    <a:pt x="3635" y="4399"/>
                  </a:cubicBezTo>
                  <a:lnTo>
                    <a:pt x="3806" y="5586"/>
                  </a:lnTo>
                  <a:lnTo>
                    <a:pt x="3442" y="5225"/>
                  </a:lnTo>
                  <a:cubicBezTo>
                    <a:pt x="3389" y="5170"/>
                    <a:pt x="3316" y="5141"/>
                    <a:pt x="3240" y="5141"/>
                  </a:cubicBezTo>
                  <a:cubicBezTo>
                    <a:pt x="3225" y="5141"/>
                    <a:pt x="3209" y="5142"/>
                    <a:pt x="3194" y="5145"/>
                  </a:cubicBezTo>
                  <a:cubicBezTo>
                    <a:pt x="3102" y="5158"/>
                    <a:pt x="3024" y="5218"/>
                    <a:pt x="2982" y="5303"/>
                  </a:cubicBezTo>
                  <a:cubicBezTo>
                    <a:pt x="2395" y="6516"/>
                    <a:pt x="2538" y="7569"/>
                    <a:pt x="3403" y="8434"/>
                  </a:cubicBezTo>
                  <a:cubicBezTo>
                    <a:pt x="3472" y="8503"/>
                    <a:pt x="3543" y="8570"/>
                    <a:pt x="3615" y="8630"/>
                  </a:cubicBezTo>
                  <a:lnTo>
                    <a:pt x="2014" y="8630"/>
                  </a:lnTo>
                  <a:cubicBezTo>
                    <a:pt x="2012" y="8630"/>
                    <a:pt x="2011" y="8630"/>
                    <a:pt x="2009" y="8630"/>
                  </a:cubicBezTo>
                  <a:cubicBezTo>
                    <a:pt x="1855" y="8630"/>
                    <a:pt x="1726" y="8758"/>
                    <a:pt x="1726" y="8915"/>
                  </a:cubicBezTo>
                  <a:lnTo>
                    <a:pt x="1726" y="10526"/>
                  </a:lnTo>
                  <a:lnTo>
                    <a:pt x="1151" y="10526"/>
                  </a:lnTo>
                  <a:cubicBezTo>
                    <a:pt x="516" y="10526"/>
                    <a:pt x="1" y="11041"/>
                    <a:pt x="1" y="11676"/>
                  </a:cubicBezTo>
                  <a:lnTo>
                    <a:pt x="1" y="14437"/>
                  </a:lnTo>
                  <a:cubicBezTo>
                    <a:pt x="1" y="14593"/>
                    <a:pt x="132" y="14724"/>
                    <a:pt x="288" y="14724"/>
                  </a:cubicBezTo>
                  <a:lnTo>
                    <a:pt x="2446" y="14724"/>
                  </a:lnTo>
                  <a:cubicBezTo>
                    <a:pt x="2605" y="14724"/>
                    <a:pt x="2734" y="14593"/>
                    <a:pt x="2734" y="14437"/>
                  </a:cubicBezTo>
                  <a:cubicBezTo>
                    <a:pt x="2734" y="14278"/>
                    <a:pt x="2605" y="14149"/>
                    <a:pt x="2446" y="14149"/>
                  </a:cubicBezTo>
                  <a:lnTo>
                    <a:pt x="576" y="14149"/>
                  </a:lnTo>
                  <a:lnTo>
                    <a:pt x="576" y="11676"/>
                  </a:lnTo>
                  <a:cubicBezTo>
                    <a:pt x="576" y="11358"/>
                    <a:pt x="836" y="11101"/>
                    <a:pt x="1151" y="11101"/>
                  </a:cubicBezTo>
                  <a:lnTo>
                    <a:pt x="6327" y="11101"/>
                  </a:lnTo>
                  <a:cubicBezTo>
                    <a:pt x="6645" y="11101"/>
                    <a:pt x="6902" y="11358"/>
                    <a:pt x="6902" y="11676"/>
                  </a:cubicBezTo>
                  <a:lnTo>
                    <a:pt x="6902" y="14149"/>
                  </a:lnTo>
                  <a:lnTo>
                    <a:pt x="5034" y="14149"/>
                  </a:lnTo>
                  <a:cubicBezTo>
                    <a:pt x="4875" y="14149"/>
                    <a:pt x="4747" y="14278"/>
                    <a:pt x="4747" y="14437"/>
                  </a:cubicBezTo>
                  <a:cubicBezTo>
                    <a:pt x="4747" y="14593"/>
                    <a:pt x="4875" y="14724"/>
                    <a:pt x="5034" y="14724"/>
                  </a:cubicBezTo>
                  <a:lnTo>
                    <a:pt x="7190" y="14724"/>
                  </a:lnTo>
                  <a:cubicBezTo>
                    <a:pt x="7349" y="14724"/>
                    <a:pt x="7477" y="14593"/>
                    <a:pt x="7477" y="14437"/>
                  </a:cubicBezTo>
                  <a:lnTo>
                    <a:pt x="7477" y="11676"/>
                  </a:lnTo>
                  <a:cubicBezTo>
                    <a:pt x="7477" y="11041"/>
                    <a:pt x="6964" y="10526"/>
                    <a:pt x="6327" y="10526"/>
                  </a:cubicBezTo>
                  <a:lnTo>
                    <a:pt x="5752" y="10526"/>
                  </a:lnTo>
                  <a:lnTo>
                    <a:pt x="5752" y="9134"/>
                  </a:lnTo>
                  <a:cubicBezTo>
                    <a:pt x="6546" y="8952"/>
                    <a:pt x="7408" y="8421"/>
                    <a:pt x="8370" y="7519"/>
                  </a:cubicBezTo>
                  <a:cubicBezTo>
                    <a:pt x="8444" y="7450"/>
                    <a:pt x="8476" y="7346"/>
                    <a:pt x="8453" y="7250"/>
                  </a:cubicBezTo>
                  <a:cubicBezTo>
                    <a:pt x="8430" y="7151"/>
                    <a:pt x="8359" y="7070"/>
                    <a:pt x="8264" y="7036"/>
                  </a:cubicBezTo>
                  <a:lnTo>
                    <a:pt x="8175" y="7008"/>
                  </a:lnTo>
                  <a:lnTo>
                    <a:pt x="9095" y="6700"/>
                  </a:lnTo>
                  <a:cubicBezTo>
                    <a:pt x="9145" y="6684"/>
                    <a:pt x="9191" y="6652"/>
                    <a:pt x="9226" y="6608"/>
                  </a:cubicBezTo>
                  <a:cubicBezTo>
                    <a:pt x="9566" y="6189"/>
                    <a:pt x="9902" y="5694"/>
                    <a:pt x="10227" y="5138"/>
                  </a:cubicBezTo>
                  <a:cubicBezTo>
                    <a:pt x="10277" y="5055"/>
                    <a:pt x="10280" y="4951"/>
                    <a:pt x="10236" y="4866"/>
                  </a:cubicBezTo>
                  <a:cubicBezTo>
                    <a:pt x="10192" y="4779"/>
                    <a:pt x="10109" y="4719"/>
                    <a:pt x="10013" y="4708"/>
                  </a:cubicBezTo>
                  <a:lnTo>
                    <a:pt x="9842" y="4687"/>
                  </a:lnTo>
                  <a:lnTo>
                    <a:pt x="10579" y="4360"/>
                  </a:lnTo>
                  <a:cubicBezTo>
                    <a:pt x="10638" y="4333"/>
                    <a:pt x="10687" y="4284"/>
                    <a:pt x="10719" y="4227"/>
                  </a:cubicBezTo>
                  <a:cubicBezTo>
                    <a:pt x="11832" y="2009"/>
                    <a:pt x="11846" y="357"/>
                    <a:pt x="11846" y="288"/>
                  </a:cubicBezTo>
                  <a:cubicBezTo>
                    <a:pt x="11846" y="210"/>
                    <a:pt x="11814" y="134"/>
                    <a:pt x="11757" y="81"/>
                  </a:cubicBezTo>
                  <a:cubicBezTo>
                    <a:pt x="11705" y="30"/>
                    <a:pt x="11636" y="0"/>
                    <a:pt x="11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19;p37">
              <a:extLst>
                <a:ext uri="{FF2B5EF4-FFF2-40B4-BE49-F238E27FC236}">
                  <a16:creationId xmlns:a16="http://schemas.microsoft.com/office/drawing/2014/main" id="{0529DA13-B3C1-37DB-3E9E-38693FC95D53}"/>
                </a:ext>
              </a:extLst>
            </p:cNvPr>
            <p:cNvSpPr/>
            <p:nvPr/>
          </p:nvSpPr>
          <p:spPr>
            <a:xfrm>
              <a:off x="1433004" y="2542952"/>
              <a:ext cx="15186" cy="15186"/>
            </a:xfrm>
            <a:custGeom>
              <a:avLst/>
              <a:gdLst/>
              <a:ahLst/>
              <a:cxnLst/>
              <a:rect l="l" t="t" r="r" b="b"/>
              <a:pathLst>
                <a:path w="576" h="576" extrusionOk="0">
                  <a:moveTo>
                    <a:pt x="288" y="0"/>
                  </a:moveTo>
                  <a:cubicBezTo>
                    <a:pt x="129" y="0"/>
                    <a:pt x="0" y="129"/>
                    <a:pt x="0" y="288"/>
                  </a:cubicBezTo>
                  <a:cubicBezTo>
                    <a:pt x="0" y="446"/>
                    <a:pt x="129" y="575"/>
                    <a:pt x="288" y="575"/>
                  </a:cubicBezTo>
                  <a:cubicBezTo>
                    <a:pt x="447" y="575"/>
                    <a:pt x="576" y="446"/>
                    <a:pt x="576" y="288"/>
                  </a:cubicBezTo>
                  <a:cubicBezTo>
                    <a:pt x="576" y="129"/>
                    <a:pt x="447" y="0"/>
                    <a:pt x="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036C2F-C852-6E59-9F05-54565BEBF135}"/>
              </a:ext>
            </a:extLst>
          </p:cNvPr>
          <p:cNvSpPr txBox="1"/>
          <p:nvPr/>
        </p:nvSpPr>
        <p:spPr>
          <a:xfrm>
            <a:off x="3073705" y="440786"/>
            <a:ext cx="3518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6600"/>
                </a:solidFill>
              </a:rPr>
              <a:t>TÔI LÀ AI?</a:t>
            </a:r>
          </a:p>
        </p:txBody>
      </p:sp>
      <p:pic>
        <p:nvPicPr>
          <p:cNvPr id="2056" name="Picture 8" descr="Anh Dong (182)">
            <a:extLst>
              <a:ext uri="{FF2B5EF4-FFF2-40B4-BE49-F238E27FC236}">
                <a16:creationId xmlns:a16="http://schemas.microsoft.com/office/drawing/2014/main" id="{08CF8C9D-3116-B558-D4B0-3C5FBDFA4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1" y="2207258"/>
            <a:ext cx="4133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nh Dong (182)">
            <a:extLst>
              <a:ext uri="{FF2B5EF4-FFF2-40B4-BE49-F238E27FC236}">
                <a16:creationId xmlns:a16="http://schemas.microsoft.com/office/drawing/2014/main" id="{62B55B0A-CC7C-D778-DE29-961553902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32" y="2286000"/>
            <a:ext cx="4133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nh Dong (393)">
            <a:extLst>
              <a:ext uri="{FF2B5EF4-FFF2-40B4-BE49-F238E27FC236}">
                <a16:creationId xmlns:a16="http://schemas.microsoft.com/office/drawing/2014/main" id="{0EC8AB31-847C-7B3F-3CFA-7186B5B9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03630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5EE239-7072-90A5-DB82-B82AFDE070AB}"/>
              </a:ext>
            </a:extLst>
          </p:cNvPr>
          <p:cNvSpPr txBox="1"/>
          <p:nvPr/>
        </p:nvSpPr>
        <p:spPr>
          <a:xfrm>
            <a:off x="1232761" y="1372767"/>
            <a:ext cx="6906450" cy="1300286"/>
          </a:xfrm>
          <a:prstGeom prst="roundRect">
            <a:avLst/>
          </a:prstGeom>
          <a:solidFill>
            <a:srgbClr val="FFFF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/>
              <a:t>Tôi được để trên bàn làm việc và không thể mang theo di chuyển mọi nơi.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63B61F39-0F75-E848-38BD-A2C96A589828}"/>
              </a:ext>
            </a:extLst>
          </p:cNvPr>
          <p:cNvSpPr/>
          <p:nvPr/>
        </p:nvSpPr>
        <p:spPr>
          <a:xfrm>
            <a:off x="1002256" y="2961205"/>
            <a:ext cx="3191298" cy="755666"/>
          </a:xfrm>
          <a:prstGeom prst="flowChartTerminator">
            <a:avLst/>
          </a:prstGeom>
          <a:solidFill>
            <a:srgbClr val="ADC9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A. Máy tính để bàn</a:t>
            </a:r>
          </a:p>
        </p:txBody>
      </p:sp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id="{AEB8DF6B-BF5A-8D22-D7D0-A70BCFA04455}"/>
              </a:ext>
            </a:extLst>
          </p:cNvPr>
          <p:cNvSpPr/>
          <p:nvPr/>
        </p:nvSpPr>
        <p:spPr>
          <a:xfrm>
            <a:off x="1050898" y="3946077"/>
            <a:ext cx="3191298" cy="755666"/>
          </a:xfrm>
          <a:prstGeom prst="flowChartTerminator">
            <a:avLst/>
          </a:prstGeom>
          <a:solidFill>
            <a:srgbClr val="FAC17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B. Máy tính xách tay</a:t>
            </a: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D33224A1-1091-6E65-4446-02F67CF54471}"/>
              </a:ext>
            </a:extLst>
          </p:cNvPr>
          <p:cNvSpPr/>
          <p:nvPr/>
        </p:nvSpPr>
        <p:spPr>
          <a:xfrm>
            <a:off x="5136106" y="2936142"/>
            <a:ext cx="3191298" cy="755666"/>
          </a:xfrm>
          <a:prstGeom prst="flowChartTerminator">
            <a:avLst/>
          </a:prstGeom>
          <a:solidFill>
            <a:srgbClr val="EE9C6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C. Máy tính bảng</a:t>
            </a: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BD598772-B886-0A53-F4DB-3F38D53FE03B}"/>
              </a:ext>
            </a:extLst>
          </p:cNvPr>
          <p:cNvSpPr/>
          <p:nvPr/>
        </p:nvSpPr>
        <p:spPr>
          <a:xfrm>
            <a:off x="5224247" y="3946077"/>
            <a:ext cx="3191298" cy="755666"/>
          </a:xfrm>
          <a:prstGeom prst="flowChartTerminator">
            <a:avLst/>
          </a:prstGeom>
          <a:solidFill>
            <a:srgbClr val="80BEA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D. Điện thoại thông minh</a:t>
            </a:r>
          </a:p>
        </p:txBody>
      </p:sp>
      <p:pic>
        <p:nvPicPr>
          <p:cNvPr id="10" name="Carefree-KevinMacLeod-4820257">
            <a:hlinkClick r:id="" action="ppaction://media"/>
            <a:extLst>
              <a:ext uri="{FF2B5EF4-FFF2-40B4-BE49-F238E27FC236}">
                <a16:creationId xmlns:a16="http://schemas.microsoft.com/office/drawing/2014/main" id="{1D331047-3A5E-2442-6B07-970EC6132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18013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9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4" grpId="0" animBg="1"/>
      <p:bldP spid="9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036C2F-C852-6E59-9F05-54565BEBF135}"/>
              </a:ext>
            </a:extLst>
          </p:cNvPr>
          <p:cNvSpPr txBox="1"/>
          <p:nvPr/>
        </p:nvSpPr>
        <p:spPr>
          <a:xfrm>
            <a:off x="3073705" y="440786"/>
            <a:ext cx="3518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6600"/>
                </a:solidFill>
              </a:rPr>
              <a:t>TÔI LÀ AI?</a:t>
            </a:r>
          </a:p>
        </p:txBody>
      </p:sp>
      <p:pic>
        <p:nvPicPr>
          <p:cNvPr id="2056" name="Picture 8" descr="Anh Dong (182)">
            <a:extLst>
              <a:ext uri="{FF2B5EF4-FFF2-40B4-BE49-F238E27FC236}">
                <a16:creationId xmlns:a16="http://schemas.microsoft.com/office/drawing/2014/main" id="{08CF8C9D-3116-B558-D4B0-3C5FBDFA4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1" y="2207258"/>
            <a:ext cx="4133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nh Dong (182)">
            <a:extLst>
              <a:ext uri="{FF2B5EF4-FFF2-40B4-BE49-F238E27FC236}">
                <a16:creationId xmlns:a16="http://schemas.microsoft.com/office/drawing/2014/main" id="{62B55B0A-CC7C-D778-DE29-961553902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32" y="2286000"/>
            <a:ext cx="4133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nh Dong (393)">
            <a:extLst>
              <a:ext uri="{FF2B5EF4-FFF2-40B4-BE49-F238E27FC236}">
                <a16:creationId xmlns:a16="http://schemas.microsoft.com/office/drawing/2014/main" id="{0EC8AB31-847C-7B3F-3CFA-7186B5B9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03630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5EE239-7072-90A5-DB82-B82AFDE070AB}"/>
              </a:ext>
            </a:extLst>
          </p:cNvPr>
          <p:cNvSpPr txBox="1"/>
          <p:nvPr/>
        </p:nvSpPr>
        <p:spPr>
          <a:xfrm>
            <a:off x="1232761" y="1372767"/>
            <a:ext cx="6906450" cy="1300286"/>
          </a:xfrm>
          <a:prstGeom prst="roundRect">
            <a:avLst/>
          </a:prstGeom>
          <a:solidFill>
            <a:srgbClr val="FF835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/>
              <a:t>Các bộ phận của tôi được gắn liền với nhau thành một khối.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63B61F39-0F75-E848-38BD-A2C96A589828}"/>
              </a:ext>
            </a:extLst>
          </p:cNvPr>
          <p:cNvSpPr/>
          <p:nvPr/>
        </p:nvSpPr>
        <p:spPr>
          <a:xfrm>
            <a:off x="1002256" y="2961205"/>
            <a:ext cx="3191298" cy="755666"/>
          </a:xfrm>
          <a:prstGeom prst="flowChartTerminator">
            <a:avLst/>
          </a:prstGeom>
          <a:solidFill>
            <a:srgbClr val="B3DDD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A. Máy tính để bàn</a:t>
            </a:r>
          </a:p>
        </p:txBody>
      </p:sp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id="{AEB8DF6B-BF5A-8D22-D7D0-A70BCFA04455}"/>
              </a:ext>
            </a:extLst>
          </p:cNvPr>
          <p:cNvSpPr/>
          <p:nvPr/>
        </p:nvSpPr>
        <p:spPr>
          <a:xfrm>
            <a:off x="1050898" y="3946077"/>
            <a:ext cx="3191298" cy="755666"/>
          </a:xfrm>
          <a:prstGeom prst="flowChartTerminator">
            <a:avLst/>
          </a:prstGeom>
          <a:solidFill>
            <a:srgbClr val="FAC17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B. Máy tính xách tay</a:t>
            </a: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D33224A1-1091-6E65-4446-02F67CF54471}"/>
              </a:ext>
            </a:extLst>
          </p:cNvPr>
          <p:cNvSpPr/>
          <p:nvPr/>
        </p:nvSpPr>
        <p:spPr>
          <a:xfrm>
            <a:off x="5136106" y="2936142"/>
            <a:ext cx="3191298" cy="755666"/>
          </a:xfrm>
          <a:prstGeom prst="flowChartTerminator">
            <a:avLst/>
          </a:prstGeom>
          <a:solidFill>
            <a:srgbClr val="80BEA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C. Máy tính bảng</a:t>
            </a: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BD598772-B886-0A53-F4DB-3F38D53FE03B}"/>
              </a:ext>
            </a:extLst>
          </p:cNvPr>
          <p:cNvSpPr/>
          <p:nvPr/>
        </p:nvSpPr>
        <p:spPr>
          <a:xfrm>
            <a:off x="5224247" y="3946077"/>
            <a:ext cx="3191298" cy="755666"/>
          </a:xfrm>
          <a:prstGeom prst="flowChartTerminator">
            <a:avLst/>
          </a:prstGeom>
          <a:solidFill>
            <a:srgbClr val="ADC9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D. Điện thoại thông minh</a:t>
            </a:r>
          </a:p>
        </p:txBody>
      </p:sp>
      <p:pic>
        <p:nvPicPr>
          <p:cNvPr id="10" name="Carefree-KevinMacLeod-4820257">
            <a:hlinkClick r:id="" action="ppaction://media"/>
            <a:extLst>
              <a:ext uri="{FF2B5EF4-FFF2-40B4-BE49-F238E27FC236}">
                <a16:creationId xmlns:a16="http://schemas.microsoft.com/office/drawing/2014/main" id="{1D331047-3A5E-2442-6B07-970EC6132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18013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5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036C2F-C852-6E59-9F05-54565BEBF135}"/>
              </a:ext>
            </a:extLst>
          </p:cNvPr>
          <p:cNvSpPr txBox="1"/>
          <p:nvPr/>
        </p:nvSpPr>
        <p:spPr>
          <a:xfrm>
            <a:off x="3073705" y="440786"/>
            <a:ext cx="3518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6600"/>
                </a:solidFill>
              </a:rPr>
              <a:t>TÔI LÀ AI?</a:t>
            </a:r>
          </a:p>
        </p:txBody>
      </p:sp>
      <p:pic>
        <p:nvPicPr>
          <p:cNvPr id="2056" name="Picture 8" descr="Anh Dong (182)">
            <a:extLst>
              <a:ext uri="{FF2B5EF4-FFF2-40B4-BE49-F238E27FC236}">
                <a16:creationId xmlns:a16="http://schemas.microsoft.com/office/drawing/2014/main" id="{08CF8C9D-3116-B558-D4B0-3C5FBDFA4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1" y="2207258"/>
            <a:ext cx="4133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nh Dong (182)">
            <a:extLst>
              <a:ext uri="{FF2B5EF4-FFF2-40B4-BE49-F238E27FC236}">
                <a16:creationId xmlns:a16="http://schemas.microsoft.com/office/drawing/2014/main" id="{62B55B0A-CC7C-D778-DE29-961553902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32" y="2286000"/>
            <a:ext cx="4133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nh Dong (393)">
            <a:extLst>
              <a:ext uri="{FF2B5EF4-FFF2-40B4-BE49-F238E27FC236}">
                <a16:creationId xmlns:a16="http://schemas.microsoft.com/office/drawing/2014/main" id="{0EC8AB31-847C-7B3F-3CFA-7186B5B9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03630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5EE239-7072-90A5-DB82-B82AFDE070AB}"/>
              </a:ext>
            </a:extLst>
          </p:cNvPr>
          <p:cNvSpPr txBox="1"/>
          <p:nvPr/>
        </p:nvSpPr>
        <p:spPr>
          <a:xfrm>
            <a:off x="941305" y="1318397"/>
            <a:ext cx="7709221" cy="1300286"/>
          </a:xfrm>
          <a:prstGeom prst="roundRect">
            <a:avLst/>
          </a:prstGeom>
          <a:solidFill>
            <a:srgbClr val="F5B99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/>
              <a:t>Kích thước của tôi như một quyển sách. Người ta có thể mang đi vì kích thước nhỏ gọn.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63B61F39-0F75-E848-38BD-A2C96A589828}"/>
              </a:ext>
            </a:extLst>
          </p:cNvPr>
          <p:cNvSpPr/>
          <p:nvPr/>
        </p:nvSpPr>
        <p:spPr>
          <a:xfrm>
            <a:off x="1002256" y="2961205"/>
            <a:ext cx="3191298" cy="755666"/>
          </a:xfrm>
          <a:prstGeom prst="flowChartTerminator">
            <a:avLst/>
          </a:prstGeom>
          <a:solidFill>
            <a:srgbClr val="ADC9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A. Máy tính để bàn</a:t>
            </a:r>
          </a:p>
        </p:txBody>
      </p:sp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id="{AEB8DF6B-BF5A-8D22-D7D0-A70BCFA04455}"/>
              </a:ext>
            </a:extLst>
          </p:cNvPr>
          <p:cNvSpPr/>
          <p:nvPr/>
        </p:nvSpPr>
        <p:spPr>
          <a:xfrm>
            <a:off x="1050898" y="3946077"/>
            <a:ext cx="3191298" cy="755666"/>
          </a:xfrm>
          <a:prstGeom prst="flowChartTerminator">
            <a:avLst/>
          </a:prstGeom>
          <a:solidFill>
            <a:srgbClr val="89D5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B. Máy tính xách tay</a:t>
            </a: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D33224A1-1091-6E65-4446-02F67CF54471}"/>
              </a:ext>
            </a:extLst>
          </p:cNvPr>
          <p:cNvSpPr/>
          <p:nvPr/>
        </p:nvSpPr>
        <p:spPr>
          <a:xfrm>
            <a:off x="5136106" y="2936142"/>
            <a:ext cx="3191298" cy="755666"/>
          </a:xfrm>
          <a:prstGeom prst="flowChartTerminator">
            <a:avLst/>
          </a:prstGeom>
          <a:solidFill>
            <a:srgbClr val="EE9C6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C. Máy tính bảng</a:t>
            </a: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BD598772-B886-0A53-F4DB-3F38D53FE03B}"/>
              </a:ext>
            </a:extLst>
          </p:cNvPr>
          <p:cNvSpPr/>
          <p:nvPr/>
        </p:nvSpPr>
        <p:spPr>
          <a:xfrm>
            <a:off x="5224247" y="3946077"/>
            <a:ext cx="3191298" cy="755666"/>
          </a:xfrm>
          <a:prstGeom prst="flowChartTerminator">
            <a:avLst/>
          </a:prstGeom>
          <a:solidFill>
            <a:srgbClr val="FAC17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D. Điện thoại thông minh</a:t>
            </a:r>
          </a:p>
        </p:txBody>
      </p:sp>
      <p:pic>
        <p:nvPicPr>
          <p:cNvPr id="10" name="Carefree-KevinMacLeod-4820257">
            <a:hlinkClick r:id="" action="ppaction://media"/>
            <a:extLst>
              <a:ext uri="{FF2B5EF4-FFF2-40B4-BE49-F238E27FC236}">
                <a16:creationId xmlns:a16="http://schemas.microsoft.com/office/drawing/2014/main" id="{1D331047-3A5E-2442-6B07-970EC6132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18013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3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036C2F-C852-6E59-9F05-54565BEBF135}"/>
              </a:ext>
            </a:extLst>
          </p:cNvPr>
          <p:cNvSpPr txBox="1"/>
          <p:nvPr/>
        </p:nvSpPr>
        <p:spPr>
          <a:xfrm>
            <a:off x="3073705" y="440786"/>
            <a:ext cx="3518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6600"/>
                </a:solidFill>
              </a:rPr>
              <a:t>TÔI LÀ AI?</a:t>
            </a:r>
          </a:p>
        </p:txBody>
      </p:sp>
      <p:pic>
        <p:nvPicPr>
          <p:cNvPr id="2056" name="Picture 8" descr="Anh Dong (182)">
            <a:extLst>
              <a:ext uri="{FF2B5EF4-FFF2-40B4-BE49-F238E27FC236}">
                <a16:creationId xmlns:a16="http://schemas.microsoft.com/office/drawing/2014/main" id="{08CF8C9D-3116-B558-D4B0-3C5FBDFA4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1" y="2207258"/>
            <a:ext cx="4133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nh Dong (182)">
            <a:extLst>
              <a:ext uri="{FF2B5EF4-FFF2-40B4-BE49-F238E27FC236}">
                <a16:creationId xmlns:a16="http://schemas.microsoft.com/office/drawing/2014/main" id="{62B55B0A-CC7C-D778-DE29-961553902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32" y="2286000"/>
            <a:ext cx="4133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nh Dong (393)">
            <a:extLst>
              <a:ext uri="{FF2B5EF4-FFF2-40B4-BE49-F238E27FC236}">
                <a16:creationId xmlns:a16="http://schemas.microsoft.com/office/drawing/2014/main" id="{0EC8AB31-847C-7B3F-3CFA-7186B5B9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03630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5EE239-7072-90A5-DB82-B82AFDE070AB}"/>
              </a:ext>
            </a:extLst>
          </p:cNvPr>
          <p:cNvSpPr txBox="1"/>
          <p:nvPr/>
        </p:nvSpPr>
        <p:spPr>
          <a:xfrm>
            <a:off x="1373133" y="1283946"/>
            <a:ext cx="6726435" cy="1300286"/>
          </a:xfrm>
          <a:prstGeom prst="roundRect">
            <a:avLst/>
          </a:prstGeom>
          <a:solidFill>
            <a:srgbClr val="F5B99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/>
              <a:t>kích thước </a:t>
            </a:r>
            <a:r>
              <a:rPr lang="vi-VN" sz="2500"/>
              <a:t>thân mình tôi giống như một </a:t>
            </a:r>
          </a:p>
          <a:p>
            <a:pPr algn="ctr">
              <a:lnSpc>
                <a:spcPct val="150000"/>
              </a:lnSpc>
            </a:pPr>
            <a:r>
              <a:rPr lang="vi-VN" sz="2500"/>
              <a:t>chiếc bảng con.</a:t>
            </a:r>
            <a:endParaRPr lang="en-US" sz="2500"/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63B61F39-0F75-E848-38BD-A2C96A589828}"/>
              </a:ext>
            </a:extLst>
          </p:cNvPr>
          <p:cNvSpPr/>
          <p:nvPr/>
        </p:nvSpPr>
        <p:spPr>
          <a:xfrm>
            <a:off x="1002256" y="2961205"/>
            <a:ext cx="3191298" cy="755666"/>
          </a:xfrm>
          <a:prstGeom prst="flowChartTerminator">
            <a:avLst/>
          </a:prstGeom>
          <a:solidFill>
            <a:srgbClr val="D1DCE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A. Máy tính để bàn</a:t>
            </a:r>
          </a:p>
        </p:txBody>
      </p:sp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id="{AEB8DF6B-BF5A-8D22-D7D0-A70BCFA04455}"/>
              </a:ext>
            </a:extLst>
          </p:cNvPr>
          <p:cNvSpPr/>
          <p:nvPr/>
        </p:nvSpPr>
        <p:spPr>
          <a:xfrm>
            <a:off x="1050898" y="3946077"/>
            <a:ext cx="3191298" cy="755666"/>
          </a:xfrm>
          <a:prstGeom prst="flowChartTerminator">
            <a:avLst/>
          </a:prstGeom>
          <a:solidFill>
            <a:srgbClr val="FAC17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B. Máy tính xách tay</a:t>
            </a: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D33224A1-1091-6E65-4446-02F67CF54471}"/>
              </a:ext>
            </a:extLst>
          </p:cNvPr>
          <p:cNvSpPr/>
          <p:nvPr/>
        </p:nvSpPr>
        <p:spPr>
          <a:xfrm>
            <a:off x="5136106" y="2936142"/>
            <a:ext cx="3191298" cy="755666"/>
          </a:xfrm>
          <a:prstGeom prst="flowChartTerminator">
            <a:avLst/>
          </a:prstGeom>
          <a:solidFill>
            <a:srgbClr val="ADC9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C. Máy tính bảng</a:t>
            </a: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BD598772-B886-0A53-F4DB-3F38D53FE03B}"/>
              </a:ext>
            </a:extLst>
          </p:cNvPr>
          <p:cNvSpPr/>
          <p:nvPr/>
        </p:nvSpPr>
        <p:spPr>
          <a:xfrm>
            <a:off x="5224247" y="3946077"/>
            <a:ext cx="3191298" cy="755666"/>
          </a:xfrm>
          <a:prstGeom prst="flowChartTerminator">
            <a:avLst/>
          </a:prstGeom>
          <a:solidFill>
            <a:srgbClr val="89D5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D. Điện thoại thông minh</a:t>
            </a:r>
          </a:p>
        </p:txBody>
      </p:sp>
      <p:pic>
        <p:nvPicPr>
          <p:cNvPr id="10" name="Carefree-KevinMacLeod-4820257">
            <a:hlinkClick r:id="" action="ppaction://media"/>
            <a:extLst>
              <a:ext uri="{FF2B5EF4-FFF2-40B4-BE49-F238E27FC236}">
                <a16:creationId xmlns:a16="http://schemas.microsoft.com/office/drawing/2014/main" id="{1D331047-3A5E-2442-6B07-970EC6132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18013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3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036C2F-C852-6E59-9F05-54565BEBF135}"/>
              </a:ext>
            </a:extLst>
          </p:cNvPr>
          <p:cNvSpPr txBox="1"/>
          <p:nvPr/>
        </p:nvSpPr>
        <p:spPr>
          <a:xfrm>
            <a:off x="3073705" y="440786"/>
            <a:ext cx="3518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6600"/>
                </a:solidFill>
              </a:rPr>
              <a:t>TÔI LÀ AI?</a:t>
            </a:r>
          </a:p>
        </p:txBody>
      </p:sp>
      <p:pic>
        <p:nvPicPr>
          <p:cNvPr id="2056" name="Picture 8" descr="Anh Dong (182)">
            <a:extLst>
              <a:ext uri="{FF2B5EF4-FFF2-40B4-BE49-F238E27FC236}">
                <a16:creationId xmlns:a16="http://schemas.microsoft.com/office/drawing/2014/main" id="{08CF8C9D-3116-B558-D4B0-3C5FBDFA4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1" y="2207258"/>
            <a:ext cx="4133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nh Dong (182)">
            <a:extLst>
              <a:ext uri="{FF2B5EF4-FFF2-40B4-BE49-F238E27FC236}">
                <a16:creationId xmlns:a16="http://schemas.microsoft.com/office/drawing/2014/main" id="{62B55B0A-CC7C-D778-DE29-961553902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32" y="2286000"/>
            <a:ext cx="4133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nh Dong (393)">
            <a:extLst>
              <a:ext uri="{FF2B5EF4-FFF2-40B4-BE49-F238E27FC236}">
                <a16:creationId xmlns:a16="http://schemas.microsoft.com/office/drawing/2014/main" id="{0EC8AB31-847C-7B3F-3CFA-7186B5B9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03630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5EE239-7072-90A5-DB82-B82AFDE070AB}"/>
              </a:ext>
            </a:extLst>
          </p:cNvPr>
          <p:cNvSpPr txBox="1"/>
          <p:nvPr/>
        </p:nvSpPr>
        <p:spPr>
          <a:xfrm>
            <a:off x="1373133" y="1324758"/>
            <a:ext cx="6954271" cy="1300286"/>
          </a:xfrm>
          <a:prstGeom prst="roundRect">
            <a:avLst/>
          </a:prstGeom>
          <a:solidFill>
            <a:srgbClr val="F5B99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500"/>
              <a:t>Tôi cũng có bàn phím ảo và chuột cảm ứng nhưng tôi là em út trong gia đình máy tính.</a:t>
            </a:r>
            <a:endParaRPr lang="en-US" sz="2500"/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63B61F39-0F75-E848-38BD-A2C96A589828}"/>
              </a:ext>
            </a:extLst>
          </p:cNvPr>
          <p:cNvSpPr/>
          <p:nvPr/>
        </p:nvSpPr>
        <p:spPr>
          <a:xfrm>
            <a:off x="1002256" y="2961205"/>
            <a:ext cx="3191298" cy="755666"/>
          </a:xfrm>
          <a:prstGeom prst="flowChartTerminator">
            <a:avLst/>
          </a:prstGeom>
          <a:solidFill>
            <a:srgbClr val="ADC9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A. Máy tính để bàn</a:t>
            </a:r>
          </a:p>
        </p:txBody>
      </p:sp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id="{AEB8DF6B-BF5A-8D22-D7D0-A70BCFA04455}"/>
              </a:ext>
            </a:extLst>
          </p:cNvPr>
          <p:cNvSpPr/>
          <p:nvPr/>
        </p:nvSpPr>
        <p:spPr>
          <a:xfrm>
            <a:off x="1050898" y="3946077"/>
            <a:ext cx="3191298" cy="755666"/>
          </a:xfrm>
          <a:prstGeom prst="flowChartTerminator">
            <a:avLst/>
          </a:prstGeom>
          <a:solidFill>
            <a:srgbClr val="89D5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B. Máy tính xách tay</a:t>
            </a: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D33224A1-1091-6E65-4446-02F67CF54471}"/>
              </a:ext>
            </a:extLst>
          </p:cNvPr>
          <p:cNvSpPr/>
          <p:nvPr/>
        </p:nvSpPr>
        <p:spPr>
          <a:xfrm>
            <a:off x="5136106" y="2936142"/>
            <a:ext cx="3191298" cy="755666"/>
          </a:xfrm>
          <a:prstGeom prst="flowChartTerminator">
            <a:avLst/>
          </a:prstGeom>
          <a:solidFill>
            <a:srgbClr val="FAC17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C. Máy tính bảng</a:t>
            </a: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BD598772-B886-0A53-F4DB-3F38D53FE03B}"/>
              </a:ext>
            </a:extLst>
          </p:cNvPr>
          <p:cNvSpPr/>
          <p:nvPr/>
        </p:nvSpPr>
        <p:spPr>
          <a:xfrm>
            <a:off x="5224247" y="3946077"/>
            <a:ext cx="3191298" cy="755666"/>
          </a:xfrm>
          <a:prstGeom prst="flowChartTerminator">
            <a:avLst/>
          </a:prstGeom>
          <a:solidFill>
            <a:srgbClr val="FF835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D. Điện thoại thông minh</a:t>
            </a:r>
          </a:p>
        </p:txBody>
      </p:sp>
      <p:pic>
        <p:nvPicPr>
          <p:cNvPr id="10" name="Carefree-KevinMacLeod-4820257">
            <a:hlinkClick r:id="" action="ppaction://media"/>
            <a:extLst>
              <a:ext uri="{FF2B5EF4-FFF2-40B4-BE49-F238E27FC236}">
                <a16:creationId xmlns:a16="http://schemas.microsoft.com/office/drawing/2014/main" id="{1D331047-3A5E-2442-6B07-970EC6132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18013" y="4533900"/>
            <a:ext cx="609600" cy="609600"/>
          </a:xfrm>
          <a:prstGeom prst="rect">
            <a:avLst/>
          </a:prstGeom>
        </p:spPr>
      </p:pic>
      <p:sp>
        <p:nvSpPr>
          <p:cNvPr id="5" name="AutoShape 2" descr="Màu pastel là gì? Và ứng dụng trong thiết kế nội thất">
            <a:extLst>
              <a:ext uri="{FF2B5EF4-FFF2-40B4-BE49-F238E27FC236}">
                <a16:creationId xmlns:a16="http://schemas.microsoft.com/office/drawing/2014/main" id="{7D2B3C5F-86A9-ECB2-19BF-CE31067B4B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5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9" grpId="0" animBg="1"/>
      <p:bldP spid="20" grpId="0" animBg="1"/>
      <p:bldP spid="21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>
            <a:extLst>
              <a:ext uri="{FF2B5EF4-FFF2-40B4-BE49-F238E27FC236}">
                <a16:creationId xmlns:a16="http://schemas.microsoft.com/office/drawing/2014/main" id="{94CACE4F-03CB-6A5F-B4BB-E63E9BC21113}"/>
              </a:ext>
            </a:extLst>
          </p:cNvPr>
          <p:cNvSpPr/>
          <p:nvPr/>
        </p:nvSpPr>
        <p:spPr>
          <a:xfrm>
            <a:off x="2259815" y="1358422"/>
            <a:ext cx="4875873" cy="218271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8FB0E9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EE48497-8A0A-B5F9-5A60-168B66319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811" y="2439853"/>
            <a:ext cx="1692980" cy="16929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684430-B08C-6493-F918-D9388DFB5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441" y="363962"/>
            <a:ext cx="2244154" cy="22441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CF9752-CA97-C60F-453C-2D29F76C4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4186" y="748409"/>
            <a:ext cx="2124231" cy="14752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E98CB90-8067-3E1A-AC1B-2E4EEE96C3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1678" y="2571750"/>
            <a:ext cx="2484923" cy="165661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87752A6-9E8A-1856-671F-17AB464C8F4D}"/>
              </a:ext>
            </a:extLst>
          </p:cNvPr>
          <p:cNvSpPr txBox="1"/>
          <p:nvPr/>
        </p:nvSpPr>
        <p:spPr>
          <a:xfrm>
            <a:off x="249941" y="915135"/>
            <a:ext cx="2420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i="1"/>
              <a:t>Máy tính để bàn</a:t>
            </a:r>
            <a:endParaRPr lang="en-US" sz="2000" b="1" i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3CAA470-B727-2056-BDAC-FD710550F755}"/>
              </a:ext>
            </a:extLst>
          </p:cNvPr>
          <p:cNvSpPr txBox="1"/>
          <p:nvPr/>
        </p:nvSpPr>
        <p:spPr>
          <a:xfrm>
            <a:off x="443000" y="3828255"/>
            <a:ext cx="206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i="1"/>
              <a:t>  Máy tính bảng</a:t>
            </a:r>
            <a:endParaRPr lang="en-US" sz="2000" b="1" i="1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653B40-DFD9-22AC-C72F-EFBA7E43CB9B}"/>
              </a:ext>
            </a:extLst>
          </p:cNvPr>
          <p:cNvSpPr txBox="1"/>
          <p:nvPr/>
        </p:nvSpPr>
        <p:spPr>
          <a:xfrm>
            <a:off x="6621193" y="474412"/>
            <a:ext cx="2503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i="1"/>
              <a:t>Máy tính xách tay</a:t>
            </a:r>
            <a:endParaRPr lang="en-US" sz="2000" b="1" i="1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D0E998-D36F-853F-4598-059A272F441C}"/>
              </a:ext>
            </a:extLst>
          </p:cNvPr>
          <p:cNvSpPr txBox="1"/>
          <p:nvPr/>
        </p:nvSpPr>
        <p:spPr>
          <a:xfrm>
            <a:off x="6621193" y="3588994"/>
            <a:ext cx="2340843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i="1"/>
              <a:t>Điện thoại</a:t>
            </a:r>
          </a:p>
          <a:p>
            <a:pPr algn="ctr">
              <a:lnSpc>
                <a:spcPct val="150000"/>
              </a:lnSpc>
            </a:pPr>
            <a:r>
              <a:rPr lang="vi-VN" sz="2000" b="1" i="1"/>
              <a:t>thông minh</a:t>
            </a:r>
            <a:endParaRPr lang="en-US" sz="2000" b="1" i="1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A592FBF8-A95E-8CB2-10DE-D1F419722FC2}"/>
              </a:ext>
            </a:extLst>
          </p:cNvPr>
          <p:cNvSpPr/>
          <p:nvPr/>
        </p:nvSpPr>
        <p:spPr>
          <a:xfrm rot="3187222" flipV="1">
            <a:off x="321647" y="23392"/>
            <a:ext cx="2985571" cy="157307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816D770A-635D-22A4-5AD2-C0507B398CF1}"/>
              </a:ext>
            </a:extLst>
          </p:cNvPr>
          <p:cNvSpPr/>
          <p:nvPr/>
        </p:nvSpPr>
        <p:spPr>
          <a:xfrm rot="18111131">
            <a:off x="330135" y="3388033"/>
            <a:ext cx="3419507" cy="228803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A4D91C9C-CF32-588A-F065-8D956874626B}"/>
              </a:ext>
            </a:extLst>
          </p:cNvPr>
          <p:cNvSpPr/>
          <p:nvPr/>
        </p:nvSpPr>
        <p:spPr>
          <a:xfrm rot="17236328" flipH="1" flipV="1">
            <a:off x="5541179" y="-653421"/>
            <a:ext cx="3039661" cy="225221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D32A7A37-94FC-4441-F7F4-F9CC856F3A1D}"/>
              </a:ext>
            </a:extLst>
          </p:cNvPr>
          <p:cNvSpPr/>
          <p:nvPr/>
        </p:nvSpPr>
        <p:spPr>
          <a:xfrm rot="21050191">
            <a:off x="5543700" y="2969558"/>
            <a:ext cx="2340842" cy="192553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DE4C84-5DD9-C61C-824F-8D878A6C17DD}"/>
              </a:ext>
            </a:extLst>
          </p:cNvPr>
          <p:cNvSpPr txBox="1"/>
          <p:nvPr/>
        </p:nvSpPr>
        <p:spPr>
          <a:xfrm>
            <a:off x="2291678" y="4296047"/>
            <a:ext cx="48758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>
                <a:solidFill>
                  <a:srgbClr val="FF0000"/>
                </a:solidFill>
              </a:rPr>
              <a:t>Một số loại máy tính thông dụng</a:t>
            </a:r>
            <a:endParaRPr lang="en-US" sz="25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35"/>
          <p:cNvSpPr txBox="1">
            <a:spLocks noGrp="1"/>
          </p:cNvSpPr>
          <p:nvPr>
            <p:ph type="subTitle" idx="1"/>
          </p:nvPr>
        </p:nvSpPr>
        <p:spPr>
          <a:xfrm>
            <a:off x="1414210" y="1315419"/>
            <a:ext cx="6495901" cy="3025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vi-VN" sz="2300">
                <a:solidFill>
                  <a:srgbClr val="000000"/>
                </a:solidFill>
                <a:latin typeface="+mn-lt"/>
              </a:rPr>
              <a:t>Có nhiều loại máy tính thông dụng khác nhau: máy tính để bàn, máy tính xách tay, máy tính bảng và điện thoại thông minh. </a:t>
            </a: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vi-VN" sz="2300">
                <a:solidFill>
                  <a:srgbClr val="000000"/>
                </a:solidFill>
                <a:latin typeface="+mn-lt"/>
              </a:rPr>
              <a:t>Chúng được sử dụng phổ biến trong tất cả các hoạt động của đời sống và xã hội.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>
            <a:extLst>
              <a:ext uri="{FF2B5EF4-FFF2-40B4-BE49-F238E27FC236}">
                <a16:creationId xmlns:a16="http://schemas.microsoft.com/office/drawing/2014/main" id="{74774560-A5D4-AE88-E1CB-88855E6BF2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32323">
            <a:off x="5516356" y="1882283"/>
            <a:ext cx="2942880" cy="20982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4B21D1-21E1-392A-155B-C310770D7C9A}"/>
              </a:ext>
            </a:extLst>
          </p:cNvPr>
          <p:cNvSpPr txBox="1"/>
          <p:nvPr/>
        </p:nvSpPr>
        <p:spPr>
          <a:xfrm>
            <a:off x="921526" y="1368990"/>
            <a:ext cx="753182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rgbClr val="FF0000"/>
                </a:solidFill>
              </a:rPr>
              <a:t>Hoạt động </a:t>
            </a:r>
            <a:r>
              <a:rPr lang="vi-VN" sz="2000">
                <a:solidFill>
                  <a:srgbClr val="FF0000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: </a:t>
            </a:r>
            <a:r>
              <a:rPr lang="en-US" sz="2000"/>
              <a:t>Tìm hiểu </a:t>
            </a:r>
            <a:r>
              <a:rPr lang="vi-VN" sz="2000"/>
              <a:t>thành phần cơ bản của từng loại máy tính</a:t>
            </a:r>
            <a:endParaRPr lang="en-US" sz="2000"/>
          </a:p>
        </p:txBody>
      </p:sp>
      <p:pic>
        <p:nvPicPr>
          <p:cNvPr id="1026" name="Picture 2" descr="Jigsaw ">
            <a:extLst>
              <a:ext uri="{FF2B5EF4-FFF2-40B4-BE49-F238E27FC236}">
                <a16:creationId xmlns:a16="http://schemas.microsoft.com/office/drawing/2014/main" id="{CCBBDB38-8CD6-62A3-DEA5-AE3D31612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71" y="1393473"/>
            <a:ext cx="624785" cy="62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2">
            <a:extLst>
              <a:ext uri="{FF2B5EF4-FFF2-40B4-BE49-F238E27FC236}">
                <a16:creationId xmlns:a16="http://schemas.microsoft.com/office/drawing/2014/main" id="{8E8F0671-3981-00D1-4E1A-75EAA653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52" y="501948"/>
            <a:ext cx="8179896" cy="634500"/>
          </a:xfrm>
          <a:solidFill>
            <a:schemeClr val="tx2"/>
          </a:solidFill>
        </p:spPr>
        <p:txBody>
          <a:bodyPr/>
          <a:lstStyle/>
          <a:p>
            <a:r>
              <a:rPr lang="vi-VN" sz="2500">
                <a:solidFill>
                  <a:srgbClr val="000000"/>
                </a:solidFill>
                <a:latin typeface="+mn-lt"/>
              </a:rPr>
              <a:t>2</a:t>
            </a:r>
            <a:r>
              <a:rPr lang="en-US" sz="2500">
                <a:solidFill>
                  <a:srgbClr val="000000"/>
                </a:solidFill>
                <a:latin typeface="+mn-lt"/>
              </a:rPr>
              <a:t>. </a:t>
            </a:r>
            <a:r>
              <a:rPr lang="vi-VN" sz="2500">
                <a:solidFill>
                  <a:srgbClr val="000000"/>
                </a:solidFill>
                <a:latin typeface="+mn-lt"/>
              </a:rPr>
              <a:t>Các thành phần cơ bản của từng loại máy tính</a:t>
            </a:r>
            <a:endParaRPr lang="en-US" sz="25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C76EE77-604C-FC97-D554-C81F49B99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526" y="2000699"/>
            <a:ext cx="3142801" cy="3142801"/>
          </a:xfrm>
          <a:prstGeom prst="rect">
            <a:avLst/>
          </a:prstGeom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ED1B7EEE-0131-56AF-E71B-23EEE9C6753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221899" y="2255983"/>
            <a:ext cx="1970732" cy="28875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8FAAE4F-AD89-592E-3702-2AF8601ECEDD}"/>
              </a:ext>
            </a:extLst>
          </p:cNvPr>
          <p:cNvSpPr txBox="1"/>
          <p:nvPr/>
        </p:nvSpPr>
        <p:spPr>
          <a:xfrm>
            <a:off x="6086306" y="2308705"/>
            <a:ext cx="2029843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/>
              <a:t>Máy tính để bàn có chuột cảm ứng không nhỉ?</a:t>
            </a:r>
          </a:p>
        </p:txBody>
      </p:sp>
      <p:pic>
        <p:nvPicPr>
          <p:cNvPr id="24" name="Picture 20">
            <a:extLst>
              <a:ext uri="{FF2B5EF4-FFF2-40B4-BE49-F238E27FC236}">
                <a16:creationId xmlns:a16="http://schemas.microsoft.com/office/drawing/2014/main" id="{B42C5C59-CBAB-F20B-474F-56A8453873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532589">
            <a:off x="6814256" y="3771682"/>
            <a:ext cx="500116" cy="792692"/>
          </a:xfrm>
          <a:prstGeom prst="rect">
            <a:avLst/>
          </a:prstGeom>
        </p:spPr>
      </p:pic>
      <p:pic>
        <p:nvPicPr>
          <p:cNvPr id="25" name="Picture 20">
            <a:extLst>
              <a:ext uri="{FF2B5EF4-FFF2-40B4-BE49-F238E27FC236}">
                <a16:creationId xmlns:a16="http://schemas.microsoft.com/office/drawing/2014/main" id="{20F8723C-6894-CF35-F9B3-6B0737CAD7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64520" y="3674042"/>
            <a:ext cx="460454" cy="729827"/>
          </a:xfrm>
          <a:prstGeom prst="rect">
            <a:avLst/>
          </a:prstGeom>
        </p:spPr>
      </p:pic>
      <p:pic>
        <p:nvPicPr>
          <p:cNvPr id="26" name="Picture 20">
            <a:extLst>
              <a:ext uri="{FF2B5EF4-FFF2-40B4-BE49-F238E27FC236}">
                <a16:creationId xmlns:a16="http://schemas.microsoft.com/office/drawing/2014/main" id="{B34377AB-6ADD-4F66-3CFA-6F9604D608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616902">
            <a:off x="7645630" y="3676317"/>
            <a:ext cx="490773" cy="77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5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3927061-E7A8-4D74-8452-E2E70E851F88}"/>
              </a:ext>
            </a:extLst>
          </p:cNvPr>
          <p:cNvSpPr/>
          <p:nvPr/>
        </p:nvSpPr>
        <p:spPr>
          <a:xfrm>
            <a:off x="412431" y="678594"/>
            <a:ext cx="520995" cy="475727"/>
          </a:xfrm>
          <a:prstGeom prst="ellipse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4C27CF-0A8B-CF09-2E3D-2DCDD90B3EE7}"/>
              </a:ext>
            </a:extLst>
          </p:cNvPr>
          <p:cNvSpPr txBox="1"/>
          <p:nvPr/>
        </p:nvSpPr>
        <p:spPr>
          <a:xfrm>
            <a:off x="1074993" y="437128"/>
            <a:ext cx="753182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1" i="1"/>
              <a:t>Em hãy chỉ ra thân máy, màn hình, bàn phím và chuột của từng loại máy tính trong các hình dưới đây.</a:t>
            </a:r>
            <a:endParaRPr lang="en-US" sz="2000" b="1" i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BADCBA-5ADB-D2F7-CAEB-C0F804771B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8" t="3196" r="3614"/>
          <a:stretch/>
        </p:blipFill>
        <p:spPr>
          <a:xfrm>
            <a:off x="2134496" y="1733107"/>
            <a:ext cx="4738748" cy="3322016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723CD984-118D-C38B-05D4-7C96395BFC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191"/>
          <a:stretch/>
        </p:blipFill>
        <p:spPr>
          <a:xfrm>
            <a:off x="933426" y="1838172"/>
            <a:ext cx="1201070" cy="3216951"/>
          </a:xfrm>
          <a:prstGeom prst="rect">
            <a:avLst/>
          </a:prstGeom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D73D36F2-3AAC-DC73-1AAC-104D9526C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21801" y="2617875"/>
            <a:ext cx="1352513" cy="240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8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9FD3A03-66E7-6B2F-E862-F44DFF692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289" y="685582"/>
            <a:ext cx="3772335" cy="37723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AB871B-55EF-BAB2-B628-8563B7BA2C50}"/>
              </a:ext>
            </a:extLst>
          </p:cNvPr>
          <p:cNvSpPr txBox="1"/>
          <p:nvPr/>
        </p:nvSpPr>
        <p:spPr>
          <a:xfrm>
            <a:off x="3299207" y="4219390"/>
            <a:ext cx="276249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/>
              <a:t>Máy tính để bàn</a:t>
            </a:r>
            <a:endParaRPr lang="en-US" sz="2500" b="1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2E1BA36-1FAC-78BF-CCEC-D61EBEE87A7C}"/>
              </a:ext>
            </a:extLst>
          </p:cNvPr>
          <p:cNvSpPr/>
          <p:nvPr/>
        </p:nvSpPr>
        <p:spPr>
          <a:xfrm>
            <a:off x="560719" y="771181"/>
            <a:ext cx="1718631" cy="66101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rgbClr val="000000"/>
                </a:solidFill>
              </a:rPr>
              <a:t>Thân máy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0DF2C2-D00B-7C3D-4E32-9931FF405EDD}"/>
              </a:ext>
            </a:extLst>
          </p:cNvPr>
          <p:cNvSpPr/>
          <p:nvPr/>
        </p:nvSpPr>
        <p:spPr>
          <a:xfrm>
            <a:off x="6566624" y="685582"/>
            <a:ext cx="1718631" cy="66101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rgbClr val="000000"/>
                </a:solidFill>
              </a:rPr>
              <a:t>Màn hình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A9AA8C-BA89-8B4C-9FA2-A5745D25A1C5}"/>
              </a:ext>
            </a:extLst>
          </p:cNvPr>
          <p:cNvSpPr/>
          <p:nvPr/>
        </p:nvSpPr>
        <p:spPr>
          <a:xfrm>
            <a:off x="6709773" y="3380802"/>
            <a:ext cx="1718631" cy="66101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rgbClr val="000000"/>
                </a:solidFill>
              </a:rPr>
              <a:t>Bàn phím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F47CAC0-29B1-D118-4315-24F163E6E8BC}"/>
              </a:ext>
            </a:extLst>
          </p:cNvPr>
          <p:cNvSpPr/>
          <p:nvPr/>
        </p:nvSpPr>
        <p:spPr>
          <a:xfrm>
            <a:off x="560718" y="3380802"/>
            <a:ext cx="1718631" cy="66101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rgbClr val="000000"/>
                </a:solidFill>
              </a:rPr>
              <a:t>Chuột</a:t>
            </a:r>
            <a:endParaRPr lang="en-US" sz="2000">
              <a:solidFill>
                <a:srgbClr val="00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2EBEEE-20B4-8FEB-8D67-5D2BFE8EDE2D}"/>
              </a:ext>
            </a:extLst>
          </p:cNvPr>
          <p:cNvCxnSpPr>
            <a:stCxn id="3" idx="3"/>
          </p:cNvCxnSpPr>
          <p:nvPr/>
        </p:nvCxnSpPr>
        <p:spPr>
          <a:xfrm>
            <a:off x="2279350" y="1101687"/>
            <a:ext cx="514939" cy="961029"/>
          </a:xfrm>
          <a:prstGeom prst="line">
            <a:avLst/>
          </a:prstGeom>
          <a:ln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A96AB1-9336-F4E7-8349-A4176A64EB84}"/>
              </a:ext>
            </a:extLst>
          </p:cNvPr>
          <p:cNvCxnSpPr>
            <a:stCxn id="16" idx="3"/>
          </p:cNvCxnSpPr>
          <p:nvPr/>
        </p:nvCxnSpPr>
        <p:spPr>
          <a:xfrm flipV="1">
            <a:off x="2279349" y="3476847"/>
            <a:ext cx="814725" cy="234461"/>
          </a:xfrm>
          <a:prstGeom prst="line">
            <a:avLst/>
          </a:prstGeom>
          <a:ln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A53E88-2CBB-1447-2E6F-E98FEA868524}"/>
              </a:ext>
            </a:extLst>
          </p:cNvPr>
          <p:cNvCxnSpPr>
            <a:endCxn id="12" idx="1"/>
          </p:cNvCxnSpPr>
          <p:nvPr/>
        </p:nvCxnSpPr>
        <p:spPr>
          <a:xfrm flipV="1">
            <a:off x="5895048" y="1016088"/>
            <a:ext cx="671576" cy="929670"/>
          </a:xfrm>
          <a:prstGeom prst="line">
            <a:avLst/>
          </a:prstGeom>
          <a:ln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8FDB214-4510-BB59-387B-2D5191CA18B8}"/>
              </a:ext>
            </a:extLst>
          </p:cNvPr>
          <p:cNvCxnSpPr>
            <a:stCxn id="13" idx="1"/>
          </p:cNvCxnSpPr>
          <p:nvPr/>
        </p:nvCxnSpPr>
        <p:spPr>
          <a:xfrm flipH="1" flipV="1">
            <a:off x="5326912" y="3594077"/>
            <a:ext cx="1382861" cy="117231"/>
          </a:xfrm>
          <a:prstGeom prst="line">
            <a:avLst/>
          </a:prstGeom>
          <a:ln>
            <a:solidFill>
              <a:srgbClr val="00206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7">
            <a:extLst>
              <a:ext uri="{FF2B5EF4-FFF2-40B4-BE49-F238E27FC236}">
                <a16:creationId xmlns:a16="http://schemas.microsoft.com/office/drawing/2014/main" id="{7B9421D9-44B5-BCCD-D246-769DDB34D9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241770" y="1762698"/>
            <a:ext cx="974401" cy="752725"/>
          </a:xfrm>
          <a:prstGeom prst="rect">
            <a:avLst/>
          </a:prstGeom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A35D5304-958C-CAD0-43DD-C9D1D8A33E4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47833" y="4219390"/>
            <a:ext cx="961141" cy="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1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 animBg="1"/>
      <p:bldP spid="13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761F99-73AD-C23C-B8BD-F7577A263F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+mj-lt"/>
              </a:rPr>
              <a:t>KHỞI ĐỘNG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B21D1-21E1-392A-155B-C310770D7C9A}"/>
              </a:ext>
            </a:extLst>
          </p:cNvPr>
          <p:cNvSpPr txBox="1"/>
          <p:nvPr/>
        </p:nvSpPr>
        <p:spPr>
          <a:xfrm>
            <a:off x="993591" y="1286539"/>
            <a:ext cx="770400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Trong các vật dụng dưới đây, em hãy lựa chọn những thiết bị để ghép thành một máy tính: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9533AD-4E75-34A8-A1CC-6F6AFE3F4A44}"/>
              </a:ext>
            </a:extLst>
          </p:cNvPr>
          <p:cNvSpPr/>
          <p:nvPr/>
        </p:nvSpPr>
        <p:spPr>
          <a:xfrm>
            <a:off x="472596" y="1528005"/>
            <a:ext cx="520995" cy="475727"/>
          </a:xfrm>
          <a:prstGeom prst="ellipse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661460-0EF8-8533-CD44-349818D4CD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5" t="675" r="1697" b="-1"/>
          <a:stretch/>
        </p:blipFill>
        <p:spPr>
          <a:xfrm>
            <a:off x="1733107" y="2357238"/>
            <a:ext cx="5677786" cy="2634502"/>
          </a:xfrm>
          <a:prstGeom prst="rect">
            <a:avLst/>
          </a:prstGeom>
        </p:spPr>
      </p:pic>
      <p:grpSp>
        <p:nvGrpSpPr>
          <p:cNvPr id="13" name="Google Shape;4295;p37">
            <a:extLst>
              <a:ext uri="{FF2B5EF4-FFF2-40B4-BE49-F238E27FC236}">
                <a16:creationId xmlns:a16="http://schemas.microsoft.com/office/drawing/2014/main" id="{9EF04F86-FE1D-795F-FB89-090F5A60ED14}"/>
              </a:ext>
            </a:extLst>
          </p:cNvPr>
          <p:cNvGrpSpPr/>
          <p:nvPr/>
        </p:nvGrpSpPr>
        <p:grpSpPr>
          <a:xfrm rot="1797894">
            <a:off x="552299" y="3576307"/>
            <a:ext cx="925751" cy="1269057"/>
            <a:chOff x="2449201" y="1392312"/>
            <a:chExt cx="355791" cy="378495"/>
          </a:xfrm>
        </p:grpSpPr>
        <p:sp>
          <p:nvSpPr>
            <p:cNvPr id="14" name="Google Shape;4296;p37">
              <a:extLst>
                <a:ext uri="{FF2B5EF4-FFF2-40B4-BE49-F238E27FC236}">
                  <a16:creationId xmlns:a16="http://schemas.microsoft.com/office/drawing/2014/main" id="{3F4623BA-636A-C5B4-D463-3A22506517D5}"/>
                </a:ext>
              </a:extLst>
            </p:cNvPr>
            <p:cNvSpPr/>
            <p:nvPr/>
          </p:nvSpPr>
          <p:spPr>
            <a:xfrm>
              <a:off x="2716183" y="1611909"/>
              <a:ext cx="44821" cy="153338"/>
            </a:xfrm>
            <a:custGeom>
              <a:avLst/>
              <a:gdLst/>
              <a:ahLst/>
              <a:cxnLst/>
              <a:rect l="l" t="t" r="r" b="b"/>
              <a:pathLst>
                <a:path w="1451" h="4964" extrusionOk="0">
                  <a:moveTo>
                    <a:pt x="497" y="0"/>
                  </a:moveTo>
                  <a:cubicBezTo>
                    <a:pt x="318" y="0"/>
                    <a:pt x="131" y="97"/>
                    <a:pt x="21" y="310"/>
                  </a:cubicBezTo>
                  <a:cubicBezTo>
                    <a:pt x="6" y="396"/>
                    <a:pt x="0" y="488"/>
                    <a:pt x="0" y="593"/>
                  </a:cubicBezTo>
                  <a:cubicBezTo>
                    <a:pt x="0" y="1091"/>
                    <a:pt x="188" y="1364"/>
                    <a:pt x="324" y="1565"/>
                  </a:cubicBezTo>
                  <a:cubicBezTo>
                    <a:pt x="427" y="1716"/>
                    <a:pt x="480" y="1789"/>
                    <a:pt x="480" y="1990"/>
                  </a:cubicBezTo>
                  <a:cubicBezTo>
                    <a:pt x="480" y="2189"/>
                    <a:pt x="427" y="2266"/>
                    <a:pt x="324" y="2417"/>
                  </a:cubicBezTo>
                  <a:cubicBezTo>
                    <a:pt x="188" y="2616"/>
                    <a:pt x="0" y="2887"/>
                    <a:pt x="0" y="3387"/>
                  </a:cubicBezTo>
                  <a:cubicBezTo>
                    <a:pt x="0" y="3886"/>
                    <a:pt x="188" y="4158"/>
                    <a:pt x="324" y="4359"/>
                  </a:cubicBezTo>
                  <a:cubicBezTo>
                    <a:pt x="383" y="4441"/>
                    <a:pt x="423" y="4502"/>
                    <a:pt x="448" y="4602"/>
                  </a:cubicBezTo>
                  <a:cubicBezTo>
                    <a:pt x="503" y="4816"/>
                    <a:pt x="693" y="4963"/>
                    <a:pt x="913" y="4963"/>
                  </a:cubicBezTo>
                  <a:cubicBezTo>
                    <a:pt x="1221" y="4963"/>
                    <a:pt x="1451" y="4676"/>
                    <a:pt x="1380" y="4376"/>
                  </a:cubicBezTo>
                  <a:cubicBezTo>
                    <a:pt x="1313" y="4099"/>
                    <a:pt x="1204" y="3940"/>
                    <a:pt x="1116" y="3813"/>
                  </a:cubicBezTo>
                  <a:cubicBezTo>
                    <a:pt x="1012" y="3662"/>
                    <a:pt x="961" y="3588"/>
                    <a:pt x="961" y="3387"/>
                  </a:cubicBezTo>
                  <a:cubicBezTo>
                    <a:pt x="961" y="3190"/>
                    <a:pt x="1012" y="3113"/>
                    <a:pt x="1116" y="2962"/>
                  </a:cubicBezTo>
                  <a:cubicBezTo>
                    <a:pt x="1252" y="2763"/>
                    <a:pt x="1441" y="2491"/>
                    <a:pt x="1441" y="1990"/>
                  </a:cubicBezTo>
                  <a:cubicBezTo>
                    <a:pt x="1441" y="1493"/>
                    <a:pt x="1252" y="1221"/>
                    <a:pt x="1116" y="1020"/>
                  </a:cubicBezTo>
                  <a:cubicBezTo>
                    <a:pt x="1012" y="869"/>
                    <a:pt x="961" y="794"/>
                    <a:pt x="961" y="593"/>
                  </a:cubicBezTo>
                  <a:cubicBezTo>
                    <a:pt x="961" y="551"/>
                    <a:pt x="963" y="515"/>
                    <a:pt x="968" y="484"/>
                  </a:cubicBezTo>
                  <a:cubicBezTo>
                    <a:pt x="969" y="179"/>
                    <a:pt x="741" y="0"/>
                    <a:pt x="4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297;p37">
              <a:extLst>
                <a:ext uri="{FF2B5EF4-FFF2-40B4-BE49-F238E27FC236}">
                  <a16:creationId xmlns:a16="http://schemas.microsoft.com/office/drawing/2014/main" id="{C08DC662-6E6D-B873-D1BF-1723BC3F9073}"/>
                </a:ext>
              </a:extLst>
            </p:cNvPr>
            <p:cNvSpPr/>
            <p:nvPr/>
          </p:nvSpPr>
          <p:spPr>
            <a:xfrm>
              <a:off x="2643839" y="1607801"/>
              <a:ext cx="44883" cy="123992"/>
            </a:xfrm>
            <a:custGeom>
              <a:avLst/>
              <a:gdLst/>
              <a:ahLst/>
              <a:cxnLst/>
              <a:rect l="l" t="t" r="r" b="b"/>
              <a:pathLst>
                <a:path w="1453" h="4014" extrusionOk="0">
                  <a:moveTo>
                    <a:pt x="533" y="0"/>
                  </a:moveTo>
                  <a:cubicBezTo>
                    <a:pt x="339" y="0"/>
                    <a:pt x="195" y="123"/>
                    <a:pt x="203" y="428"/>
                  </a:cubicBezTo>
                  <a:cubicBezTo>
                    <a:pt x="243" y="497"/>
                    <a:pt x="287" y="560"/>
                    <a:pt x="325" y="615"/>
                  </a:cubicBezTo>
                  <a:cubicBezTo>
                    <a:pt x="429" y="764"/>
                    <a:pt x="480" y="839"/>
                    <a:pt x="480" y="1040"/>
                  </a:cubicBezTo>
                  <a:cubicBezTo>
                    <a:pt x="480" y="1239"/>
                    <a:pt x="429" y="1316"/>
                    <a:pt x="325" y="1465"/>
                  </a:cubicBezTo>
                  <a:cubicBezTo>
                    <a:pt x="190" y="1664"/>
                    <a:pt x="0" y="1937"/>
                    <a:pt x="0" y="2437"/>
                  </a:cubicBezTo>
                  <a:cubicBezTo>
                    <a:pt x="0" y="2936"/>
                    <a:pt x="190" y="3206"/>
                    <a:pt x="325" y="3407"/>
                  </a:cubicBezTo>
                  <a:cubicBezTo>
                    <a:pt x="383" y="3491"/>
                    <a:pt x="423" y="3550"/>
                    <a:pt x="450" y="3652"/>
                  </a:cubicBezTo>
                  <a:cubicBezTo>
                    <a:pt x="505" y="3864"/>
                    <a:pt x="693" y="4013"/>
                    <a:pt x="913" y="4013"/>
                  </a:cubicBezTo>
                  <a:cubicBezTo>
                    <a:pt x="1223" y="4013"/>
                    <a:pt x="1452" y="3726"/>
                    <a:pt x="1380" y="3424"/>
                  </a:cubicBezTo>
                  <a:cubicBezTo>
                    <a:pt x="1313" y="3147"/>
                    <a:pt x="1206" y="2990"/>
                    <a:pt x="1118" y="2862"/>
                  </a:cubicBezTo>
                  <a:cubicBezTo>
                    <a:pt x="1014" y="2712"/>
                    <a:pt x="961" y="2638"/>
                    <a:pt x="961" y="2437"/>
                  </a:cubicBezTo>
                  <a:cubicBezTo>
                    <a:pt x="961" y="2238"/>
                    <a:pt x="1014" y="2161"/>
                    <a:pt x="1118" y="2010"/>
                  </a:cubicBezTo>
                  <a:cubicBezTo>
                    <a:pt x="1253" y="1813"/>
                    <a:pt x="1443" y="1539"/>
                    <a:pt x="1443" y="1040"/>
                  </a:cubicBezTo>
                  <a:cubicBezTo>
                    <a:pt x="1443" y="883"/>
                    <a:pt x="1422" y="747"/>
                    <a:pt x="1395" y="631"/>
                  </a:cubicBezTo>
                  <a:cubicBezTo>
                    <a:pt x="1230" y="278"/>
                    <a:pt x="825" y="0"/>
                    <a:pt x="5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298;p37">
              <a:extLst>
                <a:ext uri="{FF2B5EF4-FFF2-40B4-BE49-F238E27FC236}">
                  <a16:creationId xmlns:a16="http://schemas.microsoft.com/office/drawing/2014/main" id="{788EE702-B304-366A-C82C-D2BB069B44DD}"/>
                </a:ext>
              </a:extLst>
            </p:cNvPr>
            <p:cNvSpPr/>
            <p:nvPr/>
          </p:nvSpPr>
          <p:spPr>
            <a:xfrm>
              <a:off x="2571495" y="1610457"/>
              <a:ext cx="44883" cy="154790"/>
            </a:xfrm>
            <a:custGeom>
              <a:avLst/>
              <a:gdLst/>
              <a:ahLst/>
              <a:cxnLst/>
              <a:rect l="l" t="t" r="r" b="b"/>
              <a:pathLst>
                <a:path w="1453" h="5011" extrusionOk="0">
                  <a:moveTo>
                    <a:pt x="739" y="0"/>
                  </a:moveTo>
                  <a:cubicBezTo>
                    <a:pt x="484" y="0"/>
                    <a:pt x="136" y="220"/>
                    <a:pt x="2" y="552"/>
                  </a:cubicBezTo>
                  <a:cubicBezTo>
                    <a:pt x="0" y="581"/>
                    <a:pt x="0" y="610"/>
                    <a:pt x="0" y="640"/>
                  </a:cubicBezTo>
                  <a:cubicBezTo>
                    <a:pt x="0" y="1138"/>
                    <a:pt x="190" y="1411"/>
                    <a:pt x="325" y="1612"/>
                  </a:cubicBezTo>
                  <a:cubicBezTo>
                    <a:pt x="429" y="1761"/>
                    <a:pt x="480" y="1836"/>
                    <a:pt x="480" y="2037"/>
                  </a:cubicBezTo>
                  <a:cubicBezTo>
                    <a:pt x="480" y="2236"/>
                    <a:pt x="429" y="2313"/>
                    <a:pt x="325" y="2464"/>
                  </a:cubicBezTo>
                  <a:cubicBezTo>
                    <a:pt x="190" y="2661"/>
                    <a:pt x="0" y="2934"/>
                    <a:pt x="0" y="3434"/>
                  </a:cubicBezTo>
                  <a:cubicBezTo>
                    <a:pt x="0" y="3933"/>
                    <a:pt x="190" y="4205"/>
                    <a:pt x="325" y="4406"/>
                  </a:cubicBezTo>
                  <a:cubicBezTo>
                    <a:pt x="383" y="4488"/>
                    <a:pt x="423" y="4549"/>
                    <a:pt x="450" y="4649"/>
                  </a:cubicBezTo>
                  <a:cubicBezTo>
                    <a:pt x="505" y="4861"/>
                    <a:pt x="693" y="5010"/>
                    <a:pt x="915" y="5010"/>
                  </a:cubicBezTo>
                  <a:cubicBezTo>
                    <a:pt x="1223" y="5010"/>
                    <a:pt x="1452" y="4723"/>
                    <a:pt x="1380" y="4421"/>
                  </a:cubicBezTo>
                  <a:cubicBezTo>
                    <a:pt x="1313" y="4144"/>
                    <a:pt x="1206" y="3987"/>
                    <a:pt x="1118" y="3860"/>
                  </a:cubicBezTo>
                  <a:cubicBezTo>
                    <a:pt x="1014" y="3709"/>
                    <a:pt x="963" y="3635"/>
                    <a:pt x="963" y="3434"/>
                  </a:cubicBezTo>
                  <a:cubicBezTo>
                    <a:pt x="963" y="3235"/>
                    <a:pt x="1014" y="3158"/>
                    <a:pt x="1118" y="3009"/>
                  </a:cubicBezTo>
                  <a:cubicBezTo>
                    <a:pt x="1253" y="2810"/>
                    <a:pt x="1443" y="2536"/>
                    <a:pt x="1443" y="2037"/>
                  </a:cubicBezTo>
                  <a:cubicBezTo>
                    <a:pt x="1443" y="1540"/>
                    <a:pt x="1253" y="1268"/>
                    <a:pt x="1118" y="1067"/>
                  </a:cubicBezTo>
                  <a:cubicBezTo>
                    <a:pt x="1014" y="916"/>
                    <a:pt x="963" y="841"/>
                    <a:pt x="963" y="640"/>
                  </a:cubicBezTo>
                  <a:cubicBezTo>
                    <a:pt x="963" y="502"/>
                    <a:pt x="987" y="424"/>
                    <a:pt x="1037" y="338"/>
                  </a:cubicBezTo>
                  <a:cubicBezTo>
                    <a:pt x="1044" y="102"/>
                    <a:pt x="913" y="0"/>
                    <a:pt x="7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299;p37">
              <a:extLst>
                <a:ext uri="{FF2B5EF4-FFF2-40B4-BE49-F238E27FC236}">
                  <a16:creationId xmlns:a16="http://schemas.microsoft.com/office/drawing/2014/main" id="{10D78A3A-B162-5348-2839-C12BD44E5114}"/>
                </a:ext>
              </a:extLst>
            </p:cNvPr>
            <p:cNvSpPr/>
            <p:nvPr/>
          </p:nvSpPr>
          <p:spPr>
            <a:xfrm>
              <a:off x="2499150" y="1612527"/>
              <a:ext cx="44883" cy="119328"/>
            </a:xfrm>
            <a:custGeom>
              <a:avLst/>
              <a:gdLst/>
              <a:ahLst/>
              <a:cxnLst/>
              <a:rect l="l" t="t" r="r" b="b"/>
              <a:pathLst>
                <a:path w="1453" h="3863" extrusionOk="0">
                  <a:moveTo>
                    <a:pt x="766" y="0"/>
                  </a:moveTo>
                  <a:cubicBezTo>
                    <a:pt x="493" y="0"/>
                    <a:pt x="263" y="170"/>
                    <a:pt x="329" y="468"/>
                  </a:cubicBezTo>
                  <a:cubicBezTo>
                    <a:pt x="429" y="617"/>
                    <a:pt x="482" y="692"/>
                    <a:pt x="482" y="889"/>
                  </a:cubicBezTo>
                  <a:cubicBezTo>
                    <a:pt x="482" y="1088"/>
                    <a:pt x="429" y="1164"/>
                    <a:pt x="325" y="1316"/>
                  </a:cubicBezTo>
                  <a:cubicBezTo>
                    <a:pt x="190" y="1515"/>
                    <a:pt x="0" y="1786"/>
                    <a:pt x="0" y="2286"/>
                  </a:cubicBezTo>
                  <a:cubicBezTo>
                    <a:pt x="0" y="2785"/>
                    <a:pt x="190" y="3057"/>
                    <a:pt x="325" y="3258"/>
                  </a:cubicBezTo>
                  <a:cubicBezTo>
                    <a:pt x="383" y="3340"/>
                    <a:pt x="425" y="3401"/>
                    <a:pt x="450" y="3501"/>
                  </a:cubicBezTo>
                  <a:cubicBezTo>
                    <a:pt x="505" y="3715"/>
                    <a:pt x="695" y="3862"/>
                    <a:pt x="915" y="3862"/>
                  </a:cubicBezTo>
                  <a:cubicBezTo>
                    <a:pt x="1223" y="3862"/>
                    <a:pt x="1452" y="3575"/>
                    <a:pt x="1382" y="3273"/>
                  </a:cubicBezTo>
                  <a:cubicBezTo>
                    <a:pt x="1315" y="2997"/>
                    <a:pt x="1206" y="2839"/>
                    <a:pt x="1118" y="2712"/>
                  </a:cubicBezTo>
                  <a:cubicBezTo>
                    <a:pt x="1014" y="2561"/>
                    <a:pt x="963" y="2487"/>
                    <a:pt x="963" y="2286"/>
                  </a:cubicBezTo>
                  <a:cubicBezTo>
                    <a:pt x="963" y="2089"/>
                    <a:pt x="1014" y="2012"/>
                    <a:pt x="1118" y="1861"/>
                  </a:cubicBezTo>
                  <a:cubicBezTo>
                    <a:pt x="1253" y="1662"/>
                    <a:pt x="1443" y="1390"/>
                    <a:pt x="1443" y="889"/>
                  </a:cubicBezTo>
                  <a:cubicBezTo>
                    <a:pt x="1443" y="627"/>
                    <a:pt x="1391" y="428"/>
                    <a:pt x="1320" y="267"/>
                  </a:cubicBezTo>
                  <a:cubicBezTo>
                    <a:pt x="1173" y="84"/>
                    <a:pt x="959" y="0"/>
                    <a:pt x="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300;p37">
              <a:extLst>
                <a:ext uri="{FF2B5EF4-FFF2-40B4-BE49-F238E27FC236}">
                  <a16:creationId xmlns:a16="http://schemas.microsoft.com/office/drawing/2014/main" id="{E3CDAD80-6307-EBB1-9905-DC36936D6035}"/>
                </a:ext>
              </a:extLst>
            </p:cNvPr>
            <p:cNvSpPr/>
            <p:nvPr/>
          </p:nvSpPr>
          <p:spPr>
            <a:xfrm>
              <a:off x="2716832" y="1588278"/>
              <a:ext cx="43802" cy="39385"/>
            </a:xfrm>
            <a:custGeom>
              <a:avLst/>
              <a:gdLst/>
              <a:ahLst/>
              <a:cxnLst/>
              <a:rect l="l" t="t" r="r" b="b"/>
              <a:pathLst>
                <a:path w="1418" h="1275" extrusionOk="0">
                  <a:moveTo>
                    <a:pt x="974" y="1"/>
                  </a:moveTo>
                  <a:cubicBezTo>
                    <a:pt x="708" y="1"/>
                    <a:pt x="367" y="187"/>
                    <a:pt x="182" y="572"/>
                  </a:cubicBezTo>
                  <a:cubicBezTo>
                    <a:pt x="105" y="702"/>
                    <a:pt x="33" y="861"/>
                    <a:pt x="0" y="1075"/>
                  </a:cubicBezTo>
                  <a:cubicBezTo>
                    <a:pt x="31" y="1087"/>
                    <a:pt x="60" y="1098"/>
                    <a:pt x="90" y="1115"/>
                  </a:cubicBezTo>
                  <a:cubicBezTo>
                    <a:pt x="290" y="1225"/>
                    <a:pt x="498" y="1274"/>
                    <a:pt x="699" y="1274"/>
                  </a:cubicBezTo>
                  <a:cubicBezTo>
                    <a:pt x="782" y="1274"/>
                    <a:pt x="865" y="1265"/>
                    <a:pt x="945" y="1249"/>
                  </a:cubicBezTo>
                  <a:cubicBezTo>
                    <a:pt x="961" y="1125"/>
                    <a:pt x="1012" y="1052"/>
                    <a:pt x="1093" y="933"/>
                  </a:cubicBezTo>
                  <a:cubicBezTo>
                    <a:pt x="1167" y="826"/>
                    <a:pt x="1257" y="694"/>
                    <a:pt x="1322" y="516"/>
                  </a:cubicBezTo>
                  <a:cubicBezTo>
                    <a:pt x="1418" y="176"/>
                    <a:pt x="1231" y="1"/>
                    <a:pt x="9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301;p37">
              <a:extLst>
                <a:ext uri="{FF2B5EF4-FFF2-40B4-BE49-F238E27FC236}">
                  <a16:creationId xmlns:a16="http://schemas.microsoft.com/office/drawing/2014/main" id="{59EBBCE5-EFDE-B27A-46AE-3B03C1287354}"/>
                </a:ext>
              </a:extLst>
            </p:cNvPr>
            <p:cNvSpPr/>
            <p:nvPr/>
          </p:nvSpPr>
          <p:spPr>
            <a:xfrm>
              <a:off x="2644426" y="1584293"/>
              <a:ext cx="42350" cy="43215"/>
            </a:xfrm>
            <a:custGeom>
              <a:avLst/>
              <a:gdLst/>
              <a:ahLst/>
              <a:cxnLst/>
              <a:rect l="l" t="t" r="r" b="b"/>
              <a:pathLst>
                <a:path w="1371" h="1399" extrusionOk="0">
                  <a:moveTo>
                    <a:pt x="291" y="0"/>
                  </a:moveTo>
                  <a:cubicBezTo>
                    <a:pt x="126" y="0"/>
                    <a:pt x="5" y="185"/>
                    <a:pt x="0" y="680"/>
                  </a:cubicBezTo>
                  <a:cubicBezTo>
                    <a:pt x="33" y="894"/>
                    <a:pt x="106" y="1057"/>
                    <a:pt x="182" y="1189"/>
                  </a:cubicBezTo>
                  <a:cubicBezTo>
                    <a:pt x="232" y="1175"/>
                    <a:pt x="284" y="1168"/>
                    <a:pt x="336" y="1168"/>
                  </a:cubicBezTo>
                  <a:cubicBezTo>
                    <a:pt x="438" y="1168"/>
                    <a:pt x="540" y="1194"/>
                    <a:pt x="632" y="1244"/>
                  </a:cubicBezTo>
                  <a:cubicBezTo>
                    <a:pt x="820" y="1348"/>
                    <a:pt x="1028" y="1399"/>
                    <a:pt x="1235" y="1399"/>
                  </a:cubicBezTo>
                  <a:cubicBezTo>
                    <a:pt x="1280" y="1399"/>
                    <a:pt x="1326" y="1396"/>
                    <a:pt x="1370" y="1392"/>
                  </a:cubicBezTo>
                  <a:cubicBezTo>
                    <a:pt x="1305" y="1139"/>
                    <a:pt x="1189" y="969"/>
                    <a:pt x="1095" y="833"/>
                  </a:cubicBezTo>
                  <a:cubicBezTo>
                    <a:pt x="1089" y="823"/>
                    <a:pt x="1081" y="812"/>
                    <a:pt x="1074" y="800"/>
                  </a:cubicBezTo>
                  <a:cubicBezTo>
                    <a:pt x="873" y="40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302;p37">
              <a:extLst>
                <a:ext uri="{FF2B5EF4-FFF2-40B4-BE49-F238E27FC236}">
                  <a16:creationId xmlns:a16="http://schemas.microsoft.com/office/drawing/2014/main" id="{EAB2882F-25F8-4961-7463-1CF069A8180B}"/>
                </a:ext>
              </a:extLst>
            </p:cNvPr>
            <p:cNvSpPr/>
            <p:nvPr/>
          </p:nvSpPr>
          <p:spPr>
            <a:xfrm>
              <a:off x="2571556" y="1587352"/>
              <a:ext cx="45038" cy="40188"/>
            </a:xfrm>
            <a:custGeom>
              <a:avLst/>
              <a:gdLst/>
              <a:ahLst/>
              <a:cxnLst/>
              <a:rect l="l" t="t" r="r" b="b"/>
              <a:pathLst>
                <a:path w="1458" h="1301" extrusionOk="0">
                  <a:moveTo>
                    <a:pt x="1026" y="0"/>
                  </a:moveTo>
                  <a:cubicBezTo>
                    <a:pt x="755" y="0"/>
                    <a:pt x="383" y="226"/>
                    <a:pt x="149" y="701"/>
                  </a:cubicBezTo>
                  <a:cubicBezTo>
                    <a:pt x="75" y="856"/>
                    <a:pt x="13" y="1048"/>
                    <a:pt x="0" y="1300"/>
                  </a:cubicBezTo>
                  <a:cubicBezTo>
                    <a:pt x="214" y="1300"/>
                    <a:pt x="421" y="1245"/>
                    <a:pt x="607" y="1145"/>
                  </a:cubicBezTo>
                  <a:cubicBezTo>
                    <a:pt x="695" y="1094"/>
                    <a:pt x="794" y="1069"/>
                    <a:pt x="894" y="1069"/>
                  </a:cubicBezTo>
                  <a:cubicBezTo>
                    <a:pt x="941" y="1069"/>
                    <a:pt x="987" y="1075"/>
                    <a:pt x="1033" y="1086"/>
                  </a:cubicBezTo>
                  <a:cubicBezTo>
                    <a:pt x="1056" y="1048"/>
                    <a:pt x="1081" y="1007"/>
                    <a:pt x="1116" y="963"/>
                  </a:cubicBezTo>
                  <a:cubicBezTo>
                    <a:pt x="1177" y="870"/>
                    <a:pt x="1253" y="761"/>
                    <a:pt x="1316" y="617"/>
                  </a:cubicBezTo>
                  <a:cubicBezTo>
                    <a:pt x="1458" y="213"/>
                    <a:pt x="1289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303;p37">
              <a:extLst>
                <a:ext uri="{FF2B5EF4-FFF2-40B4-BE49-F238E27FC236}">
                  <a16:creationId xmlns:a16="http://schemas.microsoft.com/office/drawing/2014/main" id="{0C4C13B2-A14B-5D42-58B6-C39ED51AC4C9}"/>
                </a:ext>
              </a:extLst>
            </p:cNvPr>
            <p:cNvSpPr/>
            <p:nvPr/>
          </p:nvSpPr>
          <p:spPr>
            <a:xfrm>
              <a:off x="2499922" y="1587691"/>
              <a:ext cx="40033" cy="39879"/>
            </a:xfrm>
            <a:custGeom>
              <a:avLst/>
              <a:gdLst/>
              <a:ahLst/>
              <a:cxnLst/>
              <a:rect l="l" t="t" r="r" b="b"/>
              <a:pathLst>
                <a:path w="1296" h="1291" extrusionOk="0">
                  <a:moveTo>
                    <a:pt x="309" y="0"/>
                  </a:moveTo>
                  <a:cubicBezTo>
                    <a:pt x="139" y="0"/>
                    <a:pt x="27" y="187"/>
                    <a:pt x="0" y="593"/>
                  </a:cubicBezTo>
                  <a:cubicBezTo>
                    <a:pt x="56" y="912"/>
                    <a:pt x="193" y="1113"/>
                    <a:pt x="300" y="1268"/>
                  </a:cubicBezTo>
                  <a:cubicBezTo>
                    <a:pt x="300" y="1270"/>
                    <a:pt x="304" y="1270"/>
                    <a:pt x="304" y="1272"/>
                  </a:cubicBezTo>
                  <a:cubicBezTo>
                    <a:pt x="374" y="1284"/>
                    <a:pt x="446" y="1290"/>
                    <a:pt x="518" y="1290"/>
                  </a:cubicBezTo>
                  <a:cubicBezTo>
                    <a:pt x="722" y="1290"/>
                    <a:pt x="931" y="1240"/>
                    <a:pt x="1123" y="1134"/>
                  </a:cubicBezTo>
                  <a:cubicBezTo>
                    <a:pt x="1179" y="1104"/>
                    <a:pt x="1236" y="1084"/>
                    <a:pt x="1295" y="1071"/>
                  </a:cubicBezTo>
                  <a:cubicBezTo>
                    <a:pt x="1205" y="861"/>
                    <a:pt x="1083" y="723"/>
                    <a:pt x="1014" y="600"/>
                  </a:cubicBezTo>
                  <a:cubicBezTo>
                    <a:pt x="737" y="213"/>
                    <a:pt x="490" y="0"/>
                    <a:pt x="3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304;p37">
              <a:extLst>
                <a:ext uri="{FF2B5EF4-FFF2-40B4-BE49-F238E27FC236}">
                  <a16:creationId xmlns:a16="http://schemas.microsoft.com/office/drawing/2014/main" id="{C8B4232A-93AF-5F8F-F7F5-925B647980EB}"/>
                </a:ext>
              </a:extLst>
            </p:cNvPr>
            <p:cNvSpPr/>
            <p:nvPr/>
          </p:nvSpPr>
          <p:spPr>
            <a:xfrm>
              <a:off x="2503444" y="1517386"/>
              <a:ext cx="277516" cy="92083"/>
            </a:xfrm>
            <a:custGeom>
              <a:avLst/>
              <a:gdLst/>
              <a:ahLst/>
              <a:cxnLst/>
              <a:rect l="l" t="t" r="r" b="b"/>
              <a:pathLst>
                <a:path w="8984" h="2981" extrusionOk="0">
                  <a:moveTo>
                    <a:pt x="3864" y="1"/>
                  </a:moveTo>
                  <a:cubicBezTo>
                    <a:pt x="3483" y="1"/>
                    <a:pt x="3102" y="15"/>
                    <a:pt x="2731" y="43"/>
                  </a:cubicBezTo>
                  <a:cubicBezTo>
                    <a:pt x="665" y="238"/>
                    <a:pt x="1" y="2029"/>
                    <a:pt x="1983" y="2961"/>
                  </a:cubicBezTo>
                  <a:cubicBezTo>
                    <a:pt x="2055" y="2973"/>
                    <a:pt x="2128" y="2979"/>
                    <a:pt x="2201" y="2979"/>
                  </a:cubicBezTo>
                  <a:cubicBezTo>
                    <a:pt x="2415" y="2979"/>
                    <a:pt x="2626" y="2926"/>
                    <a:pt x="2812" y="2823"/>
                  </a:cubicBezTo>
                  <a:cubicBezTo>
                    <a:pt x="2903" y="2773"/>
                    <a:pt x="3003" y="2748"/>
                    <a:pt x="3104" y="2748"/>
                  </a:cubicBezTo>
                  <a:cubicBezTo>
                    <a:pt x="3204" y="2748"/>
                    <a:pt x="3305" y="2773"/>
                    <a:pt x="3397" y="2823"/>
                  </a:cubicBezTo>
                  <a:cubicBezTo>
                    <a:pt x="3585" y="2926"/>
                    <a:pt x="3794" y="2980"/>
                    <a:pt x="4005" y="2980"/>
                  </a:cubicBezTo>
                  <a:cubicBezTo>
                    <a:pt x="4211" y="2980"/>
                    <a:pt x="4419" y="2929"/>
                    <a:pt x="4612" y="2823"/>
                  </a:cubicBezTo>
                  <a:cubicBezTo>
                    <a:pt x="4701" y="2774"/>
                    <a:pt x="4800" y="2747"/>
                    <a:pt x="4902" y="2747"/>
                  </a:cubicBezTo>
                  <a:cubicBezTo>
                    <a:pt x="5002" y="2747"/>
                    <a:pt x="5106" y="2773"/>
                    <a:pt x="5205" y="2827"/>
                  </a:cubicBezTo>
                  <a:cubicBezTo>
                    <a:pt x="5393" y="2929"/>
                    <a:pt x="5601" y="2979"/>
                    <a:pt x="5807" y="2979"/>
                  </a:cubicBezTo>
                  <a:cubicBezTo>
                    <a:pt x="6018" y="2979"/>
                    <a:pt x="6228" y="2926"/>
                    <a:pt x="6415" y="2823"/>
                  </a:cubicBezTo>
                  <a:cubicBezTo>
                    <a:pt x="6505" y="2773"/>
                    <a:pt x="6606" y="2748"/>
                    <a:pt x="6707" y="2748"/>
                  </a:cubicBezTo>
                  <a:cubicBezTo>
                    <a:pt x="6808" y="2748"/>
                    <a:pt x="6909" y="2773"/>
                    <a:pt x="7002" y="2823"/>
                  </a:cubicBezTo>
                  <a:cubicBezTo>
                    <a:pt x="7200" y="2931"/>
                    <a:pt x="7406" y="2980"/>
                    <a:pt x="7607" y="2980"/>
                  </a:cubicBezTo>
                  <a:cubicBezTo>
                    <a:pt x="8336" y="2980"/>
                    <a:pt x="8984" y="2329"/>
                    <a:pt x="8850" y="1514"/>
                  </a:cubicBezTo>
                  <a:cubicBezTo>
                    <a:pt x="8600" y="578"/>
                    <a:pt x="6478" y="64"/>
                    <a:pt x="4279" y="6"/>
                  </a:cubicBezTo>
                  <a:cubicBezTo>
                    <a:pt x="4141" y="3"/>
                    <a:pt x="4002" y="1"/>
                    <a:pt x="38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305;p37">
              <a:extLst>
                <a:ext uri="{FF2B5EF4-FFF2-40B4-BE49-F238E27FC236}">
                  <a16:creationId xmlns:a16="http://schemas.microsoft.com/office/drawing/2014/main" id="{8544C2B3-F264-5E23-17B1-A623E63B54B2}"/>
                </a:ext>
              </a:extLst>
            </p:cNvPr>
            <p:cNvSpPr/>
            <p:nvPr/>
          </p:nvSpPr>
          <p:spPr>
            <a:xfrm>
              <a:off x="2474438" y="1518683"/>
              <a:ext cx="113397" cy="90755"/>
            </a:xfrm>
            <a:custGeom>
              <a:avLst/>
              <a:gdLst/>
              <a:ahLst/>
              <a:cxnLst/>
              <a:rect l="l" t="t" r="r" b="b"/>
              <a:pathLst>
                <a:path w="3671" h="2938" extrusionOk="0">
                  <a:moveTo>
                    <a:pt x="3670" y="1"/>
                  </a:moveTo>
                  <a:cubicBezTo>
                    <a:pt x="1843" y="138"/>
                    <a:pt x="278" y="621"/>
                    <a:pt x="96" y="1472"/>
                  </a:cubicBezTo>
                  <a:cubicBezTo>
                    <a:pt x="0" y="2050"/>
                    <a:pt x="312" y="2597"/>
                    <a:pt x="823" y="2827"/>
                  </a:cubicBezTo>
                  <a:cubicBezTo>
                    <a:pt x="984" y="2899"/>
                    <a:pt x="1159" y="2937"/>
                    <a:pt x="1337" y="2937"/>
                  </a:cubicBezTo>
                  <a:cubicBezTo>
                    <a:pt x="1543" y="2937"/>
                    <a:pt x="1752" y="2887"/>
                    <a:pt x="1946" y="2781"/>
                  </a:cubicBezTo>
                  <a:cubicBezTo>
                    <a:pt x="2037" y="2731"/>
                    <a:pt x="2138" y="2706"/>
                    <a:pt x="2238" y="2706"/>
                  </a:cubicBezTo>
                  <a:cubicBezTo>
                    <a:pt x="2339" y="2706"/>
                    <a:pt x="2440" y="2731"/>
                    <a:pt x="2532" y="2781"/>
                  </a:cubicBezTo>
                  <a:cubicBezTo>
                    <a:pt x="2656" y="2852"/>
                    <a:pt x="2786" y="2894"/>
                    <a:pt x="2920" y="2919"/>
                  </a:cubicBezTo>
                  <a:cubicBezTo>
                    <a:pt x="2193" y="1931"/>
                    <a:pt x="2555" y="517"/>
                    <a:pt x="3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306;p37">
              <a:extLst>
                <a:ext uri="{FF2B5EF4-FFF2-40B4-BE49-F238E27FC236}">
                  <a16:creationId xmlns:a16="http://schemas.microsoft.com/office/drawing/2014/main" id="{EB89F895-6C4A-9E81-F83D-7B3BA1902519}"/>
                </a:ext>
              </a:extLst>
            </p:cNvPr>
            <p:cNvSpPr/>
            <p:nvPr/>
          </p:nvSpPr>
          <p:spPr>
            <a:xfrm>
              <a:off x="2493652" y="1397934"/>
              <a:ext cx="306182" cy="166960"/>
            </a:xfrm>
            <a:custGeom>
              <a:avLst/>
              <a:gdLst/>
              <a:ahLst/>
              <a:cxnLst/>
              <a:rect l="l" t="t" r="r" b="b"/>
              <a:pathLst>
                <a:path w="9912" h="5405" extrusionOk="0">
                  <a:moveTo>
                    <a:pt x="4322" y="0"/>
                  </a:moveTo>
                  <a:cubicBezTo>
                    <a:pt x="4305" y="0"/>
                    <a:pt x="4288" y="0"/>
                    <a:pt x="4271" y="1"/>
                  </a:cubicBezTo>
                  <a:cubicBezTo>
                    <a:pt x="1320" y="565"/>
                    <a:pt x="0" y="4239"/>
                    <a:pt x="3033" y="5404"/>
                  </a:cubicBezTo>
                  <a:lnTo>
                    <a:pt x="8961" y="5404"/>
                  </a:lnTo>
                  <a:cubicBezTo>
                    <a:pt x="9496" y="5404"/>
                    <a:pt x="9912" y="4916"/>
                    <a:pt x="9810" y="4386"/>
                  </a:cubicBezTo>
                  <a:cubicBezTo>
                    <a:pt x="9331" y="1829"/>
                    <a:pt x="7060" y="0"/>
                    <a:pt x="43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307;p37">
              <a:extLst>
                <a:ext uri="{FF2B5EF4-FFF2-40B4-BE49-F238E27FC236}">
                  <a16:creationId xmlns:a16="http://schemas.microsoft.com/office/drawing/2014/main" id="{410C4402-009E-FFC8-09DE-773FD20BD06D}"/>
                </a:ext>
              </a:extLst>
            </p:cNvPr>
            <p:cNvSpPr/>
            <p:nvPr/>
          </p:nvSpPr>
          <p:spPr>
            <a:xfrm>
              <a:off x="2454916" y="1397934"/>
              <a:ext cx="170667" cy="166899"/>
            </a:xfrm>
            <a:custGeom>
              <a:avLst/>
              <a:gdLst/>
              <a:ahLst/>
              <a:cxnLst/>
              <a:rect l="l" t="t" r="r" b="b"/>
              <a:pathLst>
                <a:path w="5525" h="5403" extrusionOk="0">
                  <a:moveTo>
                    <a:pt x="5525" y="1"/>
                  </a:moveTo>
                  <a:lnTo>
                    <a:pt x="5525" y="1"/>
                  </a:lnTo>
                  <a:cubicBezTo>
                    <a:pt x="2835" y="24"/>
                    <a:pt x="567" y="1822"/>
                    <a:pt x="87" y="4386"/>
                  </a:cubicBezTo>
                  <a:cubicBezTo>
                    <a:pt x="1" y="4845"/>
                    <a:pt x="298" y="5272"/>
                    <a:pt x="730" y="5377"/>
                  </a:cubicBezTo>
                  <a:cubicBezTo>
                    <a:pt x="817" y="5398"/>
                    <a:pt x="887" y="5402"/>
                    <a:pt x="979" y="5402"/>
                  </a:cubicBezTo>
                  <a:cubicBezTo>
                    <a:pt x="1028" y="5402"/>
                    <a:pt x="1083" y="5401"/>
                    <a:pt x="1150" y="5401"/>
                  </a:cubicBezTo>
                  <a:cubicBezTo>
                    <a:pt x="1186" y="5401"/>
                    <a:pt x="1225" y="5401"/>
                    <a:pt x="1268" y="5402"/>
                  </a:cubicBezTo>
                  <a:lnTo>
                    <a:pt x="4285" y="5402"/>
                  </a:lnTo>
                  <a:cubicBezTo>
                    <a:pt x="3321" y="3575"/>
                    <a:pt x="3809" y="1269"/>
                    <a:pt x="5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308;p37">
              <a:extLst>
                <a:ext uri="{FF2B5EF4-FFF2-40B4-BE49-F238E27FC236}">
                  <a16:creationId xmlns:a16="http://schemas.microsoft.com/office/drawing/2014/main" id="{636B3EE1-78EC-16BA-2781-5AF3FBCC2C75}"/>
                </a:ext>
              </a:extLst>
            </p:cNvPr>
            <p:cNvSpPr/>
            <p:nvPr/>
          </p:nvSpPr>
          <p:spPr>
            <a:xfrm>
              <a:off x="2506996" y="1406800"/>
              <a:ext cx="64529" cy="46860"/>
            </a:xfrm>
            <a:custGeom>
              <a:avLst/>
              <a:gdLst/>
              <a:ahLst/>
              <a:cxnLst/>
              <a:rect l="l" t="t" r="r" b="b"/>
              <a:pathLst>
                <a:path w="2089" h="1517" extrusionOk="0">
                  <a:moveTo>
                    <a:pt x="2061" y="1"/>
                  </a:moveTo>
                  <a:cubicBezTo>
                    <a:pt x="1283" y="253"/>
                    <a:pt x="579" y="666"/>
                    <a:pt x="1" y="1204"/>
                  </a:cubicBezTo>
                  <a:cubicBezTo>
                    <a:pt x="221" y="1397"/>
                    <a:pt x="510" y="1516"/>
                    <a:pt x="827" y="1516"/>
                  </a:cubicBezTo>
                  <a:cubicBezTo>
                    <a:pt x="1524" y="1516"/>
                    <a:pt x="2088" y="950"/>
                    <a:pt x="2088" y="255"/>
                  </a:cubicBezTo>
                  <a:cubicBezTo>
                    <a:pt x="2088" y="169"/>
                    <a:pt x="2079" y="83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309;p37">
              <a:extLst>
                <a:ext uri="{FF2B5EF4-FFF2-40B4-BE49-F238E27FC236}">
                  <a16:creationId xmlns:a16="http://schemas.microsoft.com/office/drawing/2014/main" id="{077B8ACB-987F-2284-1349-7B3521D87D63}"/>
                </a:ext>
              </a:extLst>
            </p:cNvPr>
            <p:cNvSpPr/>
            <p:nvPr/>
          </p:nvSpPr>
          <p:spPr>
            <a:xfrm>
              <a:off x="2493652" y="1525911"/>
              <a:ext cx="66692" cy="38983"/>
            </a:xfrm>
            <a:custGeom>
              <a:avLst/>
              <a:gdLst/>
              <a:ahLst/>
              <a:cxnLst/>
              <a:rect l="l" t="t" r="r" b="b"/>
              <a:pathLst>
                <a:path w="2159" h="1262" extrusionOk="0">
                  <a:moveTo>
                    <a:pt x="1081" y="0"/>
                  </a:moveTo>
                  <a:cubicBezTo>
                    <a:pt x="482" y="0"/>
                    <a:pt x="0" y="486"/>
                    <a:pt x="0" y="1081"/>
                  </a:cubicBezTo>
                  <a:cubicBezTo>
                    <a:pt x="0" y="1142"/>
                    <a:pt x="4" y="1202"/>
                    <a:pt x="14" y="1261"/>
                  </a:cubicBezTo>
                  <a:lnTo>
                    <a:pt x="2145" y="1261"/>
                  </a:lnTo>
                  <a:cubicBezTo>
                    <a:pt x="2155" y="1204"/>
                    <a:pt x="2159" y="1144"/>
                    <a:pt x="2159" y="1081"/>
                  </a:cubicBezTo>
                  <a:cubicBezTo>
                    <a:pt x="2159" y="484"/>
                    <a:pt x="1676" y="0"/>
                    <a:pt x="10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310;p37">
              <a:extLst>
                <a:ext uri="{FF2B5EF4-FFF2-40B4-BE49-F238E27FC236}">
                  <a16:creationId xmlns:a16="http://schemas.microsoft.com/office/drawing/2014/main" id="{1DAB1CF2-A649-29EE-CD8F-5989E080A8E3}"/>
                </a:ext>
              </a:extLst>
            </p:cNvPr>
            <p:cNvSpPr/>
            <p:nvPr/>
          </p:nvSpPr>
          <p:spPr>
            <a:xfrm>
              <a:off x="2721682" y="1503671"/>
              <a:ext cx="33423" cy="33423"/>
            </a:xfrm>
            <a:custGeom>
              <a:avLst/>
              <a:gdLst/>
              <a:ahLst/>
              <a:cxnLst/>
              <a:rect l="l" t="t" r="r" b="b"/>
              <a:pathLst>
                <a:path w="1082" h="1082" extrusionOk="0">
                  <a:moveTo>
                    <a:pt x="542" y="1"/>
                  </a:moveTo>
                  <a:cubicBezTo>
                    <a:pt x="243" y="1"/>
                    <a:pt x="0" y="242"/>
                    <a:pt x="0" y="540"/>
                  </a:cubicBezTo>
                  <a:cubicBezTo>
                    <a:pt x="0" y="841"/>
                    <a:pt x="243" y="1082"/>
                    <a:pt x="542" y="1082"/>
                  </a:cubicBezTo>
                  <a:cubicBezTo>
                    <a:pt x="840" y="1082"/>
                    <a:pt x="1081" y="841"/>
                    <a:pt x="1081" y="540"/>
                  </a:cubicBezTo>
                  <a:cubicBezTo>
                    <a:pt x="1081" y="242"/>
                    <a:pt x="840" y="1"/>
                    <a:pt x="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311;p37">
              <a:extLst>
                <a:ext uri="{FF2B5EF4-FFF2-40B4-BE49-F238E27FC236}">
                  <a16:creationId xmlns:a16="http://schemas.microsoft.com/office/drawing/2014/main" id="{9E9E262C-3F69-52FA-6799-A25B739125D6}"/>
                </a:ext>
              </a:extLst>
            </p:cNvPr>
            <p:cNvSpPr/>
            <p:nvPr/>
          </p:nvSpPr>
          <p:spPr>
            <a:xfrm>
              <a:off x="2682791" y="1408220"/>
              <a:ext cx="62490" cy="50907"/>
            </a:xfrm>
            <a:custGeom>
              <a:avLst/>
              <a:gdLst/>
              <a:ahLst/>
              <a:cxnLst/>
              <a:rect l="l" t="t" r="r" b="b"/>
              <a:pathLst>
                <a:path w="2023" h="1648" extrusionOk="0">
                  <a:moveTo>
                    <a:pt x="163" y="1"/>
                  </a:moveTo>
                  <a:cubicBezTo>
                    <a:pt x="59" y="165"/>
                    <a:pt x="0" y="360"/>
                    <a:pt x="0" y="567"/>
                  </a:cubicBezTo>
                  <a:cubicBezTo>
                    <a:pt x="0" y="1166"/>
                    <a:pt x="482" y="1648"/>
                    <a:pt x="1081" y="1648"/>
                  </a:cubicBezTo>
                  <a:cubicBezTo>
                    <a:pt x="1485" y="1648"/>
                    <a:pt x="1837" y="1426"/>
                    <a:pt x="2023" y="1099"/>
                  </a:cubicBezTo>
                  <a:cubicBezTo>
                    <a:pt x="1489" y="620"/>
                    <a:pt x="861" y="247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312;p37">
              <a:extLst>
                <a:ext uri="{FF2B5EF4-FFF2-40B4-BE49-F238E27FC236}">
                  <a16:creationId xmlns:a16="http://schemas.microsoft.com/office/drawing/2014/main" id="{7790A35F-E279-6C46-A816-5DF8EE0622E2}"/>
                </a:ext>
              </a:extLst>
            </p:cNvPr>
            <p:cNvSpPr/>
            <p:nvPr/>
          </p:nvSpPr>
          <p:spPr>
            <a:xfrm>
              <a:off x="2664350" y="1482573"/>
              <a:ext cx="43648" cy="34720"/>
            </a:xfrm>
            <a:custGeom>
              <a:avLst/>
              <a:gdLst/>
              <a:ahLst/>
              <a:cxnLst/>
              <a:rect l="l" t="t" r="r" b="b"/>
              <a:pathLst>
                <a:path w="1413" h="1124" extrusionOk="0">
                  <a:moveTo>
                    <a:pt x="706" y="1"/>
                  </a:moveTo>
                  <a:cubicBezTo>
                    <a:pt x="316" y="1"/>
                    <a:pt x="0" y="251"/>
                    <a:pt x="0" y="561"/>
                  </a:cubicBezTo>
                  <a:cubicBezTo>
                    <a:pt x="0" y="873"/>
                    <a:pt x="316" y="1124"/>
                    <a:pt x="706" y="1124"/>
                  </a:cubicBezTo>
                  <a:cubicBezTo>
                    <a:pt x="1096" y="1124"/>
                    <a:pt x="1412" y="873"/>
                    <a:pt x="1412" y="561"/>
                  </a:cubicBezTo>
                  <a:cubicBezTo>
                    <a:pt x="1412" y="251"/>
                    <a:pt x="1096" y="1"/>
                    <a:pt x="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313;p37">
              <a:extLst>
                <a:ext uri="{FF2B5EF4-FFF2-40B4-BE49-F238E27FC236}">
                  <a16:creationId xmlns:a16="http://schemas.microsoft.com/office/drawing/2014/main" id="{705AE36C-27AE-F79B-3889-29BDA4CFF0C3}"/>
                </a:ext>
              </a:extLst>
            </p:cNvPr>
            <p:cNvSpPr/>
            <p:nvPr/>
          </p:nvSpPr>
          <p:spPr>
            <a:xfrm>
              <a:off x="2609551" y="1474727"/>
              <a:ext cx="35184" cy="31570"/>
            </a:xfrm>
            <a:custGeom>
              <a:avLst/>
              <a:gdLst/>
              <a:ahLst/>
              <a:cxnLst/>
              <a:rect l="l" t="t" r="r" b="b"/>
              <a:pathLst>
                <a:path w="1139" h="1022" extrusionOk="0">
                  <a:moveTo>
                    <a:pt x="569" y="0"/>
                  </a:moveTo>
                  <a:cubicBezTo>
                    <a:pt x="253" y="0"/>
                    <a:pt x="0" y="35"/>
                    <a:pt x="0" y="385"/>
                  </a:cubicBezTo>
                  <a:cubicBezTo>
                    <a:pt x="0" y="737"/>
                    <a:pt x="253" y="1022"/>
                    <a:pt x="569" y="1022"/>
                  </a:cubicBezTo>
                  <a:cubicBezTo>
                    <a:pt x="884" y="1022"/>
                    <a:pt x="1139" y="737"/>
                    <a:pt x="1139" y="385"/>
                  </a:cubicBezTo>
                  <a:cubicBezTo>
                    <a:pt x="1139" y="35"/>
                    <a:pt x="882" y="0"/>
                    <a:pt x="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14;p37">
              <a:extLst>
                <a:ext uri="{FF2B5EF4-FFF2-40B4-BE49-F238E27FC236}">
                  <a16:creationId xmlns:a16="http://schemas.microsoft.com/office/drawing/2014/main" id="{05CC9519-6714-99CF-A24B-15C6DEA15D18}"/>
                </a:ext>
              </a:extLst>
            </p:cNvPr>
            <p:cNvSpPr/>
            <p:nvPr/>
          </p:nvSpPr>
          <p:spPr>
            <a:xfrm>
              <a:off x="2546257" y="1482573"/>
              <a:ext cx="43586" cy="34720"/>
            </a:xfrm>
            <a:custGeom>
              <a:avLst/>
              <a:gdLst/>
              <a:ahLst/>
              <a:cxnLst/>
              <a:rect l="l" t="t" r="r" b="b"/>
              <a:pathLst>
                <a:path w="1411" h="1124" extrusionOk="0">
                  <a:moveTo>
                    <a:pt x="704" y="1"/>
                  </a:moveTo>
                  <a:cubicBezTo>
                    <a:pt x="316" y="1"/>
                    <a:pt x="0" y="251"/>
                    <a:pt x="0" y="561"/>
                  </a:cubicBezTo>
                  <a:cubicBezTo>
                    <a:pt x="0" y="873"/>
                    <a:pt x="316" y="1124"/>
                    <a:pt x="704" y="1124"/>
                  </a:cubicBezTo>
                  <a:cubicBezTo>
                    <a:pt x="1095" y="1124"/>
                    <a:pt x="1410" y="873"/>
                    <a:pt x="1410" y="561"/>
                  </a:cubicBezTo>
                  <a:cubicBezTo>
                    <a:pt x="1410" y="251"/>
                    <a:pt x="1095" y="1"/>
                    <a:pt x="7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15;p37">
              <a:extLst>
                <a:ext uri="{FF2B5EF4-FFF2-40B4-BE49-F238E27FC236}">
                  <a16:creationId xmlns:a16="http://schemas.microsoft.com/office/drawing/2014/main" id="{4B427D45-CFA8-41B9-F88D-7FACE9E99CDD}"/>
                </a:ext>
              </a:extLst>
            </p:cNvPr>
            <p:cNvSpPr/>
            <p:nvPr/>
          </p:nvSpPr>
          <p:spPr>
            <a:xfrm>
              <a:off x="2449201" y="1392312"/>
              <a:ext cx="355791" cy="378495"/>
            </a:xfrm>
            <a:custGeom>
              <a:avLst/>
              <a:gdLst/>
              <a:ahLst/>
              <a:cxnLst/>
              <a:rect l="l" t="t" r="r" b="b"/>
              <a:pathLst>
                <a:path w="11518" h="12253" extrusionOk="0">
                  <a:moveTo>
                    <a:pt x="3779" y="707"/>
                  </a:moveTo>
                  <a:lnTo>
                    <a:pt x="3779" y="707"/>
                  </a:lnTo>
                  <a:cubicBezTo>
                    <a:pt x="3787" y="1315"/>
                    <a:pt x="3297" y="1805"/>
                    <a:pt x="2698" y="1805"/>
                  </a:cubicBezTo>
                  <a:cubicBezTo>
                    <a:pt x="2505" y="1805"/>
                    <a:pt x="2316" y="1752"/>
                    <a:pt x="2151" y="1654"/>
                  </a:cubicBezTo>
                  <a:cubicBezTo>
                    <a:pt x="2626" y="1250"/>
                    <a:pt x="3175" y="927"/>
                    <a:pt x="3779" y="707"/>
                  </a:cubicBezTo>
                  <a:close/>
                  <a:moveTo>
                    <a:pt x="7811" y="741"/>
                  </a:moveTo>
                  <a:lnTo>
                    <a:pt x="7811" y="741"/>
                  </a:lnTo>
                  <a:cubicBezTo>
                    <a:pt x="8371" y="958"/>
                    <a:pt x="8894" y="1262"/>
                    <a:pt x="9347" y="1646"/>
                  </a:cubicBezTo>
                  <a:cubicBezTo>
                    <a:pt x="9175" y="1857"/>
                    <a:pt x="8917" y="1985"/>
                    <a:pt x="8643" y="1985"/>
                  </a:cubicBezTo>
                  <a:cubicBezTo>
                    <a:pt x="8004" y="1985"/>
                    <a:pt x="7564" y="1334"/>
                    <a:pt x="7811" y="741"/>
                  </a:cubicBezTo>
                  <a:close/>
                  <a:moveTo>
                    <a:pt x="2516" y="4505"/>
                  </a:moveTo>
                  <a:cubicBezTo>
                    <a:pt x="3012" y="4505"/>
                    <a:pt x="3418" y="4907"/>
                    <a:pt x="3418" y="5406"/>
                  </a:cubicBezTo>
                  <a:lnTo>
                    <a:pt x="1615" y="5406"/>
                  </a:lnTo>
                  <a:cubicBezTo>
                    <a:pt x="1617" y="4907"/>
                    <a:pt x="2023" y="4505"/>
                    <a:pt x="2516" y="4505"/>
                  </a:cubicBezTo>
                  <a:close/>
                  <a:moveTo>
                    <a:pt x="10444" y="5766"/>
                  </a:moveTo>
                  <a:cubicBezTo>
                    <a:pt x="10444" y="6018"/>
                    <a:pt x="10356" y="6267"/>
                    <a:pt x="10187" y="6466"/>
                  </a:cubicBezTo>
                  <a:cubicBezTo>
                    <a:pt x="9977" y="6714"/>
                    <a:pt x="9674" y="6848"/>
                    <a:pt x="9362" y="6848"/>
                  </a:cubicBezTo>
                  <a:cubicBezTo>
                    <a:pt x="9186" y="6848"/>
                    <a:pt x="9006" y="6805"/>
                    <a:pt x="8840" y="6715"/>
                  </a:cubicBezTo>
                  <a:cubicBezTo>
                    <a:pt x="8723" y="6649"/>
                    <a:pt x="8592" y="6616"/>
                    <a:pt x="8462" y="6616"/>
                  </a:cubicBezTo>
                  <a:cubicBezTo>
                    <a:pt x="8332" y="6616"/>
                    <a:pt x="8201" y="6649"/>
                    <a:pt x="8083" y="6715"/>
                  </a:cubicBezTo>
                  <a:cubicBezTo>
                    <a:pt x="7923" y="6804"/>
                    <a:pt x="7743" y="6848"/>
                    <a:pt x="7563" y="6848"/>
                  </a:cubicBezTo>
                  <a:cubicBezTo>
                    <a:pt x="7382" y="6848"/>
                    <a:pt x="7201" y="6804"/>
                    <a:pt x="7040" y="6715"/>
                  </a:cubicBezTo>
                  <a:cubicBezTo>
                    <a:pt x="6921" y="6649"/>
                    <a:pt x="6791" y="6616"/>
                    <a:pt x="6661" y="6616"/>
                  </a:cubicBezTo>
                  <a:cubicBezTo>
                    <a:pt x="6531" y="6616"/>
                    <a:pt x="6401" y="6649"/>
                    <a:pt x="6282" y="6715"/>
                  </a:cubicBezTo>
                  <a:cubicBezTo>
                    <a:pt x="6119" y="6804"/>
                    <a:pt x="5940" y="6850"/>
                    <a:pt x="5760" y="6850"/>
                  </a:cubicBezTo>
                  <a:cubicBezTo>
                    <a:pt x="5582" y="6850"/>
                    <a:pt x="5403" y="6805"/>
                    <a:pt x="5239" y="6715"/>
                  </a:cubicBezTo>
                  <a:cubicBezTo>
                    <a:pt x="5121" y="6649"/>
                    <a:pt x="4990" y="6616"/>
                    <a:pt x="4860" y="6616"/>
                  </a:cubicBezTo>
                  <a:cubicBezTo>
                    <a:pt x="4729" y="6616"/>
                    <a:pt x="4599" y="6649"/>
                    <a:pt x="4482" y="6715"/>
                  </a:cubicBezTo>
                  <a:cubicBezTo>
                    <a:pt x="4321" y="6804"/>
                    <a:pt x="4140" y="6848"/>
                    <a:pt x="3960" y="6848"/>
                  </a:cubicBezTo>
                  <a:cubicBezTo>
                    <a:pt x="3780" y="6848"/>
                    <a:pt x="3599" y="6804"/>
                    <a:pt x="3439" y="6715"/>
                  </a:cubicBezTo>
                  <a:cubicBezTo>
                    <a:pt x="3320" y="6649"/>
                    <a:pt x="3190" y="6616"/>
                    <a:pt x="3059" y="6616"/>
                  </a:cubicBezTo>
                  <a:cubicBezTo>
                    <a:pt x="2928" y="6616"/>
                    <a:pt x="2798" y="6649"/>
                    <a:pt x="2679" y="6715"/>
                  </a:cubicBezTo>
                  <a:cubicBezTo>
                    <a:pt x="2510" y="6807"/>
                    <a:pt x="2332" y="6849"/>
                    <a:pt x="2159" y="6849"/>
                  </a:cubicBezTo>
                  <a:cubicBezTo>
                    <a:pt x="1593" y="6849"/>
                    <a:pt x="1076" y="6397"/>
                    <a:pt x="1078" y="5766"/>
                  </a:cubicBezTo>
                  <a:lnTo>
                    <a:pt x="1078" y="5766"/>
                  </a:lnTo>
                  <a:cubicBezTo>
                    <a:pt x="1098" y="5767"/>
                    <a:pt x="3425" y="5767"/>
                    <a:pt x="5755" y="5767"/>
                  </a:cubicBezTo>
                  <a:cubicBezTo>
                    <a:pt x="8084" y="5767"/>
                    <a:pt x="10416" y="5767"/>
                    <a:pt x="10444" y="5766"/>
                  </a:cubicBezTo>
                  <a:close/>
                  <a:moveTo>
                    <a:pt x="6662" y="6976"/>
                  </a:moveTo>
                  <a:cubicBezTo>
                    <a:pt x="6733" y="6976"/>
                    <a:pt x="6803" y="6994"/>
                    <a:pt x="6868" y="7029"/>
                  </a:cubicBezTo>
                  <a:cubicBezTo>
                    <a:pt x="7001" y="7103"/>
                    <a:pt x="7145" y="7153"/>
                    <a:pt x="7290" y="7182"/>
                  </a:cubicBezTo>
                  <a:cubicBezTo>
                    <a:pt x="7417" y="7365"/>
                    <a:pt x="7564" y="7601"/>
                    <a:pt x="7564" y="8018"/>
                  </a:cubicBezTo>
                  <a:cubicBezTo>
                    <a:pt x="7562" y="8458"/>
                    <a:pt x="7399" y="8695"/>
                    <a:pt x="7269" y="8887"/>
                  </a:cubicBezTo>
                  <a:cubicBezTo>
                    <a:pt x="7162" y="9045"/>
                    <a:pt x="7084" y="9160"/>
                    <a:pt x="7084" y="9415"/>
                  </a:cubicBezTo>
                  <a:cubicBezTo>
                    <a:pt x="7084" y="9889"/>
                    <a:pt x="7380" y="9916"/>
                    <a:pt x="7507" y="10446"/>
                  </a:cubicBezTo>
                  <a:cubicBezTo>
                    <a:pt x="7528" y="10534"/>
                    <a:pt x="7507" y="10626"/>
                    <a:pt x="7451" y="10697"/>
                  </a:cubicBezTo>
                  <a:cubicBezTo>
                    <a:pt x="7389" y="10775"/>
                    <a:pt x="7302" y="10812"/>
                    <a:pt x="7216" y="10812"/>
                  </a:cubicBezTo>
                  <a:cubicBezTo>
                    <a:pt x="7087" y="10812"/>
                    <a:pt x="6961" y="10730"/>
                    <a:pt x="6925" y="10584"/>
                  </a:cubicBezTo>
                  <a:cubicBezTo>
                    <a:pt x="6890" y="10454"/>
                    <a:pt x="6833" y="10369"/>
                    <a:pt x="6774" y="10283"/>
                  </a:cubicBezTo>
                  <a:cubicBezTo>
                    <a:pt x="6642" y="10094"/>
                    <a:pt x="6483" y="9859"/>
                    <a:pt x="6483" y="9415"/>
                  </a:cubicBezTo>
                  <a:cubicBezTo>
                    <a:pt x="6483" y="8973"/>
                    <a:pt x="6646" y="8739"/>
                    <a:pt x="6774" y="8548"/>
                  </a:cubicBezTo>
                  <a:cubicBezTo>
                    <a:pt x="6881" y="8389"/>
                    <a:pt x="6961" y="8274"/>
                    <a:pt x="6961" y="8018"/>
                  </a:cubicBezTo>
                  <a:cubicBezTo>
                    <a:pt x="6961" y="7763"/>
                    <a:pt x="6881" y="7649"/>
                    <a:pt x="6774" y="7490"/>
                  </a:cubicBezTo>
                  <a:cubicBezTo>
                    <a:pt x="6684" y="7358"/>
                    <a:pt x="6584" y="7212"/>
                    <a:pt x="6527" y="6998"/>
                  </a:cubicBezTo>
                  <a:cubicBezTo>
                    <a:pt x="6571" y="6983"/>
                    <a:pt x="6617" y="6976"/>
                    <a:pt x="6662" y="6976"/>
                  </a:cubicBezTo>
                  <a:close/>
                  <a:moveTo>
                    <a:pt x="4862" y="6976"/>
                  </a:moveTo>
                  <a:cubicBezTo>
                    <a:pt x="4921" y="6976"/>
                    <a:pt x="4980" y="6988"/>
                    <a:pt x="5034" y="7011"/>
                  </a:cubicBezTo>
                  <a:cubicBezTo>
                    <a:pt x="4880" y="7272"/>
                    <a:pt x="4742" y="7364"/>
                    <a:pt x="4742" y="7702"/>
                  </a:cubicBezTo>
                  <a:cubicBezTo>
                    <a:pt x="4742" y="7959"/>
                    <a:pt x="4820" y="8073"/>
                    <a:pt x="4927" y="8232"/>
                  </a:cubicBezTo>
                  <a:cubicBezTo>
                    <a:pt x="5057" y="8420"/>
                    <a:pt x="5220" y="8657"/>
                    <a:pt x="5220" y="9099"/>
                  </a:cubicBezTo>
                  <a:cubicBezTo>
                    <a:pt x="5220" y="9543"/>
                    <a:pt x="5057" y="9776"/>
                    <a:pt x="4927" y="9968"/>
                  </a:cubicBezTo>
                  <a:cubicBezTo>
                    <a:pt x="4820" y="10126"/>
                    <a:pt x="4742" y="10241"/>
                    <a:pt x="4742" y="10496"/>
                  </a:cubicBezTo>
                  <a:cubicBezTo>
                    <a:pt x="4742" y="10970"/>
                    <a:pt x="5038" y="10997"/>
                    <a:pt x="5165" y="11527"/>
                  </a:cubicBezTo>
                  <a:cubicBezTo>
                    <a:pt x="5186" y="11615"/>
                    <a:pt x="5165" y="11707"/>
                    <a:pt x="5109" y="11778"/>
                  </a:cubicBezTo>
                  <a:cubicBezTo>
                    <a:pt x="5048" y="11857"/>
                    <a:pt x="4961" y="11894"/>
                    <a:pt x="4875" y="11894"/>
                  </a:cubicBezTo>
                  <a:cubicBezTo>
                    <a:pt x="4747" y="11894"/>
                    <a:pt x="4621" y="11812"/>
                    <a:pt x="4583" y="11665"/>
                  </a:cubicBezTo>
                  <a:cubicBezTo>
                    <a:pt x="4550" y="11535"/>
                    <a:pt x="4493" y="11451"/>
                    <a:pt x="4432" y="11364"/>
                  </a:cubicBezTo>
                  <a:cubicBezTo>
                    <a:pt x="4302" y="11175"/>
                    <a:pt x="4141" y="10940"/>
                    <a:pt x="4141" y="10496"/>
                  </a:cubicBezTo>
                  <a:cubicBezTo>
                    <a:pt x="4141" y="10054"/>
                    <a:pt x="4304" y="9820"/>
                    <a:pt x="4432" y="9629"/>
                  </a:cubicBezTo>
                  <a:cubicBezTo>
                    <a:pt x="4541" y="9470"/>
                    <a:pt x="4619" y="9355"/>
                    <a:pt x="4619" y="9099"/>
                  </a:cubicBezTo>
                  <a:cubicBezTo>
                    <a:pt x="4619" y="8845"/>
                    <a:pt x="4541" y="8730"/>
                    <a:pt x="4432" y="8571"/>
                  </a:cubicBezTo>
                  <a:cubicBezTo>
                    <a:pt x="4302" y="8381"/>
                    <a:pt x="4141" y="8146"/>
                    <a:pt x="4141" y="7702"/>
                  </a:cubicBezTo>
                  <a:cubicBezTo>
                    <a:pt x="4141" y="7509"/>
                    <a:pt x="4172" y="7337"/>
                    <a:pt x="4237" y="7180"/>
                  </a:cubicBezTo>
                  <a:cubicBezTo>
                    <a:pt x="4382" y="7151"/>
                    <a:pt x="4524" y="7100"/>
                    <a:pt x="4656" y="7029"/>
                  </a:cubicBezTo>
                  <a:cubicBezTo>
                    <a:pt x="4720" y="6993"/>
                    <a:pt x="4791" y="6976"/>
                    <a:pt x="4862" y="6976"/>
                  </a:cubicBezTo>
                  <a:close/>
                  <a:moveTo>
                    <a:pt x="8936" y="7142"/>
                  </a:moveTo>
                  <a:cubicBezTo>
                    <a:pt x="9076" y="7185"/>
                    <a:pt x="9220" y="7206"/>
                    <a:pt x="9364" y="7206"/>
                  </a:cubicBezTo>
                  <a:cubicBezTo>
                    <a:pt x="9445" y="7206"/>
                    <a:pt x="9526" y="7199"/>
                    <a:pt x="9606" y="7186"/>
                  </a:cubicBezTo>
                  <a:lnTo>
                    <a:pt x="9606" y="7186"/>
                  </a:lnTo>
                  <a:cubicBezTo>
                    <a:pt x="9500" y="7337"/>
                    <a:pt x="9426" y="7452"/>
                    <a:pt x="9426" y="7702"/>
                  </a:cubicBezTo>
                  <a:cubicBezTo>
                    <a:pt x="9422" y="7959"/>
                    <a:pt x="9500" y="8073"/>
                    <a:pt x="9611" y="8232"/>
                  </a:cubicBezTo>
                  <a:cubicBezTo>
                    <a:pt x="9743" y="8420"/>
                    <a:pt x="9902" y="8657"/>
                    <a:pt x="9902" y="9099"/>
                  </a:cubicBezTo>
                  <a:cubicBezTo>
                    <a:pt x="9902" y="9543"/>
                    <a:pt x="9740" y="9776"/>
                    <a:pt x="9611" y="9968"/>
                  </a:cubicBezTo>
                  <a:cubicBezTo>
                    <a:pt x="9504" y="10126"/>
                    <a:pt x="9424" y="10241"/>
                    <a:pt x="9424" y="10496"/>
                  </a:cubicBezTo>
                  <a:cubicBezTo>
                    <a:pt x="9424" y="10970"/>
                    <a:pt x="9720" y="10997"/>
                    <a:pt x="9849" y="11527"/>
                  </a:cubicBezTo>
                  <a:cubicBezTo>
                    <a:pt x="9870" y="11615"/>
                    <a:pt x="9849" y="11707"/>
                    <a:pt x="9793" y="11778"/>
                  </a:cubicBezTo>
                  <a:cubicBezTo>
                    <a:pt x="9732" y="11857"/>
                    <a:pt x="9645" y="11894"/>
                    <a:pt x="9559" y="11894"/>
                  </a:cubicBezTo>
                  <a:cubicBezTo>
                    <a:pt x="9430" y="11894"/>
                    <a:pt x="9304" y="11812"/>
                    <a:pt x="9267" y="11665"/>
                  </a:cubicBezTo>
                  <a:cubicBezTo>
                    <a:pt x="9232" y="11535"/>
                    <a:pt x="9175" y="11451"/>
                    <a:pt x="9116" y="11364"/>
                  </a:cubicBezTo>
                  <a:cubicBezTo>
                    <a:pt x="8984" y="11175"/>
                    <a:pt x="8823" y="10940"/>
                    <a:pt x="8823" y="10496"/>
                  </a:cubicBezTo>
                  <a:cubicBezTo>
                    <a:pt x="8823" y="10054"/>
                    <a:pt x="8988" y="9820"/>
                    <a:pt x="9116" y="9629"/>
                  </a:cubicBezTo>
                  <a:cubicBezTo>
                    <a:pt x="9223" y="9470"/>
                    <a:pt x="9301" y="9355"/>
                    <a:pt x="9301" y="9099"/>
                  </a:cubicBezTo>
                  <a:cubicBezTo>
                    <a:pt x="9301" y="8845"/>
                    <a:pt x="9223" y="8730"/>
                    <a:pt x="9116" y="8571"/>
                  </a:cubicBezTo>
                  <a:cubicBezTo>
                    <a:pt x="8984" y="8381"/>
                    <a:pt x="8823" y="8146"/>
                    <a:pt x="8823" y="7702"/>
                  </a:cubicBezTo>
                  <a:cubicBezTo>
                    <a:pt x="8823" y="7453"/>
                    <a:pt x="8875" y="7276"/>
                    <a:pt x="8936" y="7142"/>
                  </a:cubicBezTo>
                  <a:close/>
                  <a:moveTo>
                    <a:pt x="5760" y="1"/>
                  </a:moveTo>
                  <a:cubicBezTo>
                    <a:pt x="2983" y="1"/>
                    <a:pt x="599" y="1851"/>
                    <a:pt x="94" y="4534"/>
                  </a:cubicBezTo>
                  <a:cubicBezTo>
                    <a:pt x="0" y="5023"/>
                    <a:pt x="272" y="5500"/>
                    <a:pt x="722" y="5684"/>
                  </a:cubicBezTo>
                  <a:cubicBezTo>
                    <a:pt x="687" y="6258"/>
                    <a:pt x="993" y="6778"/>
                    <a:pt x="1483" y="7038"/>
                  </a:cubicBezTo>
                  <a:cubicBezTo>
                    <a:pt x="1554" y="7344"/>
                    <a:pt x="1692" y="7543"/>
                    <a:pt x="1795" y="7693"/>
                  </a:cubicBezTo>
                  <a:cubicBezTo>
                    <a:pt x="1893" y="7834"/>
                    <a:pt x="1919" y="7873"/>
                    <a:pt x="1919" y="8016"/>
                  </a:cubicBezTo>
                  <a:cubicBezTo>
                    <a:pt x="1919" y="8165"/>
                    <a:pt x="1891" y="8204"/>
                    <a:pt x="1791" y="8341"/>
                  </a:cubicBezTo>
                  <a:cubicBezTo>
                    <a:pt x="1676" y="8512"/>
                    <a:pt x="1518" y="8743"/>
                    <a:pt x="1460" y="9116"/>
                  </a:cubicBezTo>
                  <a:cubicBezTo>
                    <a:pt x="1445" y="9214"/>
                    <a:pt x="1512" y="9306"/>
                    <a:pt x="1611" y="9323"/>
                  </a:cubicBezTo>
                  <a:cubicBezTo>
                    <a:pt x="1620" y="9324"/>
                    <a:pt x="1628" y="9325"/>
                    <a:pt x="1636" y="9325"/>
                  </a:cubicBezTo>
                  <a:cubicBezTo>
                    <a:pt x="1724" y="9325"/>
                    <a:pt x="1800" y="9261"/>
                    <a:pt x="1816" y="9172"/>
                  </a:cubicBezTo>
                  <a:cubicBezTo>
                    <a:pt x="1856" y="8906"/>
                    <a:pt x="1956" y="8741"/>
                    <a:pt x="2092" y="8542"/>
                  </a:cubicBezTo>
                  <a:cubicBezTo>
                    <a:pt x="2199" y="8385"/>
                    <a:pt x="2277" y="8271"/>
                    <a:pt x="2277" y="8014"/>
                  </a:cubicBezTo>
                  <a:cubicBezTo>
                    <a:pt x="2277" y="7610"/>
                    <a:pt x="2073" y="7540"/>
                    <a:pt x="1910" y="7182"/>
                  </a:cubicBezTo>
                  <a:lnTo>
                    <a:pt x="1910" y="7182"/>
                  </a:lnTo>
                  <a:cubicBezTo>
                    <a:pt x="1992" y="7196"/>
                    <a:pt x="2074" y="7202"/>
                    <a:pt x="2155" y="7202"/>
                  </a:cubicBezTo>
                  <a:cubicBezTo>
                    <a:pt x="2300" y="7202"/>
                    <a:pt x="2443" y="7181"/>
                    <a:pt x="2582" y="7138"/>
                  </a:cubicBezTo>
                  <a:cubicBezTo>
                    <a:pt x="2583" y="7142"/>
                    <a:pt x="2585" y="7144"/>
                    <a:pt x="2585" y="7145"/>
                  </a:cubicBezTo>
                  <a:cubicBezTo>
                    <a:pt x="2715" y="7335"/>
                    <a:pt x="2878" y="7572"/>
                    <a:pt x="2878" y="8012"/>
                  </a:cubicBezTo>
                  <a:cubicBezTo>
                    <a:pt x="2878" y="8454"/>
                    <a:pt x="2715" y="8688"/>
                    <a:pt x="2585" y="8879"/>
                  </a:cubicBezTo>
                  <a:cubicBezTo>
                    <a:pt x="2478" y="9038"/>
                    <a:pt x="2400" y="9153"/>
                    <a:pt x="2400" y="9409"/>
                  </a:cubicBezTo>
                  <a:cubicBezTo>
                    <a:pt x="2400" y="9882"/>
                    <a:pt x="2696" y="9908"/>
                    <a:pt x="2823" y="10438"/>
                  </a:cubicBezTo>
                  <a:cubicBezTo>
                    <a:pt x="2844" y="10528"/>
                    <a:pt x="2823" y="10618"/>
                    <a:pt x="2767" y="10691"/>
                  </a:cubicBezTo>
                  <a:cubicBezTo>
                    <a:pt x="2706" y="10769"/>
                    <a:pt x="2619" y="10806"/>
                    <a:pt x="2534" y="10806"/>
                  </a:cubicBezTo>
                  <a:cubicBezTo>
                    <a:pt x="2405" y="10806"/>
                    <a:pt x="2279" y="10724"/>
                    <a:pt x="2241" y="10578"/>
                  </a:cubicBezTo>
                  <a:cubicBezTo>
                    <a:pt x="2208" y="10446"/>
                    <a:pt x="2151" y="10362"/>
                    <a:pt x="2092" y="10276"/>
                  </a:cubicBezTo>
                  <a:cubicBezTo>
                    <a:pt x="2021" y="10174"/>
                    <a:pt x="1942" y="10060"/>
                    <a:pt x="1883" y="9908"/>
                  </a:cubicBezTo>
                  <a:cubicBezTo>
                    <a:pt x="1855" y="9836"/>
                    <a:pt x="1788" y="9793"/>
                    <a:pt x="1716" y="9793"/>
                  </a:cubicBezTo>
                  <a:cubicBezTo>
                    <a:pt x="1695" y="9793"/>
                    <a:pt x="1673" y="9797"/>
                    <a:pt x="1652" y="9805"/>
                  </a:cubicBezTo>
                  <a:cubicBezTo>
                    <a:pt x="1558" y="9841"/>
                    <a:pt x="1512" y="9945"/>
                    <a:pt x="1548" y="10037"/>
                  </a:cubicBezTo>
                  <a:cubicBezTo>
                    <a:pt x="1623" y="10232"/>
                    <a:pt x="1719" y="10369"/>
                    <a:pt x="1795" y="10482"/>
                  </a:cubicBezTo>
                  <a:cubicBezTo>
                    <a:pt x="1847" y="10559"/>
                    <a:pt x="1875" y="10599"/>
                    <a:pt x="1893" y="10668"/>
                  </a:cubicBezTo>
                  <a:cubicBezTo>
                    <a:pt x="1967" y="10961"/>
                    <a:pt x="2229" y="11165"/>
                    <a:pt x="2532" y="11165"/>
                  </a:cubicBezTo>
                  <a:cubicBezTo>
                    <a:pt x="2957" y="11165"/>
                    <a:pt x="3270" y="10769"/>
                    <a:pt x="3173" y="10358"/>
                  </a:cubicBezTo>
                  <a:cubicBezTo>
                    <a:pt x="3098" y="10050"/>
                    <a:pt x="2974" y="9868"/>
                    <a:pt x="2882" y="9736"/>
                  </a:cubicBezTo>
                  <a:cubicBezTo>
                    <a:pt x="2784" y="9595"/>
                    <a:pt x="2758" y="9556"/>
                    <a:pt x="2758" y="9413"/>
                  </a:cubicBezTo>
                  <a:cubicBezTo>
                    <a:pt x="2758" y="9269"/>
                    <a:pt x="2784" y="9231"/>
                    <a:pt x="2882" y="9088"/>
                  </a:cubicBezTo>
                  <a:cubicBezTo>
                    <a:pt x="3024" y="8883"/>
                    <a:pt x="3240" y="8569"/>
                    <a:pt x="3240" y="8016"/>
                  </a:cubicBezTo>
                  <a:cubicBezTo>
                    <a:pt x="3240" y="7507"/>
                    <a:pt x="3058" y="7203"/>
                    <a:pt x="2918" y="6998"/>
                  </a:cubicBezTo>
                  <a:cubicBezTo>
                    <a:pt x="2964" y="6981"/>
                    <a:pt x="3012" y="6972"/>
                    <a:pt x="3061" y="6972"/>
                  </a:cubicBezTo>
                  <a:cubicBezTo>
                    <a:pt x="3131" y="6972"/>
                    <a:pt x="3201" y="6991"/>
                    <a:pt x="3265" y="7027"/>
                  </a:cubicBezTo>
                  <a:cubicBezTo>
                    <a:pt x="3446" y="7126"/>
                    <a:pt x="3645" y="7184"/>
                    <a:pt x="3848" y="7199"/>
                  </a:cubicBezTo>
                  <a:cubicBezTo>
                    <a:pt x="3804" y="7354"/>
                    <a:pt x="3781" y="7520"/>
                    <a:pt x="3781" y="7700"/>
                  </a:cubicBezTo>
                  <a:cubicBezTo>
                    <a:pt x="3781" y="8253"/>
                    <a:pt x="3997" y="8567"/>
                    <a:pt x="4139" y="8772"/>
                  </a:cubicBezTo>
                  <a:cubicBezTo>
                    <a:pt x="4237" y="8913"/>
                    <a:pt x="4263" y="8952"/>
                    <a:pt x="4263" y="9095"/>
                  </a:cubicBezTo>
                  <a:cubicBezTo>
                    <a:pt x="4263" y="9239"/>
                    <a:pt x="4237" y="9277"/>
                    <a:pt x="4139" y="9420"/>
                  </a:cubicBezTo>
                  <a:cubicBezTo>
                    <a:pt x="3997" y="9625"/>
                    <a:pt x="3781" y="9937"/>
                    <a:pt x="3781" y="10492"/>
                  </a:cubicBezTo>
                  <a:cubicBezTo>
                    <a:pt x="3781" y="11045"/>
                    <a:pt x="3997" y="11357"/>
                    <a:pt x="4139" y="11563"/>
                  </a:cubicBezTo>
                  <a:cubicBezTo>
                    <a:pt x="4191" y="11640"/>
                    <a:pt x="4219" y="11680"/>
                    <a:pt x="4237" y="11749"/>
                  </a:cubicBezTo>
                  <a:cubicBezTo>
                    <a:pt x="4311" y="12042"/>
                    <a:pt x="4573" y="12247"/>
                    <a:pt x="4876" y="12247"/>
                  </a:cubicBezTo>
                  <a:cubicBezTo>
                    <a:pt x="5300" y="12247"/>
                    <a:pt x="5614" y="11850"/>
                    <a:pt x="5517" y="11439"/>
                  </a:cubicBezTo>
                  <a:cubicBezTo>
                    <a:pt x="5442" y="11131"/>
                    <a:pt x="5318" y="10949"/>
                    <a:pt x="5226" y="10817"/>
                  </a:cubicBezTo>
                  <a:cubicBezTo>
                    <a:pt x="5128" y="10676"/>
                    <a:pt x="5101" y="10637"/>
                    <a:pt x="5101" y="10494"/>
                  </a:cubicBezTo>
                  <a:cubicBezTo>
                    <a:pt x="5101" y="10350"/>
                    <a:pt x="5128" y="10312"/>
                    <a:pt x="5226" y="10169"/>
                  </a:cubicBezTo>
                  <a:cubicBezTo>
                    <a:pt x="5367" y="9964"/>
                    <a:pt x="5584" y="9650"/>
                    <a:pt x="5584" y="9097"/>
                  </a:cubicBezTo>
                  <a:cubicBezTo>
                    <a:pt x="5584" y="8542"/>
                    <a:pt x="5367" y="8232"/>
                    <a:pt x="5226" y="8026"/>
                  </a:cubicBezTo>
                  <a:cubicBezTo>
                    <a:pt x="5128" y="7884"/>
                    <a:pt x="5101" y="7846"/>
                    <a:pt x="5101" y="7702"/>
                  </a:cubicBezTo>
                  <a:cubicBezTo>
                    <a:pt x="5101" y="7559"/>
                    <a:pt x="5128" y="7520"/>
                    <a:pt x="5226" y="7377"/>
                  </a:cubicBezTo>
                  <a:cubicBezTo>
                    <a:pt x="5270" y="7314"/>
                    <a:pt x="5322" y="7239"/>
                    <a:pt x="5369" y="7151"/>
                  </a:cubicBezTo>
                  <a:cubicBezTo>
                    <a:pt x="5497" y="7186"/>
                    <a:pt x="5631" y="7206"/>
                    <a:pt x="5765" y="7206"/>
                  </a:cubicBezTo>
                  <a:cubicBezTo>
                    <a:pt x="5908" y="7206"/>
                    <a:pt x="6053" y="7184"/>
                    <a:pt x="6196" y="7138"/>
                  </a:cubicBezTo>
                  <a:cubicBezTo>
                    <a:pt x="6269" y="7387"/>
                    <a:pt x="6387" y="7559"/>
                    <a:pt x="6479" y="7693"/>
                  </a:cubicBezTo>
                  <a:cubicBezTo>
                    <a:pt x="6579" y="7834"/>
                    <a:pt x="6603" y="7873"/>
                    <a:pt x="6603" y="8016"/>
                  </a:cubicBezTo>
                  <a:cubicBezTo>
                    <a:pt x="6603" y="8160"/>
                    <a:pt x="6579" y="8198"/>
                    <a:pt x="6479" y="8341"/>
                  </a:cubicBezTo>
                  <a:cubicBezTo>
                    <a:pt x="6339" y="8548"/>
                    <a:pt x="6123" y="8858"/>
                    <a:pt x="6123" y="9413"/>
                  </a:cubicBezTo>
                  <a:cubicBezTo>
                    <a:pt x="6123" y="9968"/>
                    <a:pt x="6339" y="10280"/>
                    <a:pt x="6479" y="10484"/>
                  </a:cubicBezTo>
                  <a:cubicBezTo>
                    <a:pt x="6533" y="10561"/>
                    <a:pt x="6561" y="10601"/>
                    <a:pt x="6579" y="10672"/>
                  </a:cubicBezTo>
                  <a:cubicBezTo>
                    <a:pt x="6651" y="10963"/>
                    <a:pt x="6915" y="11169"/>
                    <a:pt x="7216" y="11169"/>
                  </a:cubicBezTo>
                  <a:cubicBezTo>
                    <a:pt x="7642" y="11169"/>
                    <a:pt x="7956" y="10771"/>
                    <a:pt x="7857" y="10360"/>
                  </a:cubicBezTo>
                  <a:cubicBezTo>
                    <a:pt x="7784" y="10052"/>
                    <a:pt x="7660" y="9870"/>
                    <a:pt x="7568" y="9738"/>
                  </a:cubicBezTo>
                  <a:cubicBezTo>
                    <a:pt x="7470" y="9596"/>
                    <a:pt x="7443" y="9558"/>
                    <a:pt x="7443" y="9415"/>
                  </a:cubicBezTo>
                  <a:cubicBezTo>
                    <a:pt x="7443" y="9271"/>
                    <a:pt x="7470" y="9233"/>
                    <a:pt x="7568" y="9089"/>
                  </a:cubicBezTo>
                  <a:cubicBezTo>
                    <a:pt x="7709" y="8885"/>
                    <a:pt x="7924" y="8571"/>
                    <a:pt x="7924" y="8018"/>
                  </a:cubicBezTo>
                  <a:cubicBezTo>
                    <a:pt x="7924" y="7652"/>
                    <a:pt x="7832" y="7392"/>
                    <a:pt x="7727" y="7199"/>
                  </a:cubicBezTo>
                  <a:cubicBezTo>
                    <a:pt x="7912" y="7176"/>
                    <a:pt x="8094" y="7122"/>
                    <a:pt x="8259" y="7031"/>
                  </a:cubicBezTo>
                  <a:cubicBezTo>
                    <a:pt x="8324" y="6995"/>
                    <a:pt x="8395" y="6978"/>
                    <a:pt x="8465" y="6978"/>
                  </a:cubicBezTo>
                  <a:cubicBezTo>
                    <a:pt x="8513" y="6978"/>
                    <a:pt x="8561" y="6986"/>
                    <a:pt x="8607" y="7002"/>
                  </a:cubicBezTo>
                  <a:cubicBezTo>
                    <a:pt x="8532" y="7170"/>
                    <a:pt x="8465" y="7396"/>
                    <a:pt x="8465" y="7706"/>
                  </a:cubicBezTo>
                  <a:cubicBezTo>
                    <a:pt x="8465" y="8261"/>
                    <a:pt x="8680" y="8571"/>
                    <a:pt x="8821" y="8778"/>
                  </a:cubicBezTo>
                  <a:cubicBezTo>
                    <a:pt x="8919" y="8917"/>
                    <a:pt x="8945" y="8956"/>
                    <a:pt x="8945" y="9099"/>
                  </a:cubicBezTo>
                  <a:cubicBezTo>
                    <a:pt x="8945" y="9243"/>
                    <a:pt x="8919" y="9281"/>
                    <a:pt x="8821" y="9424"/>
                  </a:cubicBezTo>
                  <a:cubicBezTo>
                    <a:pt x="8680" y="9631"/>
                    <a:pt x="8465" y="9941"/>
                    <a:pt x="8465" y="10496"/>
                  </a:cubicBezTo>
                  <a:cubicBezTo>
                    <a:pt x="8465" y="11051"/>
                    <a:pt x="8680" y="11363"/>
                    <a:pt x="8821" y="11567"/>
                  </a:cubicBezTo>
                  <a:cubicBezTo>
                    <a:pt x="8875" y="11644"/>
                    <a:pt x="8903" y="11686"/>
                    <a:pt x="8919" y="11755"/>
                  </a:cubicBezTo>
                  <a:cubicBezTo>
                    <a:pt x="8993" y="12046"/>
                    <a:pt x="9257" y="12252"/>
                    <a:pt x="9558" y="12252"/>
                  </a:cubicBezTo>
                  <a:cubicBezTo>
                    <a:pt x="9984" y="12252"/>
                    <a:pt x="10296" y="11854"/>
                    <a:pt x="10199" y="11443"/>
                  </a:cubicBezTo>
                  <a:cubicBezTo>
                    <a:pt x="10124" y="11135"/>
                    <a:pt x="10000" y="10953"/>
                    <a:pt x="9910" y="10821"/>
                  </a:cubicBezTo>
                  <a:cubicBezTo>
                    <a:pt x="9812" y="10681"/>
                    <a:pt x="9785" y="10643"/>
                    <a:pt x="9785" y="10500"/>
                  </a:cubicBezTo>
                  <a:cubicBezTo>
                    <a:pt x="9785" y="10356"/>
                    <a:pt x="9812" y="10318"/>
                    <a:pt x="9910" y="10174"/>
                  </a:cubicBezTo>
                  <a:cubicBezTo>
                    <a:pt x="10051" y="9968"/>
                    <a:pt x="10266" y="9654"/>
                    <a:pt x="10266" y="9103"/>
                  </a:cubicBezTo>
                  <a:cubicBezTo>
                    <a:pt x="10266" y="8550"/>
                    <a:pt x="10051" y="8236"/>
                    <a:pt x="9910" y="8031"/>
                  </a:cubicBezTo>
                  <a:cubicBezTo>
                    <a:pt x="9812" y="7890"/>
                    <a:pt x="9785" y="7851"/>
                    <a:pt x="9785" y="7708"/>
                  </a:cubicBezTo>
                  <a:cubicBezTo>
                    <a:pt x="9785" y="7564"/>
                    <a:pt x="9812" y="7526"/>
                    <a:pt x="9910" y="7383"/>
                  </a:cubicBezTo>
                  <a:cubicBezTo>
                    <a:pt x="9981" y="7279"/>
                    <a:pt x="10067" y="7153"/>
                    <a:pt x="10138" y="6985"/>
                  </a:cubicBezTo>
                  <a:cubicBezTo>
                    <a:pt x="10589" y="6698"/>
                    <a:pt x="10832" y="6198"/>
                    <a:pt x="10803" y="5689"/>
                  </a:cubicBezTo>
                  <a:cubicBezTo>
                    <a:pt x="11247" y="5500"/>
                    <a:pt x="11517" y="5023"/>
                    <a:pt x="11427" y="4536"/>
                  </a:cubicBezTo>
                  <a:cubicBezTo>
                    <a:pt x="11341" y="4080"/>
                    <a:pt x="11198" y="3634"/>
                    <a:pt x="11000" y="3219"/>
                  </a:cubicBezTo>
                  <a:cubicBezTo>
                    <a:pt x="10969" y="3154"/>
                    <a:pt x="10906" y="3116"/>
                    <a:pt x="10838" y="3116"/>
                  </a:cubicBezTo>
                  <a:cubicBezTo>
                    <a:pt x="10813" y="3116"/>
                    <a:pt x="10787" y="3121"/>
                    <a:pt x="10761" y="3133"/>
                  </a:cubicBezTo>
                  <a:cubicBezTo>
                    <a:pt x="10673" y="3175"/>
                    <a:pt x="10631" y="3280"/>
                    <a:pt x="10675" y="3372"/>
                  </a:cubicBezTo>
                  <a:cubicBezTo>
                    <a:pt x="10859" y="3759"/>
                    <a:pt x="10993" y="4176"/>
                    <a:pt x="11071" y="4601"/>
                  </a:cubicBezTo>
                  <a:cubicBezTo>
                    <a:pt x="11152" y="5020"/>
                    <a:pt x="10823" y="5406"/>
                    <a:pt x="10398" y="5406"/>
                  </a:cubicBezTo>
                  <a:lnTo>
                    <a:pt x="3777" y="5406"/>
                  </a:lnTo>
                  <a:cubicBezTo>
                    <a:pt x="3777" y="4708"/>
                    <a:pt x="3211" y="4147"/>
                    <a:pt x="2516" y="4147"/>
                  </a:cubicBezTo>
                  <a:cubicBezTo>
                    <a:pt x="1826" y="4147"/>
                    <a:pt x="1257" y="4708"/>
                    <a:pt x="1257" y="5406"/>
                  </a:cubicBezTo>
                  <a:cubicBezTo>
                    <a:pt x="1248" y="5406"/>
                    <a:pt x="1239" y="5406"/>
                    <a:pt x="1231" y="5406"/>
                  </a:cubicBezTo>
                  <a:cubicBezTo>
                    <a:pt x="1198" y="5406"/>
                    <a:pt x="1166" y="5407"/>
                    <a:pt x="1135" y="5407"/>
                  </a:cubicBezTo>
                  <a:cubicBezTo>
                    <a:pt x="1080" y="5407"/>
                    <a:pt x="1024" y="5404"/>
                    <a:pt x="955" y="5387"/>
                  </a:cubicBezTo>
                  <a:cubicBezTo>
                    <a:pt x="603" y="5301"/>
                    <a:pt x="379" y="4957"/>
                    <a:pt x="446" y="4601"/>
                  </a:cubicBezTo>
                  <a:cubicBezTo>
                    <a:pt x="645" y="3541"/>
                    <a:pt x="1154" y="2618"/>
                    <a:pt x="1875" y="1905"/>
                  </a:cubicBezTo>
                  <a:cubicBezTo>
                    <a:pt x="2115" y="2073"/>
                    <a:pt x="2402" y="2163"/>
                    <a:pt x="2698" y="2163"/>
                  </a:cubicBezTo>
                  <a:cubicBezTo>
                    <a:pt x="3538" y="2163"/>
                    <a:pt x="4210" y="1444"/>
                    <a:pt x="4131" y="592"/>
                  </a:cubicBezTo>
                  <a:cubicBezTo>
                    <a:pt x="4644" y="441"/>
                    <a:pt x="5191" y="362"/>
                    <a:pt x="5760" y="362"/>
                  </a:cubicBezTo>
                  <a:cubicBezTo>
                    <a:pt x="6351" y="362"/>
                    <a:pt x="6927" y="454"/>
                    <a:pt x="7470" y="621"/>
                  </a:cubicBezTo>
                  <a:cubicBezTo>
                    <a:pt x="7413" y="766"/>
                    <a:pt x="7382" y="925"/>
                    <a:pt x="7382" y="1082"/>
                  </a:cubicBezTo>
                  <a:cubicBezTo>
                    <a:pt x="7382" y="1776"/>
                    <a:pt x="7947" y="2343"/>
                    <a:pt x="8643" y="2343"/>
                  </a:cubicBezTo>
                  <a:cubicBezTo>
                    <a:pt x="9020" y="2343"/>
                    <a:pt x="9376" y="2173"/>
                    <a:pt x="9613" y="1886"/>
                  </a:cubicBezTo>
                  <a:cubicBezTo>
                    <a:pt x="9858" y="2123"/>
                    <a:pt x="10080" y="2383"/>
                    <a:pt x="10273" y="2666"/>
                  </a:cubicBezTo>
                  <a:cubicBezTo>
                    <a:pt x="10308" y="2716"/>
                    <a:pt x="10365" y="2744"/>
                    <a:pt x="10422" y="2744"/>
                  </a:cubicBezTo>
                  <a:cubicBezTo>
                    <a:pt x="10457" y="2744"/>
                    <a:pt x="10492" y="2734"/>
                    <a:pt x="10522" y="2712"/>
                  </a:cubicBezTo>
                  <a:cubicBezTo>
                    <a:pt x="10604" y="2657"/>
                    <a:pt x="10625" y="2544"/>
                    <a:pt x="10568" y="2463"/>
                  </a:cubicBezTo>
                  <a:cubicBezTo>
                    <a:pt x="9533" y="954"/>
                    <a:pt x="7748" y="1"/>
                    <a:pt x="5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316;p37">
              <a:extLst>
                <a:ext uri="{FF2B5EF4-FFF2-40B4-BE49-F238E27FC236}">
                  <a16:creationId xmlns:a16="http://schemas.microsoft.com/office/drawing/2014/main" id="{E4822DAF-6B2D-D2C5-31BA-60C8A28C30E2}"/>
                </a:ext>
              </a:extLst>
            </p:cNvPr>
            <p:cNvSpPr/>
            <p:nvPr/>
          </p:nvSpPr>
          <p:spPr>
            <a:xfrm>
              <a:off x="2716183" y="1498110"/>
              <a:ext cx="44482" cy="44543"/>
            </a:xfrm>
            <a:custGeom>
              <a:avLst/>
              <a:gdLst/>
              <a:ahLst/>
              <a:cxnLst/>
              <a:rect l="l" t="t" r="r" b="b"/>
              <a:pathLst>
                <a:path w="1440" h="1442" extrusionOk="0">
                  <a:moveTo>
                    <a:pt x="720" y="361"/>
                  </a:moveTo>
                  <a:cubicBezTo>
                    <a:pt x="919" y="361"/>
                    <a:pt x="1081" y="523"/>
                    <a:pt x="1081" y="720"/>
                  </a:cubicBezTo>
                  <a:cubicBezTo>
                    <a:pt x="1081" y="919"/>
                    <a:pt x="919" y="1082"/>
                    <a:pt x="720" y="1082"/>
                  </a:cubicBezTo>
                  <a:cubicBezTo>
                    <a:pt x="521" y="1082"/>
                    <a:pt x="358" y="919"/>
                    <a:pt x="358" y="720"/>
                  </a:cubicBezTo>
                  <a:cubicBezTo>
                    <a:pt x="358" y="523"/>
                    <a:pt x="521" y="361"/>
                    <a:pt x="720" y="361"/>
                  </a:cubicBezTo>
                  <a:close/>
                  <a:moveTo>
                    <a:pt x="720" y="1"/>
                  </a:moveTo>
                  <a:cubicBezTo>
                    <a:pt x="322" y="1"/>
                    <a:pt x="0" y="324"/>
                    <a:pt x="0" y="720"/>
                  </a:cubicBezTo>
                  <a:cubicBezTo>
                    <a:pt x="0" y="1118"/>
                    <a:pt x="322" y="1442"/>
                    <a:pt x="720" y="1442"/>
                  </a:cubicBezTo>
                  <a:cubicBezTo>
                    <a:pt x="1116" y="1442"/>
                    <a:pt x="1439" y="1118"/>
                    <a:pt x="1439" y="720"/>
                  </a:cubicBezTo>
                  <a:cubicBezTo>
                    <a:pt x="1439" y="324"/>
                    <a:pt x="1116" y="1"/>
                    <a:pt x="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317;p37">
              <a:extLst>
                <a:ext uri="{FF2B5EF4-FFF2-40B4-BE49-F238E27FC236}">
                  <a16:creationId xmlns:a16="http://schemas.microsoft.com/office/drawing/2014/main" id="{64C8A55A-CCD1-E7CD-FB16-490B28A3D86D}"/>
                </a:ext>
              </a:extLst>
            </p:cNvPr>
            <p:cNvSpPr/>
            <p:nvPr/>
          </p:nvSpPr>
          <p:spPr>
            <a:xfrm>
              <a:off x="2566120" y="1464718"/>
              <a:ext cx="11059" cy="20017"/>
            </a:xfrm>
            <a:custGeom>
              <a:avLst/>
              <a:gdLst/>
              <a:ahLst/>
              <a:cxnLst/>
              <a:rect l="l" t="t" r="r" b="b"/>
              <a:pathLst>
                <a:path w="358" h="648" extrusionOk="0">
                  <a:moveTo>
                    <a:pt x="180" y="1"/>
                  </a:moveTo>
                  <a:cubicBezTo>
                    <a:pt x="80" y="1"/>
                    <a:pt x="0" y="83"/>
                    <a:pt x="0" y="181"/>
                  </a:cubicBezTo>
                  <a:lnTo>
                    <a:pt x="0" y="468"/>
                  </a:lnTo>
                  <a:cubicBezTo>
                    <a:pt x="0" y="565"/>
                    <a:pt x="80" y="647"/>
                    <a:pt x="180" y="647"/>
                  </a:cubicBezTo>
                  <a:cubicBezTo>
                    <a:pt x="277" y="647"/>
                    <a:pt x="358" y="565"/>
                    <a:pt x="358" y="468"/>
                  </a:cubicBezTo>
                  <a:lnTo>
                    <a:pt x="358" y="181"/>
                  </a:lnTo>
                  <a:cubicBezTo>
                    <a:pt x="358" y="83"/>
                    <a:pt x="279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318;p37">
              <a:extLst>
                <a:ext uri="{FF2B5EF4-FFF2-40B4-BE49-F238E27FC236}">
                  <a16:creationId xmlns:a16="http://schemas.microsoft.com/office/drawing/2014/main" id="{E4E9E4CE-B3BC-0E21-5EA2-280DADB3E178}"/>
                </a:ext>
              </a:extLst>
            </p:cNvPr>
            <p:cNvSpPr/>
            <p:nvPr/>
          </p:nvSpPr>
          <p:spPr>
            <a:xfrm>
              <a:off x="2603991" y="1469105"/>
              <a:ext cx="46304" cy="42628"/>
            </a:xfrm>
            <a:custGeom>
              <a:avLst/>
              <a:gdLst/>
              <a:ahLst/>
              <a:cxnLst/>
              <a:rect l="l" t="t" r="r" b="b"/>
              <a:pathLst>
                <a:path w="1499" h="1380" extrusionOk="0">
                  <a:moveTo>
                    <a:pt x="749" y="360"/>
                  </a:moveTo>
                  <a:cubicBezTo>
                    <a:pt x="1122" y="362"/>
                    <a:pt x="1139" y="423"/>
                    <a:pt x="1139" y="565"/>
                  </a:cubicBezTo>
                  <a:cubicBezTo>
                    <a:pt x="1139" y="815"/>
                    <a:pt x="965" y="1022"/>
                    <a:pt x="749" y="1022"/>
                  </a:cubicBezTo>
                  <a:cubicBezTo>
                    <a:pt x="534" y="1022"/>
                    <a:pt x="358" y="815"/>
                    <a:pt x="358" y="565"/>
                  </a:cubicBezTo>
                  <a:cubicBezTo>
                    <a:pt x="358" y="421"/>
                    <a:pt x="376" y="360"/>
                    <a:pt x="749" y="360"/>
                  </a:cubicBezTo>
                  <a:close/>
                  <a:moveTo>
                    <a:pt x="749" y="0"/>
                  </a:moveTo>
                  <a:cubicBezTo>
                    <a:pt x="525" y="2"/>
                    <a:pt x="1" y="2"/>
                    <a:pt x="1" y="565"/>
                  </a:cubicBezTo>
                  <a:cubicBezTo>
                    <a:pt x="1" y="1014"/>
                    <a:pt x="335" y="1380"/>
                    <a:pt x="749" y="1380"/>
                  </a:cubicBezTo>
                  <a:cubicBezTo>
                    <a:pt x="1164" y="1380"/>
                    <a:pt x="1499" y="1014"/>
                    <a:pt x="1499" y="565"/>
                  </a:cubicBezTo>
                  <a:cubicBezTo>
                    <a:pt x="1499" y="0"/>
                    <a:pt x="974" y="0"/>
                    <a:pt x="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319;p37">
              <a:extLst>
                <a:ext uri="{FF2B5EF4-FFF2-40B4-BE49-F238E27FC236}">
                  <a16:creationId xmlns:a16="http://schemas.microsoft.com/office/drawing/2014/main" id="{54B24182-4E2C-BF11-F67C-AB72478BE1EE}"/>
                </a:ext>
              </a:extLst>
            </p:cNvPr>
            <p:cNvSpPr/>
            <p:nvPr/>
          </p:nvSpPr>
          <p:spPr>
            <a:xfrm>
              <a:off x="2676984" y="1464718"/>
              <a:ext cx="11151" cy="20017"/>
            </a:xfrm>
            <a:custGeom>
              <a:avLst/>
              <a:gdLst/>
              <a:ahLst/>
              <a:cxnLst/>
              <a:rect l="l" t="t" r="r" b="b"/>
              <a:pathLst>
                <a:path w="361" h="648" extrusionOk="0">
                  <a:moveTo>
                    <a:pt x="180" y="1"/>
                  </a:moveTo>
                  <a:cubicBezTo>
                    <a:pt x="83" y="1"/>
                    <a:pt x="1" y="83"/>
                    <a:pt x="1" y="181"/>
                  </a:cubicBezTo>
                  <a:lnTo>
                    <a:pt x="1" y="468"/>
                  </a:lnTo>
                  <a:cubicBezTo>
                    <a:pt x="1" y="565"/>
                    <a:pt x="83" y="647"/>
                    <a:pt x="180" y="647"/>
                  </a:cubicBezTo>
                  <a:cubicBezTo>
                    <a:pt x="278" y="647"/>
                    <a:pt x="360" y="565"/>
                    <a:pt x="360" y="468"/>
                  </a:cubicBezTo>
                  <a:lnTo>
                    <a:pt x="360" y="181"/>
                  </a:lnTo>
                  <a:cubicBezTo>
                    <a:pt x="360" y="83"/>
                    <a:pt x="278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5690;p41">
            <a:extLst>
              <a:ext uri="{FF2B5EF4-FFF2-40B4-BE49-F238E27FC236}">
                <a16:creationId xmlns:a16="http://schemas.microsoft.com/office/drawing/2014/main" id="{4ECB7C3F-D015-FF5E-0E0E-A3EDDAA84A1F}"/>
              </a:ext>
            </a:extLst>
          </p:cNvPr>
          <p:cNvGrpSpPr/>
          <p:nvPr/>
        </p:nvGrpSpPr>
        <p:grpSpPr>
          <a:xfrm>
            <a:off x="7530016" y="4177774"/>
            <a:ext cx="1411223" cy="772114"/>
            <a:chOff x="2409915" y="1594252"/>
            <a:chExt cx="429090" cy="262187"/>
          </a:xfrm>
        </p:grpSpPr>
        <p:sp>
          <p:nvSpPr>
            <p:cNvPr id="39" name="Google Shape;5691;p41">
              <a:extLst>
                <a:ext uri="{FF2B5EF4-FFF2-40B4-BE49-F238E27FC236}">
                  <a16:creationId xmlns:a16="http://schemas.microsoft.com/office/drawing/2014/main" id="{F231B679-2A2D-B860-5F9B-CF927E5CB964}"/>
                </a:ext>
              </a:extLst>
            </p:cNvPr>
            <p:cNvSpPr/>
            <p:nvPr/>
          </p:nvSpPr>
          <p:spPr>
            <a:xfrm>
              <a:off x="2462622" y="1654051"/>
              <a:ext cx="88593" cy="96267"/>
            </a:xfrm>
            <a:custGeom>
              <a:avLst/>
              <a:gdLst/>
              <a:ahLst/>
              <a:cxnLst/>
              <a:rect l="l" t="t" r="r" b="b"/>
              <a:pathLst>
                <a:path w="2886" h="3136" extrusionOk="0">
                  <a:moveTo>
                    <a:pt x="359" y="0"/>
                  </a:moveTo>
                  <a:cubicBezTo>
                    <a:pt x="162" y="0"/>
                    <a:pt x="1" y="161"/>
                    <a:pt x="1" y="358"/>
                  </a:cubicBezTo>
                  <a:lnTo>
                    <a:pt x="1" y="604"/>
                  </a:lnTo>
                  <a:cubicBezTo>
                    <a:pt x="1" y="1999"/>
                    <a:pt x="1136" y="3136"/>
                    <a:pt x="2530" y="3136"/>
                  </a:cubicBezTo>
                  <a:cubicBezTo>
                    <a:pt x="2729" y="3136"/>
                    <a:pt x="2886" y="2971"/>
                    <a:pt x="2886" y="2774"/>
                  </a:cubicBezTo>
                  <a:cubicBezTo>
                    <a:pt x="2886" y="2575"/>
                    <a:pt x="2725" y="2414"/>
                    <a:pt x="2528" y="2414"/>
                  </a:cubicBezTo>
                  <a:cubicBezTo>
                    <a:pt x="1530" y="2414"/>
                    <a:pt x="718" y="1602"/>
                    <a:pt x="718" y="604"/>
                  </a:cubicBezTo>
                  <a:lnTo>
                    <a:pt x="718" y="358"/>
                  </a:lnTo>
                  <a:cubicBezTo>
                    <a:pt x="718" y="161"/>
                    <a:pt x="558" y="0"/>
                    <a:pt x="3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92;p41">
              <a:extLst>
                <a:ext uri="{FF2B5EF4-FFF2-40B4-BE49-F238E27FC236}">
                  <a16:creationId xmlns:a16="http://schemas.microsoft.com/office/drawing/2014/main" id="{E957F7AE-6478-451B-66DA-F068036D387E}"/>
                </a:ext>
              </a:extLst>
            </p:cNvPr>
            <p:cNvSpPr/>
            <p:nvPr/>
          </p:nvSpPr>
          <p:spPr>
            <a:xfrm>
              <a:off x="2547838" y="1776718"/>
              <a:ext cx="83927" cy="73214"/>
            </a:xfrm>
            <a:custGeom>
              <a:avLst/>
              <a:gdLst/>
              <a:ahLst/>
              <a:cxnLst/>
              <a:rect l="l" t="t" r="r" b="b"/>
              <a:pathLst>
                <a:path w="2734" h="2385" extrusionOk="0">
                  <a:moveTo>
                    <a:pt x="2376" y="1"/>
                  </a:moveTo>
                  <a:cubicBezTo>
                    <a:pt x="1738" y="1"/>
                    <a:pt x="1131" y="243"/>
                    <a:pt x="667" y="678"/>
                  </a:cubicBezTo>
                  <a:cubicBezTo>
                    <a:pt x="249" y="1072"/>
                    <a:pt x="1" y="1575"/>
                    <a:pt x="1" y="2025"/>
                  </a:cubicBezTo>
                  <a:cubicBezTo>
                    <a:pt x="1" y="2224"/>
                    <a:pt x="161" y="2385"/>
                    <a:pt x="360" y="2385"/>
                  </a:cubicBezTo>
                  <a:cubicBezTo>
                    <a:pt x="557" y="2385"/>
                    <a:pt x="718" y="2220"/>
                    <a:pt x="720" y="2023"/>
                  </a:cubicBezTo>
                  <a:cubicBezTo>
                    <a:pt x="720" y="1562"/>
                    <a:pt x="1348" y="718"/>
                    <a:pt x="2376" y="718"/>
                  </a:cubicBezTo>
                  <a:cubicBezTo>
                    <a:pt x="2573" y="718"/>
                    <a:pt x="2733" y="558"/>
                    <a:pt x="2733" y="361"/>
                  </a:cubicBezTo>
                  <a:cubicBezTo>
                    <a:pt x="2733" y="162"/>
                    <a:pt x="2573" y="1"/>
                    <a:pt x="23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93;p41">
              <a:extLst>
                <a:ext uri="{FF2B5EF4-FFF2-40B4-BE49-F238E27FC236}">
                  <a16:creationId xmlns:a16="http://schemas.microsoft.com/office/drawing/2014/main" id="{84F91039-D470-5C06-7699-4A6BBF8819B6}"/>
                </a:ext>
              </a:extLst>
            </p:cNvPr>
            <p:cNvSpPr/>
            <p:nvPr/>
          </p:nvSpPr>
          <p:spPr>
            <a:xfrm>
              <a:off x="2508975" y="1757870"/>
              <a:ext cx="83927" cy="73121"/>
            </a:xfrm>
            <a:custGeom>
              <a:avLst/>
              <a:gdLst/>
              <a:ahLst/>
              <a:cxnLst/>
              <a:rect l="l" t="t" r="r" b="b"/>
              <a:pathLst>
                <a:path w="2734" h="2382" extrusionOk="0">
                  <a:moveTo>
                    <a:pt x="2376" y="0"/>
                  </a:moveTo>
                  <a:cubicBezTo>
                    <a:pt x="1738" y="0"/>
                    <a:pt x="1130" y="240"/>
                    <a:pt x="667" y="677"/>
                  </a:cubicBezTo>
                  <a:cubicBezTo>
                    <a:pt x="249" y="1071"/>
                    <a:pt x="1" y="1574"/>
                    <a:pt x="1" y="2024"/>
                  </a:cubicBezTo>
                  <a:cubicBezTo>
                    <a:pt x="1" y="2221"/>
                    <a:pt x="161" y="2382"/>
                    <a:pt x="359" y="2382"/>
                  </a:cubicBezTo>
                  <a:cubicBezTo>
                    <a:pt x="558" y="2382"/>
                    <a:pt x="718" y="2221"/>
                    <a:pt x="720" y="2020"/>
                  </a:cubicBezTo>
                  <a:cubicBezTo>
                    <a:pt x="720" y="1559"/>
                    <a:pt x="1348" y="718"/>
                    <a:pt x="2376" y="718"/>
                  </a:cubicBezTo>
                  <a:cubicBezTo>
                    <a:pt x="2573" y="718"/>
                    <a:pt x="2734" y="557"/>
                    <a:pt x="2734" y="358"/>
                  </a:cubicBezTo>
                  <a:cubicBezTo>
                    <a:pt x="2734" y="161"/>
                    <a:pt x="2573" y="0"/>
                    <a:pt x="2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94;p41">
              <a:extLst>
                <a:ext uri="{FF2B5EF4-FFF2-40B4-BE49-F238E27FC236}">
                  <a16:creationId xmlns:a16="http://schemas.microsoft.com/office/drawing/2014/main" id="{69FCCAF9-6C70-6853-E07A-E9E22037AABB}"/>
                </a:ext>
              </a:extLst>
            </p:cNvPr>
            <p:cNvSpPr/>
            <p:nvPr/>
          </p:nvSpPr>
          <p:spPr>
            <a:xfrm>
              <a:off x="2702738" y="1654051"/>
              <a:ext cx="88654" cy="96267"/>
            </a:xfrm>
            <a:custGeom>
              <a:avLst/>
              <a:gdLst/>
              <a:ahLst/>
              <a:cxnLst/>
              <a:rect l="l" t="t" r="r" b="b"/>
              <a:pathLst>
                <a:path w="2888" h="3136" extrusionOk="0">
                  <a:moveTo>
                    <a:pt x="2528" y="0"/>
                  </a:moveTo>
                  <a:cubicBezTo>
                    <a:pt x="2331" y="0"/>
                    <a:pt x="2170" y="161"/>
                    <a:pt x="2170" y="358"/>
                  </a:cubicBezTo>
                  <a:lnTo>
                    <a:pt x="2170" y="604"/>
                  </a:lnTo>
                  <a:cubicBezTo>
                    <a:pt x="2170" y="1602"/>
                    <a:pt x="1358" y="2414"/>
                    <a:pt x="360" y="2414"/>
                  </a:cubicBezTo>
                  <a:cubicBezTo>
                    <a:pt x="161" y="2414"/>
                    <a:pt x="1" y="2575"/>
                    <a:pt x="1" y="2774"/>
                  </a:cubicBezTo>
                  <a:cubicBezTo>
                    <a:pt x="1" y="2971"/>
                    <a:pt x="159" y="3136"/>
                    <a:pt x="358" y="3136"/>
                  </a:cubicBezTo>
                  <a:cubicBezTo>
                    <a:pt x="1752" y="3136"/>
                    <a:pt x="2888" y="1999"/>
                    <a:pt x="2888" y="604"/>
                  </a:cubicBezTo>
                  <a:lnTo>
                    <a:pt x="2888" y="358"/>
                  </a:lnTo>
                  <a:cubicBezTo>
                    <a:pt x="2888" y="161"/>
                    <a:pt x="2727" y="0"/>
                    <a:pt x="25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695;p41">
              <a:extLst>
                <a:ext uri="{FF2B5EF4-FFF2-40B4-BE49-F238E27FC236}">
                  <a16:creationId xmlns:a16="http://schemas.microsoft.com/office/drawing/2014/main" id="{80333E4A-6E7C-A4B7-1D2B-48FCC6C1402A}"/>
                </a:ext>
              </a:extLst>
            </p:cNvPr>
            <p:cNvSpPr/>
            <p:nvPr/>
          </p:nvSpPr>
          <p:spPr>
            <a:xfrm>
              <a:off x="2622188" y="1776718"/>
              <a:ext cx="83988" cy="73214"/>
            </a:xfrm>
            <a:custGeom>
              <a:avLst/>
              <a:gdLst/>
              <a:ahLst/>
              <a:cxnLst/>
              <a:rect l="l" t="t" r="r" b="b"/>
              <a:pathLst>
                <a:path w="2736" h="2385" extrusionOk="0">
                  <a:moveTo>
                    <a:pt x="361" y="1"/>
                  </a:moveTo>
                  <a:cubicBezTo>
                    <a:pt x="162" y="1"/>
                    <a:pt x="1" y="162"/>
                    <a:pt x="1" y="361"/>
                  </a:cubicBezTo>
                  <a:cubicBezTo>
                    <a:pt x="1" y="558"/>
                    <a:pt x="162" y="718"/>
                    <a:pt x="361" y="718"/>
                  </a:cubicBezTo>
                  <a:cubicBezTo>
                    <a:pt x="1389" y="718"/>
                    <a:pt x="2014" y="1562"/>
                    <a:pt x="2014" y="2023"/>
                  </a:cubicBezTo>
                  <a:cubicBezTo>
                    <a:pt x="2014" y="2220"/>
                    <a:pt x="2179" y="2385"/>
                    <a:pt x="2376" y="2385"/>
                  </a:cubicBezTo>
                  <a:cubicBezTo>
                    <a:pt x="2575" y="2385"/>
                    <a:pt x="2736" y="2224"/>
                    <a:pt x="2736" y="2025"/>
                  </a:cubicBezTo>
                  <a:cubicBezTo>
                    <a:pt x="2736" y="1575"/>
                    <a:pt x="2485" y="1072"/>
                    <a:pt x="2068" y="678"/>
                  </a:cubicBezTo>
                  <a:cubicBezTo>
                    <a:pt x="1605" y="243"/>
                    <a:pt x="997" y="1"/>
                    <a:pt x="3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696;p41">
              <a:extLst>
                <a:ext uri="{FF2B5EF4-FFF2-40B4-BE49-F238E27FC236}">
                  <a16:creationId xmlns:a16="http://schemas.microsoft.com/office/drawing/2014/main" id="{950D3BFA-7F2A-A55A-83A0-D65A80449CF3}"/>
                </a:ext>
              </a:extLst>
            </p:cNvPr>
            <p:cNvSpPr/>
            <p:nvPr/>
          </p:nvSpPr>
          <p:spPr>
            <a:xfrm>
              <a:off x="2661112" y="1757870"/>
              <a:ext cx="83927" cy="73121"/>
            </a:xfrm>
            <a:custGeom>
              <a:avLst/>
              <a:gdLst/>
              <a:ahLst/>
              <a:cxnLst/>
              <a:rect l="l" t="t" r="r" b="b"/>
              <a:pathLst>
                <a:path w="2734" h="2382" extrusionOk="0">
                  <a:moveTo>
                    <a:pt x="358" y="0"/>
                  </a:moveTo>
                  <a:cubicBezTo>
                    <a:pt x="161" y="0"/>
                    <a:pt x="1" y="161"/>
                    <a:pt x="1" y="358"/>
                  </a:cubicBezTo>
                  <a:cubicBezTo>
                    <a:pt x="1" y="557"/>
                    <a:pt x="161" y="718"/>
                    <a:pt x="358" y="718"/>
                  </a:cubicBezTo>
                  <a:cubicBezTo>
                    <a:pt x="1387" y="718"/>
                    <a:pt x="2014" y="1559"/>
                    <a:pt x="2014" y="2020"/>
                  </a:cubicBezTo>
                  <a:cubicBezTo>
                    <a:pt x="2016" y="2221"/>
                    <a:pt x="2177" y="2382"/>
                    <a:pt x="2374" y="2382"/>
                  </a:cubicBezTo>
                  <a:cubicBezTo>
                    <a:pt x="2573" y="2382"/>
                    <a:pt x="2734" y="2221"/>
                    <a:pt x="2734" y="2024"/>
                  </a:cubicBezTo>
                  <a:cubicBezTo>
                    <a:pt x="2734" y="1574"/>
                    <a:pt x="2485" y="1071"/>
                    <a:pt x="2068" y="677"/>
                  </a:cubicBezTo>
                  <a:cubicBezTo>
                    <a:pt x="1603" y="240"/>
                    <a:pt x="997" y="0"/>
                    <a:pt x="3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697;p41">
              <a:extLst>
                <a:ext uri="{FF2B5EF4-FFF2-40B4-BE49-F238E27FC236}">
                  <a16:creationId xmlns:a16="http://schemas.microsoft.com/office/drawing/2014/main" id="{95B626FB-BB8F-403D-2935-DC899E11454E}"/>
                </a:ext>
              </a:extLst>
            </p:cNvPr>
            <p:cNvSpPr/>
            <p:nvPr/>
          </p:nvSpPr>
          <p:spPr>
            <a:xfrm>
              <a:off x="2525890" y="1672070"/>
              <a:ext cx="202204" cy="130986"/>
            </a:xfrm>
            <a:custGeom>
              <a:avLst/>
              <a:gdLst/>
              <a:ahLst/>
              <a:cxnLst/>
              <a:rect l="l" t="t" r="r" b="b"/>
              <a:pathLst>
                <a:path w="6587" h="4267" extrusionOk="0">
                  <a:moveTo>
                    <a:pt x="3294" y="0"/>
                  </a:moveTo>
                  <a:cubicBezTo>
                    <a:pt x="1476" y="0"/>
                    <a:pt x="0" y="955"/>
                    <a:pt x="0" y="2133"/>
                  </a:cubicBezTo>
                  <a:cubicBezTo>
                    <a:pt x="0" y="3311"/>
                    <a:pt x="1476" y="4267"/>
                    <a:pt x="3294" y="4267"/>
                  </a:cubicBezTo>
                  <a:cubicBezTo>
                    <a:pt x="5113" y="4267"/>
                    <a:pt x="6586" y="3311"/>
                    <a:pt x="6586" y="2133"/>
                  </a:cubicBezTo>
                  <a:cubicBezTo>
                    <a:pt x="6586" y="955"/>
                    <a:pt x="5113" y="0"/>
                    <a:pt x="3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698;p41">
              <a:extLst>
                <a:ext uri="{FF2B5EF4-FFF2-40B4-BE49-F238E27FC236}">
                  <a16:creationId xmlns:a16="http://schemas.microsoft.com/office/drawing/2014/main" id="{3009A745-BCE0-D91E-ED4F-1A7F0FB3FF26}"/>
                </a:ext>
              </a:extLst>
            </p:cNvPr>
            <p:cNvSpPr/>
            <p:nvPr/>
          </p:nvSpPr>
          <p:spPr>
            <a:xfrm>
              <a:off x="2553425" y="1768062"/>
              <a:ext cx="147164" cy="34934"/>
            </a:xfrm>
            <a:custGeom>
              <a:avLst/>
              <a:gdLst/>
              <a:ahLst/>
              <a:cxnLst/>
              <a:rect l="l" t="t" r="r" b="b"/>
              <a:pathLst>
                <a:path w="4794" h="1138" extrusionOk="0">
                  <a:moveTo>
                    <a:pt x="2397" y="0"/>
                  </a:moveTo>
                  <a:cubicBezTo>
                    <a:pt x="1393" y="0"/>
                    <a:pt x="513" y="186"/>
                    <a:pt x="1" y="467"/>
                  </a:cubicBezTo>
                  <a:cubicBezTo>
                    <a:pt x="600" y="880"/>
                    <a:pt x="1451" y="1137"/>
                    <a:pt x="2397" y="1137"/>
                  </a:cubicBezTo>
                  <a:cubicBezTo>
                    <a:pt x="3342" y="1137"/>
                    <a:pt x="4190" y="880"/>
                    <a:pt x="4794" y="467"/>
                  </a:cubicBezTo>
                  <a:cubicBezTo>
                    <a:pt x="4282" y="186"/>
                    <a:pt x="3402" y="0"/>
                    <a:pt x="23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699;p41">
              <a:extLst>
                <a:ext uri="{FF2B5EF4-FFF2-40B4-BE49-F238E27FC236}">
                  <a16:creationId xmlns:a16="http://schemas.microsoft.com/office/drawing/2014/main" id="{6B52E95B-1A73-DED2-5CEC-129F487632D2}"/>
                </a:ext>
              </a:extLst>
            </p:cNvPr>
            <p:cNvSpPr/>
            <p:nvPr/>
          </p:nvSpPr>
          <p:spPr>
            <a:xfrm>
              <a:off x="2417282" y="1600699"/>
              <a:ext cx="102069" cy="114011"/>
            </a:xfrm>
            <a:custGeom>
              <a:avLst/>
              <a:gdLst/>
              <a:ahLst/>
              <a:cxnLst/>
              <a:rect l="l" t="t" r="r" b="b"/>
              <a:pathLst>
                <a:path w="3325" h="3714" extrusionOk="0">
                  <a:moveTo>
                    <a:pt x="1460" y="1"/>
                  </a:moveTo>
                  <a:cubicBezTo>
                    <a:pt x="1358" y="1"/>
                    <a:pt x="1257" y="14"/>
                    <a:pt x="1157" y="42"/>
                  </a:cubicBezTo>
                  <a:cubicBezTo>
                    <a:pt x="390" y="256"/>
                    <a:pt x="0" y="1239"/>
                    <a:pt x="279" y="2235"/>
                  </a:cubicBezTo>
                  <a:cubicBezTo>
                    <a:pt x="577" y="3300"/>
                    <a:pt x="1137" y="3714"/>
                    <a:pt x="1748" y="3714"/>
                  </a:cubicBezTo>
                  <a:cubicBezTo>
                    <a:pt x="1886" y="3714"/>
                    <a:pt x="2027" y="3693"/>
                    <a:pt x="2168" y="3653"/>
                  </a:cubicBezTo>
                  <a:cubicBezTo>
                    <a:pt x="2934" y="3439"/>
                    <a:pt x="3324" y="2456"/>
                    <a:pt x="3046" y="1460"/>
                  </a:cubicBezTo>
                  <a:cubicBezTo>
                    <a:pt x="2804" y="594"/>
                    <a:pt x="2133" y="1"/>
                    <a:pt x="1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700;p41">
              <a:extLst>
                <a:ext uri="{FF2B5EF4-FFF2-40B4-BE49-F238E27FC236}">
                  <a16:creationId xmlns:a16="http://schemas.microsoft.com/office/drawing/2014/main" id="{58B2446C-4D89-C2C8-A948-D9ACF9A17CBE}"/>
                </a:ext>
              </a:extLst>
            </p:cNvPr>
            <p:cNvSpPr/>
            <p:nvPr/>
          </p:nvSpPr>
          <p:spPr>
            <a:xfrm>
              <a:off x="2734571" y="1600699"/>
              <a:ext cx="102192" cy="114011"/>
            </a:xfrm>
            <a:custGeom>
              <a:avLst/>
              <a:gdLst/>
              <a:ahLst/>
              <a:cxnLst/>
              <a:rect l="l" t="t" r="r" b="b"/>
              <a:pathLst>
                <a:path w="3329" h="3714" extrusionOk="0">
                  <a:moveTo>
                    <a:pt x="1866" y="1"/>
                  </a:moveTo>
                  <a:cubicBezTo>
                    <a:pt x="1191" y="1"/>
                    <a:pt x="521" y="594"/>
                    <a:pt x="279" y="1460"/>
                  </a:cubicBezTo>
                  <a:cubicBezTo>
                    <a:pt x="0" y="2456"/>
                    <a:pt x="392" y="3439"/>
                    <a:pt x="1157" y="3653"/>
                  </a:cubicBezTo>
                  <a:cubicBezTo>
                    <a:pt x="1298" y="3693"/>
                    <a:pt x="1439" y="3714"/>
                    <a:pt x="1577" y="3714"/>
                  </a:cubicBezTo>
                  <a:cubicBezTo>
                    <a:pt x="2189" y="3714"/>
                    <a:pt x="2747" y="3300"/>
                    <a:pt x="3048" y="2235"/>
                  </a:cubicBezTo>
                  <a:cubicBezTo>
                    <a:pt x="3328" y="1239"/>
                    <a:pt x="2934" y="261"/>
                    <a:pt x="2170" y="42"/>
                  </a:cubicBezTo>
                  <a:cubicBezTo>
                    <a:pt x="2069" y="14"/>
                    <a:pt x="1968" y="1"/>
                    <a:pt x="1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701;p41">
              <a:extLst>
                <a:ext uri="{FF2B5EF4-FFF2-40B4-BE49-F238E27FC236}">
                  <a16:creationId xmlns:a16="http://schemas.microsoft.com/office/drawing/2014/main" id="{2E97E749-9401-3776-B80E-42947C6155A1}"/>
                </a:ext>
              </a:extLst>
            </p:cNvPr>
            <p:cNvSpPr/>
            <p:nvPr/>
          </p:nvSpPr>
          <p:spPr>
            <a:xfrm>
              <a:off x="2556710" y="1732667"/>
              <a:ext cx="28978" cy="13046"/>
            </a:xfrm>
            <a:custGeom>
              <a:avLst/>
              <a:gdLst/>
              <a:ahLst/>
              <a:cxnLst/>
              <a:rect l="l" t="t" r="r" b="b"/>
              <a:pathLst>
                <a:path w="944" h="425" extrusionOk="0">
                  <a:moveTo>
                    <a:pt x="213" y="1"/>
                  </a:moveTo>
                  <a:cubicBezTo>
                    <a:pt x="95" y="1"/>
                    <a:pt x="1" y="95"/>
                    <a:pt x="1" y="213"/>
                  </a:cubicBezTo>
                  <a:cubicBezTo>
                    <a:pt x="1" y="331"/>
                    <a:pt x="95" y="425"/>
                    <a:pt x="213" y="425"/>
                  </a:cubicBezTo>
                  <a:lnTo>
                    <a:pt x="731" y="425"/>
                  </a:lnTo>
                  <a:cubicBezTo>
                    <a:pt x="849" y="425"/>
                    <a:pt x="943" y="331"/>
                    <a:pt x="943" y="213"/>
                  </a:cubicBezTo>
                  <a:cubicBezTo>
                    <a:pt x="943" y="95"/>
                    <a:pt x="849" y="1"/>
                    <a:pt x="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702;p41">
              <a:extLst>
                <a:ext uri="{FF2B5EF4-FFF2-40B4-BE49-F238E27FC236}">
                  <a16:creationId xmlns:a16="http://schemas.microsoft.com/office/drawing/2014/main" id="{2910FAFA-A769-1A25-E085-4EA4D1AB80BD}"/>
                </a:ext>
              </a:extLst>
            </p:cNvPr>
            <p:cNvSpPr/>
            <p:nvPr/>
          </p:nvSpPr>
          <p:spPr>
            <a:xfrm>
              <a:off x="2668357" y="1732667"/>
              <a:ext cx="28948" cy="13046"/>
            </a:xfrm>
            <a:custGeom>
              <a:avLst/>
              <a:gdLst/>
              <a:ahLst/>
              <a:cxnLst/>
              <a:rect l="l" t="t" r="r" b="b"/>
              <a:pathLst>
                <a:path w="943" h="425" extrusionOk="0">
                  <a:moveTo>
                    <a:pt x="210" y="1"/>
                  </a:moveTo>
                  <a:cubicBezTo>
                    <a:pt x="92" y="1"/>
                    <a:pt x="0" y="95"/>
                    <a:pt x="0" y="213"/>
                  </a:cubicBezTo>
                  <a:cubicBezTo>
                    <a:pt x="0" y="331"/>
                    <a:pt x="92" y="425"/>
                    <a:pt x="210" y="425"/>
                  </a:cubicBezTo>
                  <a:lnTo>
                    <a:pt x="731" y="425"/>
                  </a:lnTo>
                  <a:cubicBezTo>
                    <a:pt x="846" y="425"/>
                    <a:pt x="943" y="331"/>
                    <a:pt x="943" y="213"/>
                  </a:cubicBezTo>
                  <a:cubicBezTo>
                    <a:pt x="943" y="95"/>
                    <a:pt x="849" y="1"/>
                    <a:pt x="7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703;p41">
              <a:extLst>
                <a:ext uri="{FF2B5EF4-FFF2-40B4-BE49-F238E27FC236}">
                  <a16:creationId xmlns:a16="http://schemas.microsoft.com/office/drawing/2014/main" id="{1FC7881C-2054-F844-A8B9-95369C0D6C24}"/>
                </a:ext>
              </a:extLst>
            </p:cNvPr>
            <p:cNvSpPr/>
            <p:nvPr/>
          </p:nvSpPr>
          <p:spPr>
            <a:xfrm>
              <a:off x="2409915" y="1594252"/>
              <a:ext cx="429090" cy="262187"/>
            </a:xfrm>
            <a:custGeom>
              <a:avLst/>
              <a:gdLst/>
              <a:ahLst/>
              <a:cxnLst/>
              <a:rect l="l" t="t" r="r" b="b"/>
              <a:pathLst>
                <a:path w="13978" h="8541" extrusionOk="0">
                  <a:moveTo>
                    <a:pt x="1707" y="425"/>
                  </a:moveTo>
                  <a:cubicBezTo>
                    <a:pt x="2285" y="425"/>
                    <a:pt x="2869" y="958"/>
                    <a:pt x="3086" y="1726"/>
                  </a:cubicBezTo>
                  <a:cubicBezTo>
                    <a:pt x="3331" y="2606"/>
                    <a:pt x="3005" y="3473"/>
                    <a:pt x="2354" y="3655"/>
                  </a:cubicBezTo>
                  <a:cubicBezTo>
                    <a:pt x="2224" y="3692"/>
                    <a:pt x="2100" y="3711"/>
                    <a:pt x="1982" y="3711"/>
                  </a:cubicBezTo>
                  <a:cubicBezTo>
                    <a:pt x="1398" y="3711"/>
                    <a:pt x="966" y="3261"/>
                    <a:pt x="724" y="2390"/>
                  </a:cubicBezTo>
                  <a:cubicBezTo>
                    <a:pt x="506" y="1604"/>
                    <a:pt x="743" y="826"/>
                    <a:pt x="1260" y="539"/>
                  </a:cubicBezTo>
                  <a:lnTo>
                    <a:pt x="1701" y="2113"/>
                  </a:lnTo>
                  <a:cubicBezTo>
                    <a:pt x="1729" y="2208"/>
                    <a:pt x="1814" y="2270"/>
                    <a:pt x="1904" y="2270"/>
                  </a:cubicBezTo>
                  <a:cubicBezTo>
                    <a:pt x="1924" y="2270"/>
                    <a:pt x="1943" y="2268"/>
                    <a:pt x="1962" y="2261"/>
                  </a:cubicBezTo>
                  <a:cubicBezTo>
                    <a:pt x="2073" y="2229"/>
                    <a:pt x="2140" y="2113"/>
                    <a:pt x="2108" y="2000"/>
                  </a:cubicBezTo>
                  <a:lnTo>
                    <a:pt x="1667" y="426"/>
                  </a:lnTo>
                  <a:cubicBezTo>
                    <a:pt x="1680" y="425"/>
                    <a:pt x="1694" y="425"/>
                    <a:pt x="1707" y="425"/>
                  </a:cubicBezTo>
                  <a:close/>
                  <a:moveTo>
                    <a:pt x="12480" y="426"/>
                  </a:moveTo>
                  <a:lnTo>
                    <a:pt x="12039" y="2000"/>
                  </a:lnTo>
                  <a:cubicBezTo>
                    <a:pt x="12007" y="2111"/>
                    <a:pt x="12073" y="2229"/>
                    <a:pt x="12185" y="2261"/>
                  </a:cubicBezTo>
                  <a:cubicBezTo>
                    <a:pt x="12204" y="2268"/>
                    <a:pt x="12223" y="2270"/>
                    <a:pt x="12242" y="2270"/>
                  </a:cubicBezTo>
                  <a:cubicBezTo>
                    <a:pt x="12334" y="2270"/>
                    <a:pt x="12418" y="2208"/>
                    <a:pt x="12444" y="2113"/>
                  </a:cubicBezTo>
                  <a:lnTo>
                    <a:pt x="12887" y="539"/>
                  </a:lnTo>
                  <a:cubicBezTo>
                    <a:pt x="13101" y="657"/>
                    <a:pt x="13273" y="865"/>
                    <a:pt x="13382" y="1137"/>
                  </a:cubicBezTo>
                  <a:cubicBezTo>
                    <a:pt x="13530" y="1509"/>
                    <a:pt x="13542" y="1953"/>
                    <a:pt x="13420" y="2390"/>
                  </a:cubicBezTo>
                  <a:cubicBezTo>
                    <a:pt x="13174" y="3263"/>
                    <a:pt x="12743" y="3713"/>
                    <a:pt x="12159" y="3713"/>
                  </a:cubicBezTo>
                  <a:cubicBezTo>
                    <a:pt x="12043" y="3713"/>
                    <a:pt x="11921" y="3696"/>
                    <a:pt x="11793" y="3660"/>
                  </a:cubicBezTo>
                  <a:cubicBezTo>
                    <a:pt x="11142" y="3478"/>
                    <a:pt x="10812" y="2610"/>
                    <a:pt x="11060" y="1728"/>
                  </a:cubicBezTo>
                  <a:cubicBezTo>
                    <a:pt x="11184" y="1293"/>
                    <a:pt x="11426" y="920"/>
                    <a:pt x="11746" y="678"/>
                  </a:cubicBezTo>
                  <a:cubicBezTo>
                    <a:pt x="11968" y="513"/>
                    <a:pt x="12210" y="426"/>
                    <a:pt x="12442" y="426"/>
                  </a:cubicBezTo>
                  <a:close/>
                  <a:moveTo>
                    <a:pt x="5254" y="3814"/>
                  </a:moveTo>
                  <a:cubicBezTo>
                    <a:pt x="5136" y="3814"/>
                    <a:pt x="5042" y="3908"/>
                    <a:pt x="5042" y="4026"/>
                  </a:cubicBezTo>
                  <a:lnTo>
                    <a:pt x="5042" y="4112"/>
                  </a:lnTo>
                  <a:cubicBezTo>
                    <a:pt x="5042" y="4229"/>
                    <a:pt x="5136" y="4324"/>
                    <a:pt x="5254" y="4324"/>
                  </a:cubicBezTo>
                  <a:cubicBezTo>
                    <a:pt x="5372" y="4324"/>
                    <a:pt x="5466" y="4229"/>
                    <a:pt x="5466" y="4112"/>
                  </a:cubicBezTo>
                  <a:lnTo>
                    <a:pt x="5466" y="4026"/>
                  </a:lnTo>
                  <a:cubicBezTo>
                    <a:pt x="5466" y="3908"/>
                    <a:pt x="5372" y="3814"/>
                    <a:pt x="5254" y="3814"/>
                  </a:cubicBezTo>
                  <a:close/>
                  <a:moveTo>
                    <a:pt x="8891" y="3814"/>
                  </a:moveTo>
                  <a:cubicBezTo>
                    <a:pt x="8773" y="3814"/>
                    <a:pt x="8679" y="3908"/>
                    <a:pt x="8679" y="4026"/>
                  </a:cubicBezTo>
                  <a:lnTo>
                    <a:pt x="8679" y="4112"/>
                  </a:lnTo>
                  <a:cubicBezTo>
                    <a:pt x="8679" y="4229"/>
                    <a:pt x="8773" y="4324"/>
                    <a:pt x="8891" y="4324"/>
                  </a:cubicBezTo>
                  <a:cubicBezTo>
                    <a:pt x="9008" y="4324"/>
                    <a:pt x="9100" y="4229"/>
                    <a:pt x="9100" y="4112"/>
                  </a:cubicBezTo>
                  <a:lnTo>
                    <a:pt x="9100" y="4026"/>
                  </a:lnTo>
                  <a:cubicBezTo>
                    <a:pt x="9100" y="3908"/>
                    <a:pt x="9004" y="3814"/>
                    <a:pt x="8891" y="3814"/>
                  </a:cubicBezTo>
                  <a:close/>
                  <a:moveTo>
                    <a:pt x="6462" y="4030"/>
                  </a:moveTo>
                  <a:cubicBezTo>
                    <a:pt x="6344" y="4030"/>
                    <a:pt x="6250" y="4124"/>
                    <a:pt x="6250" y="4242"/>
                  </a:cubicBezTo>
                  <a:cubicBezTo>
                    <a:pt x="6250" y="4527"/>
                    <a:pt x="6483" y="4758"/>
                    <a:pt x="6766" y="4758"/>
                  </a:cubicBezTo>
                  <a:cubicBezTo>
                    <a:pt x="6882" y="4758"/>
                    <a:pt x="6987" y="4722"/>
                    <a:pt x="7072" y="4660"/>
                  </a:cubicBezTo>
                  <a:cubicBezTo>
                    <a:pt x="7158" y="4722"/>
                    <a:pt x="7263" y="4758"/>
                    <a:pt x="7376" y="4758"/>
                  </a:cubicBezTo>
                  <a:cubicBezTo>
                    <a:pt x="7661" y="4758"/>
                    <a:pt x="7895" y="4527"/>
                    <a:pt x="7895" y="4242"/>
                  </a:cubicBezTo>
                  <a:cubicBezTo>
                    <a:pt x="7895" y="4127"/>
                    <a:pt x="7800" y="4030"/>
                    <a:pt x="7683" y="4030"/>
                  </a:cubicBezTo>
                  <a:cubicBezTo>
                    <a:pt x="7565" y="4030"/>
                    <a:pt x="7471" y="4124"/>
                    <a:pt x="7471" y="4242"/>
                  </a:cubicBezTo>
                  <a:cubicBezTo>
                    <a:pt x="7471" y="4294"/>
                    <a:pt x="7428" y="4336"/>
                    <a:pt x="7376" y="4336"/>
                  </a:cubicBezTo>
                  <a:cubicBezTo>
                    <a:pt x="7327" y="4336"/>
                    <a:pt x="7284" y="4294"/>
                    <a:pt x="7284" y="4242"/>
                  </a:cubicBezTo>
                  <a:cubicBezTo>
                    <a:pt x="7284" y="4124"/>
                    <a:pt x="7190" y="4030"/>
                    <a:pt x="7072" y="4030"/>
                  </a:cubicBezTo>
                  <a:cubicBezTo>
                    <a:pt x="6954" y="4030"/>
                    <a:pt x="6860" y="4124"/>
                    <a:pt x="6860" y="4242"/>
                  </a:cubicBezTo>
                  <a:cubicBezTo>
                    <a:pt x="6860" y="4294"/>
                    <a:pt x="6817" y="4336"/>
                    <a:pt x="6766" y="4336"/>
                  </a:cubicBezTo>
                  <a:cubicBezTo>
                    <a:pt x="6715" y="4336"/>
                    <a:pt x="6674" y="4294"/>
                    <a:pt x="6674" y="4242"/>
                  </a:cubicBezTo>
                  <a:cubicBezTo>
                    <a:pt x="6674" y="4124"/>
                    <a:pt x="6580" y="4030"/>
                    <a:pt x="6462" y="4030"/>
                  </a:cubicBezTo>
                  <a:close/>
                  <a:moveTo>
                    <a:pt x="2776" y="3934"/>
                  </a:moveTo>
                  <a:cubicBezTo>
                    <a:pt x="2997" y="4169"/>
                    <a:pt x="3275" y="4351"/>
                    <a:pt x="3581" y="4459"/>
                  </a:cubicBezTo>
                  <a:cubicBezTo>
                    <a:pt x="3573" y="4529"/>
                    <a:pt x="3568" y="4598"/>
                    <a:pt x="3568" y="4668"/>
                  </a:cubicBezTo>
                  <a:cubicBezTo>
                    <a:pt x="3568" y="4703"/>
                    <a:pt x="3568" y="4735"/>
                    <a:pt x="3571" y="4767"/>
                  </a:cubicBezTo>
                  <a:cubicBezTo>
                    <a:pt x="3151" y="4638"/>
                    <a:pt x="2776" y="4392"/>
                    <a:pt x="2489" y="4058"/>
                  </a:cubicBezTo>
                  <a:cubicBezTo>
                    <a:pt x="2590" y="4028"/>
                    <a:pt x="2686" y="3985"/>
                    <a:pt x="2776" y="3934"/>
                  </a:cubicBezTo>
                  <a:close/>
                  <a:moveTo>
                    <a:pt x="11369" y="3934"/>
                  </a:moveTo>
                  <a:cubicBezTo>
                    <a:pt x="11456" y="3985"/>
                    <a:pt x="11553" y="4028"/>
                    <a:pt x="11656" y="4058"/>
                  </a:cubicBezTo>
                  <a:cubicBezTo>
                    <a:pt x="11369" y="4392"/>
                    <a:pt x="10992" y="4638"/>
                    <a:pt x="10574" y="4767"/>
                  </a:cubicBezTo>
                  <a:cubicBezTo>
                    <a:pt x="10576" y="4735"/>
                    <a:pt x="10576" y="4701"/>
                    <a:pt x="10576" y="4668"/>
                  </a:cubicBezTo>
                  <a:cubicBezTo>
                    <a:pt x="10576" y="4598"/>
                    <a:pt x="10572" y="4529"/>
                    <a:pt x="10563" y="4459"/>
                  </a:cubicBezTo>
                  <a:cubicBezTo>
                    <a:pt x="10867" y="4351"/>
                    <a:pt x="11146" y="4174"/>
                    <a:pt x="11369" y="3934"/>
                  </a:cubicBezTo>
                  <a:close/>
                  <a:moveTo>
                    <a:pt x="7072" y="2745"/>
                  </a:moveTo>
                  <a:cubicBezTo>
                    <a:pt x="7912" y="2745"/>
                    <a:pt x="8698" y="2955"/>
                    <a:pt x="9287" y="3336"/>
                  </a:cubicBezTo>
                  <a:cubicBezTo>
                    <a:pt x="9846" y="3698"/>
                    <a:pt x="10154" y="4174"/>
                    <a:pt x="10154" y="4668"/>
                  </a:cubicBezTo>
                  <a:cubicBezTo>
                    <a:pt x="10154" y="5163"/>
                    <a:pt x="9846" y="5636"/>
                    <a:pt x="9287" y="5998"/>
                  </a:cubicBezTo>
                  <a:cubicBezTo>
                    <a:pt x="8698" y="6380"/>
                    <a:pt x="7912" y="6590"/>
                    <a:pt x="7072" y="6590"/>
                  </a:cubicBezTo>
                  <a:cubicBezTo>
                    <a:pt x="6231" y="6590"/>
                    <a:pt x="5447" y="6382"/>
                    <a:pt x="4858" y="5998"/>
                  </a:cubicBezTo>
                  <a:cubicBezTo>
                    <a:pt x="4299" y="5636"/>
                    <a:pt x="3990" y="5163"/>
                    <a:pt x="3990" y="4668"/>
                  </a:cubicBezTo>
                  <a:cubicBezTo>
                    <a:pt x="3990" y="4174"/>
                    <a:pt x="4299" y="3702"/>
                    <a:pt x="4858" y="3336"/>
                  </a:cubicBezTo>
                  <a:cubicBezTo>
                    <a:pt x="5447" y="2957"/>
                    <a:pt x="6231" y="2745"/>
                    <a:pt x="7072" y="2745"/>
                  </a:cubicBezTo>
                  <a:close/>
                  <a:moveTo>
                    <a:pt x="4202" y="6020"/>
                  </a:moveTo>
                  <a:cubicBezTo>
                    <a:pt x="4275" y="6086"/>
                    <a:pt x="4350" y="6155"/>
                    <a:pt x="4431" y="6215"/>
                  </a:cubicBezTo>
                  <a:cubicBezTo>
                    <a:pt x="3975" y="6547"/>
                    <a:pt x="3733" y="7018"/>
                    <a:pt x="3733" y="7350"/>
                  </a:cubicBezTo>
                  <a:cubicBezTo>
                    <a:pt x="3733" y="7431"/>
                    <a:pt x="3667" y="7498"/>
                    <a:pt x="3586" y="7498"/>
                  </a:cubicBezTo>
                  <a:cubicBezTo>
                    <a:pt x="3506" y="7498"/>
                    <a:pt x="3440" y="7431"/>
                    <a:pt x="3440" y="7350"/>
                  </a:cubicBezTo>
                  <a:cubicBezTo>
                    <a:pt x="3440" y="6958"/>
                    <a:pt x="3665" y="6512"/>
                    <a:pt x="4040" y="6159"/>
                  </a:cubicBezTo>
                  <a:cubicBezTo>
                    <a:pt x="4089" y="6112"/>
                    <a:pt x="4147" y="6065"/>
                    <a:pt x="4202" y="6020"/>
                  </a:cubicBezTo>
                  <a:close/>
                  <a:moveTo>
                    <a:pt x="9944" y="6020"/>
                  </a:moveTo>
                  <a:cubicBezTo>
                    <a:pt x="10000" y="6065"/>
                    <a:pt x="10058" y="6112"/>
                    <a:pt x="10107" y="6159"/>
                  </a:cubicBezTo>
                  <a:cubicBezTo>
                    <a:pt x="10482" y="6512"/>
                    <a:pt x="10707" y="6960"/>
                    <a:pt x="10707" y="7350"/>
                  </a:cubicBezTo>
                  <a:cubicBezTo>
                    <a:pt x="10707" y="7431"/>
                    <a:pt x="10640" y="7498"/>
                    <a:pt x="10561" y="7498"/>
                  </a:cubicBezTo>
                  <a:cubicBezTo>
                    <a:pt x="10480" y="7498"/>
                    <a:pt x="10413" y="7431"/>
                    <a:pt x="10413" y="7350"/>
                  </a:cubicBezTo>
                  <a:cubicBezTo>
                    <a:pt x="10413" y="7016"/>
                    <a:pt x="10169" y="6545"/>
                    <a:pt x="9715" y="6215"/>
                  </a:cubicBezTo>
                  <a:cubicBezTo>
                    <a:pt x="9797" y="6155"/>
                    <a:pt x="9871" y="6086"/>
                    <a:pt x="9944" y="6020"/>
                  </a:cubicBezTo>
                  <a:close/>
                  <a:moveTo>
                    <a:pt x="5367" y="6718"/>
                  </a:moveTo>
                  <a:cubicBezTo>
                    <a:pt x="5477" y="6759"/>
                    <a:pt x="5588" y="6797"/>
                    <a:pt x="5704" y="6829"/>
                  </a:cubicBezTo>
                  <a:cubicBezTo>
                    <a:pt x="5267" y="7146"/>
                    <a:pt x="4999" y="7611"/>
                    <a:pt x="4999" y="7967"/>
                  </a:cubicBezTo>
                  <a:cubicBezTo>
                    <a:pt x="4999" y="8046"/>
                    <a:pt x="4933" y="8114"/>
                    <a:pt x="4853" y="8114"/>
                  </a:cubicBezTo>
                  <a:cubicBezTo>
                    <a:pt x="4772" y="8114"/>
                    <a:pt x="4706" y="8046"/>
                    <a:pt x="4706" y="7967"/>
                  </a:cubicBezTo>
                  <a:cubicBezTo>
                    <a:pt x="4706" y="7573"/>
                    <a:pt x="4931" y="7129"/>
                    <a:pt x="5305" y="6776"/>
                  </a:cubicBezTo>
                  <a:cubicBezTo>
                    <a:pt x="5325" y="6757"/>
                    <a:pt x="5346" y="6737"/>
                    <a:pt x="5367" y="6718"/>
                  </a:cubicBezTo>
                  <a:close/>
                  <a:moveTo>
                    <a:pt x="8779" y="6718"/>
                  </a:moveTo>
                  <a:cubicBezTo>
                    <a:pt x="8801" y="6737"/>
                    <a:pt x="8820" y="6757"/>
                    <a:pt x="8841" y="6776"/>
                  </a:cubicBezTo>
                  <a:cubicBezTo>
                    <a:pt x="9214" y="7129"/>
                    <a:pt x="9439" y="7573"/>
                    <a:pt x="9439" y="7967"/>
                  </a:cubicBezTo>
                  <a:cubicBezTo>
                    <a:pt x="9439" y="8046"/>
                    <a:pt x="9372" y="8114"/>
                    <a:pt x="9291" y="8114"/>
                  </a:cubicBezTo>
                  <a:cubicBezTo>
                    <a:pt x="9212" y="8114"/>
                    <a:pt x="9143" y="8046"/>
                    <a:pt x="9143" y="7967"/>
                  </a:cubicBezTo>
                  <a:cubicBezTo>
                    <a:pt x="9143" y="7720"/>
                    <a:pt x="9019" y="7429"/>
                    <a:pt x="8801" y="7166"/>
                  </a:cubicBezTo>
                  <a:cubicBezTo>
                    <a:pt x="8696" y="7039"/>
                    <a:pt x="8574" y="6926"/>
                    <a:pt x="8443" y="6829"/>
                  </a:cubicBezTo>
                  <a:cubicBezTo>
                    <a:pt x="8559" y="6797"/>
                    <a:pt x="8670" y="6759"/>
                    <a:pt x="8779" y="6718"/>
                  </a:cubicBezTo>
                  <a:close/>
                  <a:moveTo>
                    <a:pt x="12441" y="1"/>
                  </a:moveTo>
                  <a:cubicBezTo>
                    <a:pt x="12118" y="1"/>
                    <a:pt x="11791" y="116"/>
                    <a:pt x="11493" y="338"/>
                  </a:cubicBezTo>
                  <a:cubicBezTo>
                    <a:pt x="11099" y="633"/>
                    <a:pt x="10799" y="1085"/>
                    <a:pt x="10651" y="1612"/>
                  </a:cubicBezTo>
                  <a:cubicBezTo>
                    <a:pt x="10428" y="2405"/>
                    <a:pt x="10600" y="3193"/>
                    <a:pt x="11037" y="3666"/>
                  </a:cubicBezTo>
                  <a:cubicBezTo>
                    <a:pt x="10872" y="3835"/>
                    <a:pt x="10672" y="3966"/>
                    <a:pt x="10454" y="4047"/>
                  </a:cubicBezTo>
                  <a:cubicBezTo>
                    <a:pt x="10293" y="3645"/>
                    <a:pt x="9972" y="3278"/>
                    <a:pt x="9514" y="2981"/>
                  </a:cubicBezTo>
                  <a:cubicBezTo>
                    <a:pt x="8858" y="2555"/>
                    <a:pt x="7991" y="2323"/>
                    <a:pt x="7070" y="2323"/>
                  </a:cubicBezTo>
                  <a:cubicBezTo>
                    <a:pt x="6149" y="2323"/>
                    <a:pt x="5282" y="2557"/>
                    <a:pt x="4624" y="2981"/>
                  </a:cubicBezTo>
                  <a:cubicBezTo>
                    <a:pt x="4168" y="3278"/>
                    <a:pt x="3847" y="3645"/>
                    <a:pt x="3686" y="4047"/>
                  </a:cubicBezTo>
                  <a:cubicBezTo>
                    <a:pt x="3466" y="3964"/>
                    <a:pt x="3264" y="3835"/>
                    <a:pt x="3101" y="3666"/>
                  </a:cubicBezTo>
                  <a:cubicBezTo>
                    <a:pt x="3538" y="3193"/>
                    <a:pt x="3710" y="2402"/>
                    <a:pt x="3487" y="1612"/>
                  </a:cubicBezTo>
                  <a:cubicBezTo>
                    <a:pt x="3218" y="655"/>
                    <a:pt x="2458" y="1"/>
                    <a:pt x="1690" y="1"/>
                  </a:cubicBezTo>
                  <a:cubicBezTo>
                    <a:pt x="1572" y="1"/>
                    <a:pt x="1454" y="16"/>
                    <a:pt x="1337" y="49"/>
                  </a:cubicBezTo>
                  <a:cubicBezTo>
                    <a:pt x="463" y="295"/>
                    <a:pt x="0" y="1396"/>
                    <a:pt x="311" y="2501"/>
                  </a:cubicBezTo>
                  <a:cubicBezTo>
                    <a:pt x="499" y="3165"/>
                    <a:pt x="797" y="3636"/>
                    <a:pt x="1195" y="3900"/>
                  </a:cubicBezTo>
                  <a:cubicBezTo>
                    <a:pt x="1431" y="4054"/>
                    <a:pt x="1699" y="4133"/>
                    <a:pt x="1986" y="4133"/>
                  </a:cubicBezTo>
                  <a:lnTo>
                    <a:pt x="2007" y="4133"/>
                  </a:lnTo>
                  <a:cubicBezTo>
                    <a:pt x="2403" y="4692"/>
                    <a:pt x="2997" y="5086"/>
                    <a:pt x="3663" y="5230"/>
                  </a:cubicBezTo>
                  <a:cubicBezTo>
                    <a:pt x="3723" y="5392"/>
                    <a:pt x="3808" y="5551"/>
                    <a:pt x="3915" y="5701"/>
                  </a:cubicBezTo>
                  <a:cubicBezTo>
                    <a:pt x="3858" y="5750"/>
                    <a:pt x="3798" y="5797"/>
                    <a:pt x="3742" y="5851"/>
                  </a:cubicBezTo>
                  <a:cubicBezTo>
                    <a:pt x="3281" y="6285"/>
                    <a:pt x="3007" y="6844"/>
                    <a:pt x="3007" y="7352"/>
                  </a:cubicBezTo>
                  <a:cubicBezTo>
                    <a:pt x="3007" y="7669"/>
                    <a:pt x="3264" y="7926"/>
                    <a:pt x="3581" y="7926"/>
                  </a:cubicBezTo>
                  <a:cubicBezTo>
                    <a:pt x="3896" y="7926"/>
                    <a:pt x="4153" y="7669"/>
                    <a:pt x="4153" y="7352"/>
                  </a:cubicBezTo>
                  <a:cubicBezTo>
                    <a:pt x="4153" y="7134"/>
                    <a:pt x="4384" y="6720"/>
                    <a:pt x="4815" y="6470"/>
                  </a:cubicBezTo>
                  <a:cubicBezTo>
                    <a:pt x="4856" y="6493"/>
                    <a:pt x="4898" y="6515"/>
                    <a:pt x="4941" y="6536"/>
                  </a:cubicBezTo>
                  <a:cubicBezTo>
                    <a:pt x="4524" y="6960"/>
                    <a:pt x="4277" y="7487"/>
                    <a:pt x="4277" y="7969"/>
                  </a:cubicBezTo>
                  <a:cubicBezTo>
                    <a:pt x="4277" y="8284"/>
                    <a:pt x="4534" y="8541"/>
                    <a:pt x="4849" y="8541"/>
                  </a:cubicBezTo>
                  <a:cubicBezTo>
                    <a:pt x="5166" y="8541"/>
                    <a:pt x="5423" y="8284"/>
                    <a:pt x="5423" y="7969"/>
                  </a:cubicBezTo>
                  <a:cubicBezTo>
                    <a:pt x="5423" y="7720"/>
                    <a:pt x="5729" y="7181"/>
                    <a:pt x="6346" y="6964"/>
                  </a:cubicBezTo>
                  <a:cubicBezTo>
                    <a:pt x="6582" y="6996"/>
                    <a:pt x="6826" y="7016"/>
                    <a:pt x="7072" y="7016"/>
                  </a:cubicBezTo>
                  <a:cubicBezTo>
                    <a:pt x="7319" y="7016"/>
                    <a:pt x="7561" y="6999"/>
                    <a:pt x="7796" y="6964"/>
                  </a:cubicBezTo>
                  <a:cubicBezTo>
                    <a:pt x="8411" y="7181"/>
                    <a:pt x="8721" y="7720"/>
                    <a:pt x="8721" y="7969"/>
                  </a:cubicBezTo>
                  <a:cubicBezTo>
                    <a:pt x="8721" y="8284"/>
                    <a:pt x="8978" y="8541"/>
                    <a:pt x="9293" y="8541"/>
                  </a:cubicBezTo>
                  <a:cubicBezTo>
                    <a:pt x="9610" y="8541"/>
                    <a:pt x="9867" y="8284"/>
                    <a:pt x="9867" y="7969"/>
                  </a:cubicBezTo>
                  <a:cubicBezTo>
                    <a:pt x="9867" y="7487"/>
                    <a:pt x="9621" y="6960"/>
                    <a:pt x="9203" y="6536"/>
                  </a:cubicBezTo>
                  <a:cubicBezTo>
                    <a:pt x="9246" y="6515"/>
                    <a:pt x="9285" y="6493"/>
                    <a:pt x="9327" y="6470"/>
                  </a:cubicBezTo>
                  <a:cubicBezTo>
                    <a:pt x="9762" y="6720"/>
                    <a:pt x="9989" y="7134"/>
                    <a:pt x="9989" y="7352"/>
                  </a:cubicBezTo>
                  <a:cubicBezTo>
                    <a:pt x="9989" y="7669"/>
                    <a:pt x="10246" y="7926"/>
                    <a:pt x="10563" y="7926"/>
                  </a:cubicBezTo>
                  <a:cubicBezTo>
                    <a:pt x="10878" y="7926"/>
                    <a:pt x="11135" y="7669"/>
                    <a:pt x="11135" y="7352"/>
                  </a:cubicBezTo>
                  <a:cubicBezTo>
                    <a:pt x="11135" y="6844"/>
                    <a:pt x="10863" y="6285"/>
                    <a:pt x="10403" y="5851"/>
                  </a:cubicBezTo>
                  <a:cubicBezTo>
                    <a:pt x="10349" y="5799"/>
                    <a:pt x="10289" y="5750"/>
                    <a:pt x="10231" y="5701"/>
                  </a:cubicBezTo>
                  <a:cubicBezTo>
                    <a:pt x="10341" y="5551"/>
                    <a:pt x="10424" y="5392"/>
                    <a:pt x="10482" y="5230"/>
                  </a:cubicBezTo>
                  <a:cubicBezTo>
                    <a:pt x="11148" y="5086"/>
                    <a:pt x="11743" y="4692"/>
                    <a:pt x="12140" y="4133"/>
                  </a:cubicBezTo>
                  <a:lnTo>
                    <a:pt x="12161" y="4133"/>
                  </a:lnTo>
                  <a:cubicBezTo>
                    <a:pt x="12448" y="4133"/>
                    <a:pt x="12716" y="4054"/>
                    <a:pt x="12951" y="3900"/>
                  </a:cubicBezTo>
                  <a:cubicBezTo>
                    <a:pt x="13350" y="3636"/>
                    <a:pt x="13647" y="3165"/>
                    <a:pt x="13834" y="2501"/>
                  </a:cubicBezTo>
                  <a:cubicBezTo>
                    <a:pt x="13977" y="1978"/>
                    <a:pt x="13956" y="1437"/>
                    <a:pt x="13774" y="978"/>
                  </a:cubicBezTo>
                  <a:cubicBezTo>
                    <a:pt x="13583" y="503"/>
                    <a:pt x="13238" y="173"/>
                    <a:pt x="12804" y="51"/>
                  </a:cubicBezTo>
                  <a:cubicBezTo>
                    <a:pt x="12685" y="17"/>
                    <a:pt x="12563" y="1"/>
                    <a:pt x="12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AB871B-55EF-BAB2-B628-8563B7BA2C50}"/>
              </a:ext>
            </a:extLst>
          </p:cNvPr>
          <p:cNvSpPr txBox="1"/>
          <p:nvPr/>
        </p:nvSpPr>
        <p:spPr>
          <a:xfrm>
            <a:off x="1127920" y="2255199"/>
            <a:ext cx="2762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/>
              <a:t>Máy tính bảng</a:t>
            </a:r>
            <a:endParaRPr lang="en-US" sz="2000" b="1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8683DF-C1E4-C94E-FF46-DD054403F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515" y="305960"/>
            <a:ext cx="2871019" cy="19140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C2B4F4-83F9-82F2-9E85-62CCAD822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489" y="186037"/>
            <a:ext cx="2033935" cy="203393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C48919B-C6EC-CBB5-A0D9-D1E4F619E025}"/>
              </a:ext>
            </a:extLst>
          </p:cNvPr>
          <p:cNvSpPr txBox="1"/>
          <p:nvPr/>
        </p:nvSpPr>
        <p:spPr>
          <a:xfrm>
            <a:off x="5290025" y="2255199"/>
            <a:ext cx="3058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/>
              <a:t>Điện thoại thông minh</a:t>
            </a:r>
            <a:endParaRPr lang="en-US" sz="2000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7252CC-B412-CAD5-53CD-444417650BDF}"/>
              </a:ext>
            </a:extLst>
          </p:cNvPr>
          <p:cNvSpPr txBox="1"/>
          <p:nvPr/>
        </p:nvSpPr>
        <p:spPr>
          <a:xfrm>
            <a:off x="861236" y="2819824"/>
            <a:ext cx="7873503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Máy tính bảng, điện thoại thông minh: có màn hình cảm ứng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Màn hình cảm ứng vừa là thiết bị vào vừa là thiết bị ra.</a:t>
            </a:r>
            <a:endParaRPr lang="vi-VN" sz="200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0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Thao tác</a:t>
            </a:r>
            <a:r>
              <a:rPr lang="en-US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điều khiển máy tính qua màn hình cảm ứng này bằng ngón tay hoặc bút cảm ứng.</a:t>
            </a:r>
          </a:p>
        </p:txBody>
      </p:sp>
    </p:spTree>
    <p:extLst>
      <p:ext uri="{BB962C8B-B14F-4D97-AF65-F5344CB8AC3E}">
        <p14:creationId xmlns:p14="http://schemas.microsoft.com/office/powerpoint/2010/main" val="412223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AB871B-55EF-BAB2-B628-8563B7BA2C50}"/>
              </a:ext>
            </a:extLst>
          </p:cNvPr>
          <p:cNvSpPr txBox="1"/>
          <p:nvPr/>
        </p:nvSpPr>
        <p:spPr>
          <a:xfrm>
            <a:off x="854330" y="2788034"/>
            <a:ext cx="2762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/>
              <a:t>Máy tính xách tay</a:t>
            </a:r>
            <a:endParaRPr lang="en-US" sz="2000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7252CC-B412-CAD5-53CD-444417650BDF}"/>
              </a:ext>
            </a:extLst>
          </p:cNvPr>
          <p:cNvSpPr txBox="1"/>
          <p:nvPr/>
        </p:nvSpPr>
        <p:spPr>
          <a:xfrm>
            <a:off x="2235578" y="3234949"/>
            <a:ext cx="6680448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Máy tính xách tay: có vùng cảm ứng chuột: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vi-VN" sz="2000" b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Thao tác: </a:t>
            </a:r>
            <a:r>
              <a:rPr lang="vi-VN" sz="20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dùng ngón tay tác động lên vùng cảm ứng chuột để thực hiện thao tác với chuột máy tính.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E9A6AF-7C94-B709-C9D5-FD0283761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93" y="95693"/>
            <a:ext cx="3809317" cy="26455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7530E9-1892-689A-722A-228E82D3CB84}"/>
              </a:ext>
            </a:extLst>
          </p:cNvPr>
          <p:cNvSpPr txBox="1"/>
          <p:nvPr/>
        </p:nvSpPr>
        <p:spPr>
          <a:xfrm>
            <a:off x="5111570" y="1847399"/>
            <a:ext cx="3216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/>
              <a:t>Vùng cảm ứng chuột</a:t>
            </a:r>
            <a:endParaRPr lang="en-US" sz="2000" b="1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E38E4F7-1168-1E3B-34F7-B3583E442271}"/>
              </a:ext>
            </a:extLst>
          </p:cNvPr>
          <p:cNvCxnSpPr>
            <a:cxnSpLocks/>
          </p:cNvCxnSpPr>
          <p:nvPr/>
        </p:nvCxnSpPr>
        <p:spPr>
          <a:xfrm flipH="1">
            <a:off x="1945759" y="2158409"/>
            <a:ext cx="3006323" cy="891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60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267252CC-B412-CAD5-53CD-444417650BDF}"/>
              </a:ext>
            </a:extLst>
          </p:cNvPr>
          <p:cNvSpPr txBox="1"/>
          <p:nvPr/>
        </p:nvSpPr>
        <p:spPr>
          <a:xfrm>
            <a:off x="839972" y="689760"/>
            <a:ext cx="7687339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vi-VN" sz="20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 máy tính thông dụng bao gồm: máy tính để bàn, máy tính xách tay, máy tính bảng và điện thoại thông minh.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vi-VN" sz="20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Màn hình cảm ứng của máy tính bảng, điện thoại thông minh và một số loại máy tính khác cũng là thiết bị đưa thông tin vào.</a:t>
            </a:r>
          </a:p>
        </p:txBody>
      </p:sp>
      <p:pic>
        <p:nvPicPr>
          <p:cNvPr id="9" name="Picture 15">
            <a:extLst>
              <a:ext uri="{FF2B5EF4-FFF2-40B4-BE49-F238E27FC236}">
                <a16:creationId xmlns:a16="http://schemas.microsoft.com/office/drawing/2014/main" id="{545554ED-37A6-6222-EFB2-444CBA476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12160" y="2889784"/>
            <a:ext cx="5919679" cy="243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2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4B21D1-21E1-392A-155B-C310770D7C9A}"/>
              </a:ext>
            </a:extLst>
          </p:cNvPr>
          <p:cNvSpPr txBox="1"/>
          <p:nvPr/>
        </p:nvSpPr>
        <p:spPr>
          <a:xfrm>
            <a:off x="921526" y="1210455"/>
            <a:ext cx="753182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rgbClr val="FF0000"/>
                </a:solidFill>
              </a:rPr>
              <a:t>Trong các câu sau, câu nào đúng?</a:t>
            </a:r>
            <a:endParaRPr lang="en-US" sz="200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8E8F0671-3981-00D1-4E1A-75EAA653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52" y="501948"/>
            <a:ext cx="7621319" cy="634500"/>
          </a:xfrm>
          <a:solidFill>
            <a:schemeClr val="tx2"/>
          </a:solidFill>
        </p:spPr>
        <p:txBody>
          <a:bodyPr/>
          <a:lstStyle/>
          <a:p>
            <a:r>
              <a:rPr lang="en-US" sz="2500">
                <a:solidFill>
                  <a:srgbClr val="000000"/>
                </a:solidFill>
                <a:latin typeface="+mn-lt"/>
              </a:rPr>
              <a:t>3. LUYỆN TẬP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FAAE4F-AD89-592E-3702-2AF8601ECEDD}"/>
              </a:ext>
            </a:extLst>
          </p:cNvPr>
          <p:cNvSpPr txBox="1"/>
          <p:nvPr/>
        </p:nvSpPr>
        <p:spPr>
          <a:xfrm>
            <a:off x="703418" y="1826297"/>
            <a:ext cx="7399953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1. Máy tính để bàn có 4 thành phần cơ bản gắn liền với nhau.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920399-CE0E-F73C-DF94-1EB153FAD75E}"/>
              </a:ext>
            </a:extLst>
          </p:cNvPr>
          <p:cNvSpPr txBox="1"/>
          <p:nvPr/>
        </p:nvSpPr>
        <p:spPr>
          <a:xfrm>
            <a:off x="868947" y="2488973"/>
            <a:ext cx="684752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2. Máy tính xách tay có bàn phím, chuột cùng gắn trên thân máy, còn màn hình đóng, mở được.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0D72C8-45CD-2E97-84F5-2005570CCC47}"/>
              </a:ext>
            </a:extLst>
          </p:cNvPr>
          <p:cNvSpPr txBox="1"/>
          <p:nvPr/>
        </p:nvSpPr>
        <p:spPr>
          <a:xfrm>
            <a:off x="844820" y="3496819"/>
            <a:ext cx="684752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3. Máy tính bảng có 4 thành phần cơ bản rời nhau.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14E68D7-2C99-054D-8B7A-6A412A199828}"/>
              </a:ext>
            </a:extLst>
          </p:cNvPr>
          <p:cNvSpPr txBox="1"/>
          <p:nvPr/>
        </p:nvSpPr>
        <p:spPr>
          <a:xfrm>
            <a:off x="868947" y="4043001"/>
            <a:ext cx="684752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4. Điện thoại thông minh giống máy tính bảng nhưng kích thước lớn hơn.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27BF82F-4402-66B3-45B4-A878E1CEA186}"/>
              </a:ext>
            </a:extLst>
          </p:cNvPr>
          <p:cNvSpPr/>
          <p:nvPr/>
        </p:nvSpPr>
        <p:spPr>
          <a:xfrm>
            <a:off x="323825" y="1257074"/>
            <a:ext cx="520995" cy="475727"/>
          </a:xfrm>
          <a:prstGeom prst="ellipse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8EFE50-ECC4-3CB9-2937-41710CAE3654}"/>
              </a:ext>
            </a:extLst>
          </p:cNvPr>
          <p:cNvSpPr txBox="1"/>
          <p:nvPr/>
        </p:nvSpPr>
        <p:spPr>
          <a:xfrm>
            <a:off x="7913403" y="4213075"/>
            <a:ext cx="3736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ym typeface="Wingdings" panose="05000000000000000000" pitchFamily="2" charset="2"/>
              </a:rPr>
              <a:t></a:t>
            </a:r>
            <a:endParaRPr lang="en-US" sz="30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2012CF-549D-09D9-A153-0EF528D5AD69}"/>
              </a:ext>
            </a:extLst>
          </p:cNvPr>
          <p:cNvSpPr txBox="1"/>
          <p:nvPr/>
        </p:nvSpPr>
        <p:spPr>
          <a:xfrm>
            <a:off x="7901409" y="3447633"/>
            <a:ext cx="3736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ym typeface="Wingdings" panose="05000000000000000000" pitchFamily="2" charset="2"/>
              </a:rPr>
              <a:t></a:t>
            </a:r>
            <a:endParaRPr lang="en-US" sz="30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DCAE71-62D6-54EB-39AB-59966F68C2CF}"/>
              </a:ext>
            </a:extLst>
          </p:cNvPr>
          <p:cNvSpPr txBox="1"/>
          <p:nvPr/>
        </p:nvSpPr>
        <p:spPr>
          <a:xfrm>
            <a:off x="7913403" y="2594664"/>
            <a:ext cx="7610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ym typeface="Wingdings" panose="05000000000000000000" pitchFamily="2" charset="2"/>
              </a:rPr>
              <a:t></a:t>
            </a:r>
            <a:endParaRPr lang="en-US" sz="3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734875-8033-B711-2A01-5530491ED8BE}"/>
              </a:ext>
            </a:extLst>
          </p:cNvPr>
          <p:cNvSpPr txBox="1"/>
          <p:nvPr/>
        </p:nvSpPr>
        <p:spPr>
          <a:xfrm>
            <a:off x="7913403" y="1888141"/>
            <a:ext cx="76100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>
                <a:sym typeface="Wingdings" panose="05000000000000000000" pitchFamily="2" charset="2"/>
              </a:rPr>
              <a:t>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92351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21" grpId="0"/>
      <p:bldP spid="14" grpId="0"/>
      <p:bldP spid="16" grpId="0"/>
      <p:bldP spid="17" grpId="0"/>
      <p:bldP spid="23" grpId="0" animBg="1"/>
      <p:bldP spid="27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4B21D1-21E1-392A-155B-C310770D7C9A}"/>
              </a:ext>
            </a:extLst>
          </p:cNvPr>
          <p:cNvSpPr txBox="1"/>
          <p:nvPr/>
        </p:nvSpPr>
        <p:spPr>
          <a:xfrm>
            <a:off x="834187" y="1136448"/>
            <a:ext cx="753182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/>
              <a:t>Chiếc máy tính để bàn sau có gì khác so với những chiếc máy tính để bàn thông thường?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8E8F0671-3981-00D1-4E1A-75EAA653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52" y="501948"/>
            <a:ext cx="7621319" cy="634500"/>
          </a:xfrm>
          <a:solidFill>
            <a:schemeClr val="tx2"/>
          </a:solidFill>
        </p:spPr>
        <p:txBody>
          <a:bodyPr/>
          <a:lstStyle/>
          <a:p>
            <a:r>
              <a:rPr lang="en-US" sz="2500">
                <a:solidFill>
                  <a:srgbClr val="000000"/>
                </a:solidFill>
                <a:latin typeface="+mn-lt"/>
              </a:rPr>
              <a:t>4. VẬN DỤNG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FAAE4F-AD89-592E-3702-2AF8601ECEDD}"/>
              </a:ext>
            </a:extLst>
          </p:cNvPr>
          <p:cNvSpPr txBox="1"/>
          <p:nvPr/>
        </p:nvSpPr>
        <p:spPr>
          <a:xfrm>
            <a:off x="4572000" y="4231707"/>
            <a:ext cx="388288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/>
              <a:t>Máy tính để bàn All in one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27BF82F-4402-66B3-45B4-A878E1CEA186}"/>
              </a:ext>
            </a:extLst>
          </p:cNvPr>
          <p:cNvSpPr/>
          <p:nvPr/>
        </p:nvSpPr>
        <p:spPr>
          <a:xfrm>
            <a:off x="313191" y="1367467"/>
            <a:ext cx="520995" cy="475727"/>
          </a:xfrm>
          <a:prstGeom prst="ellipse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0242" name="Picture 2" descr="HP EliteOne 800 G6 27 All-in-One PC | HP® 고객 지원">
            <a:extLst>
              <a:ext uri="{FF2B5EF4-FFF2-40B4-BE49-F238E27FC236}">
                <a16:creationId xmlns:a16="http://schemas.microsoft.com/office/drawing/2014/main" id="{3D48930C-3077-3D0D-8A56-873942BE5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295" y="1732801"/>
            <a:ext cx="3293442" cy="247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rrow down ">
            <a:extLst>
              <a:ext uri="{FF2B5EF4-FFF2-40B4-BE49-F238E27FC236}">
                <a16:creationId xmlns:a16="http://schemas.microsoft.com/office/drawing/2014/main" id="{3A506E5A-7DD9-0190-10FB-F61D5542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0943">
            <a:off x="4092356" y="3204221"/>
            <a:ext cx="736293" cy="73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5DA90A-0C67-1C7A-FA86-74A06DCFB617}"/>
              </a:ext>
            </a:extLst>
          </p:cNvPr>
          <p:cNvSpPr txBox="1"/>
          <p:nvPr/>
        </p:nvSpPr>
        <p:spPr>
          <a:xfrm>
            <a:off x="573688" y="2598215"/>
            <a:ext cx="3427472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/>
              <a:t>Màn hình của máy tính được tích hợp thân máy.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/>
              <a:t>Chuột và bàn phím là các thiết bị kết nối không dây.</a:t>
            </a:r>
          </a:p>
        </p:txBody>
      </p:sp>
    </p:spTree>
    <p:extLst>
      <p:ext uri="{BB962C8B-B14F-4D97-AF65-F5344CB8AC3E}">
        <p14:creationId xmlns:p14="http://schemas.microsoft.com/office/powerpoint/2010/main" val="136603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21" grpId="0"/>
      <p:bldP spid="23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5" name="Google Shape;1685;p39"/>
          <p:cNvGrpSpPr/>
          <p:nvPr/>
        </p:nvGrpSpPr>
        <p:grpSpPr>
          <a:xfrm>
            <a:off x="7417818" y="1221508"/>
            <a:ext cx="686652" cy="515484"/>
            <a:chOff x="1373418" y="2982835"/>
            <a:chExt cx="686652" cy="515484"/>
          </a:xfrm>
        </p:grpSpPr>
        <p:sp>
          <p:nvSpPr>
            <p:cNvPr id="1686" name="Google Shape;1686;p39"/>
            <p:cNvSpPr/>
            <p:nvPr/>
          </p:nvSpPr>
          <p:spPr>
            <a:xfrm>
              <a:off x="1394519" y="3004382"/>
              <a:ext cx="665552" cy="493937"/>
            </a:xfrm>
            <a:custGeom>
              <a:avLst/>
              <a:gdLst/>
              <a:ahLst/>
              <a:cxnLst/>
              <a:rect l="l" t="t" r="r" b="b"/>
              <a:pathLst>
                <a:path w="20849" h="15473" extrusionOk="0">
                  <a:moveTo>
                    <a:pt x="17453" y="1"/>
                  </a:moveTo>
                  <a:cubicBezTo>
                    <a:pt x="11106" y="2057"/>
                    <a:pt x="5223" y="4294"/>
                    <a:pt x="0" y="6802"/>
                  </a:cubicBezTo>
                  <a:lnTo>
                    <a:pt x="3753" y="15473"/>
                  </a:lnTo>
                  <a:cubicBezTo>
                    <a:pt x="3753" y="15473"/>
                    <a:pt x="20848" y="12214"/>
                    <a:pt x="20734" y="11905"/>
                  </a:cubicBezTo>
                  <a:cubicBezTo>
                    <a:pt x="20620" y="11592"/>
                    <a:pt x="17453" y="1"/>
                    <a:pt x="17453" y="1"/>
                  </a:cubicBezTo>
                  <a:close/>
                </a:path>
              </a:pathLst>
            </a:custGeom>
            <a:solidFill>
              <a:srgbClr val="000000">
                <a:alpha val="2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1374280" y="2984336"/>
              <a:ext cx="665648" cy="493969"/>
            </a:xfrm>
            <a:custGeom>
              <a:avLst/>
              <a:gdLst/>
              <a:ahLst/>
              <a:cxnLst/>
              <a:rect l="l" t="t" r="r" b="b"/>
              <a:pathLst>
                <a:path w="20852" h="15474" extrusionOk="0">
                  <a:moveTo>
                    <a:pt x="17457" y="1"/>
                  </a:moveTo>
                  <a:cubicBezTo>
                    <a:pt x="11110" y="2057"/>
                    <a:pt x="5226" y="4294"/>
                    <a:pt x="1" y="6802"/>
                  </a:cubicBezTo>
                  <a:lnTo>
                    <a:pt x="3753" y="15473"/>
                  </a:lnTo>
                  <a:cubicBezTo>
                    <a:pt x="3753" y="15473"/>
                    <a:pt x="20852" y="12215"/>
                    <a:pt x="20737" y="11905"/>
                  </a:cubicBezTo>
                  <a:cubicBezTo>
                    <a:pt x="20623" y="11592"/>
                    <a:pt x="17457" y="1"/>
                    <a:pt x="174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1654806" y="3260903"/>
              <a:ext cx="113421" cy="97140"/>
            </a:xfrm>
            <a:custGeom>
              <a:avLst/>
              <a:gdLst/>
              <a:ahLst/>
              <a:cxnLst/>
              <a:rect l="l" t="t" r="r" b="b"/>
              <a:pathLst>
                <a:path w="3553" h="3043" extrusionOk="0">
                  <a:moveTo>
                    <a:pt x="1752" y="1"/>
                  </a:moveTo>
                  <a:cubicBezTo>
                    <a:pt x="1363" y="1"/>
                    <a:pt x="1004" y="137"/>
                    <a:pt x="642" y="354"/>
                  </a:cubicBezTo>
                  <a:cubicBezTo>
                    <a:pt x="419" y="485"/>
                    <a:pt x="196" y="646"/>
                    <a:pt x="96" y="886"/>
                  </a:cubicBezTo>
                  <a:cubicBezTo>
                    <a:pt x="1" y="1098"/>
                    <a:pt x="23" y="1344"/>
                    <a:pt x="43" y="1578"/>
                  </a:cubicBezTo>
                  <a:cubicBezTo>
                    <a:pt x="71" y="1893"/>
                    <a:pt x="110" y="2234"/>
                    <a:pt x="308" y="2485"/>
                  </a:cubicBezTo>
                  <a:cubicBezTo>
                    <a:pt x="542" y="2772"/>
                    <a:pt x="944" y="2867"/>
                    <a:pt x="1309" y="2940"/>
                  </a:cubicBezTo>
                  <a:cubicBezTo>
                    <a:pt x="1559" y="2992"/>
                    <a:pt x="1815" y="3042"/>
                    <a:pt x="2069" y="3042"/>
                  </a:cubicBezTo>
                  <a:cubicBezTo>
                    <a:pt x="2183" y="3042"/>
                    <a:pt x="2296" y="3032"/>
                    <a:pt x="2408" y="3007"/>
                  </a:cubicBezTo>
                  <a:cubicBezTo>
                    <a:pt x="3318" y="2806"/>
                    <a:pt x="3552" y="1893"/>
                    <a:pt x="3357" y="1093"/>
                  </a:cubicBezTo>
                  <a:cubicBezTo>
                    <a:pt x="3203" y="468"/>
                    <a:pt x="2796" y="197"/>
                    <a:pt x="2191" y="58"/>
                  </a:cubicBezTo>
                  <a:cubicBezTo>
                    <a:pt x="2040" y="19"/>
                    <a:pt x="1894" y="1"/>
                    <a:pt x="1752" y="1"/>
                  </a:cubicBezTo>
                  <a:close/>
                </a:path>
              </a:pathLst>
            </a:custGeom>
            <a:solidFill>
              <a:srgbClr val="000000">
                <a:alpha val="2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1373418" y="2982835"/>
              <a:ext cx="560559" cy="327589"/>
            </a:xfrm>
            <a:custGeom>
              <a:avLst/>
              <a:gdLst/>
              <a:ahLst/>
              <a:cxnLst/>
              <a:rect l="l" t="t" r="r" b="b"/>
              <a:pathLst>
                <a:path w="17560" h="10262" extrusionOk="0">
                  <a:moveTo>
                    <a:pt x="17406" y="1"/>
                  </a:moveTo>
                  <a:lnTo>
                    <a:pt x="10476" y="10041"/>
                  </a:lnTo>
                  <a:lnTo>
                    <a:pt x="56" y="6763"/>
                  </a:lnTo>
                  <a:lnTo>
                    <a:pt x="0" y="6941"/>
                  </a:lnTo>
                  <a:lnTo>
                    <a:pt x="10554" y="10261"/>
                  </a:lnTo>
                  <a:lnTo>
                    <a:pt x="17559" y="107"/>
                  </a:lnTo>
                  <a:lnTo>
                    <a:pt x="174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1643410" y="3254679"/>
              <a:ext cx="113325" cy="97108"/>
            </a:xfrm>
            <a:custGeom>
              <a:avLst/>
              <a:gdLst/>
              <a:ahLst/>
              <a:cxnLst/>
              <a:rect l="l" t="t" r="r" b="b"/>
              <a:pathLst>
                <a:path w="3550" h="3042" extrusionOk="0">
                  <a:moveTo>
                    <a:pt x="1750" y="1"/>
                  </a:moveTo>
                  <a:cubicBezTo>
                    <a:pt x="1361" y="1"/>
                    <a:pt x="1002" y="137"/>
                    <a:pt x="642" y="353"/>
                  </a:cubicBezTo>
                  <a:cubicBezTo>
                    <a:pt x="419" y="484"/>
                    <a:pt x="196" y="646"/>
                    <a:pt x="93" y="886"/>
                  </a:cubicBezTo>
                  <a:cubicBezTo>
                    <a:pt x="1" y="1098"/>
                    <a:pt x="20" y="1344"/>
                    <a:pt x="43" y="1578"/>
                  </a:cubicBezTo>
                  <a:cubicBezTo>
                    <a:pt x="70" y="1893"/>
                    <a:pt x="107" y="2234"/>
                    <a:pt x="308" y="2485"/>
                  </a:cubicBezTo>
                  <a:cubicBezTo>
                    <a:pt x="539" y="2772"/>
                    <a:pt x="941" y="2867"/>
                    <a:pt x="1306" y="2939"/>
                  </a:cubicBezTo>
                  <a:cubicBezTo>
                    <a:pt x="1556" y="2991"/>
                    <a:pt x="1813" y="3042"/>
                    <a:pt x="2066" y="3042"/>
                  </a:cubicBezTo>
                  <a:cubicBezTo>
                    <a:pt x="2180" y="3042"/>
                    <a:pt x="2294" y="3031"/>
                    <a:pt x="2406" y="3006"/>
                  </a:cubicBezTo>
                  <a:cubicBezTo>
                    <a:pt x="3315" y="2805"/>
                    <a:pt x="3549" y="1893"/>
                    <a:pt x="3354" y="1093"/>
                  </a:cubicBezTo>
                  <a:cubicBezTo>
                    <a:pt x="3201" y="468"/>
                    <a:pt x="2793" y="197"/>
                    <a:pt x="2191" y="58"/>
                  </a:cubicBezTo>
                  <a:cubicBezTo>
                    <a:pt x="2039" y="19"/>
                    <a:pt x="1892" y="1"/>
                    <a:pt x="1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1480994" y="3324172"/>
              <a:ext cx="534287" cy="128360"/>
            </a:xfrm>
            <a:custGeom>
              <a:avLst/>
              <a:gdLst/>
              <a:ahLst/>
              <a:cxnLst/>
              <a:rect l="l" t="t" r="r" b="b"/>
              <a:pathLst>
                <a:path w="16737" h="4021" extrusionOk="0">
                  <a:moveTo>
                    <a:pt x="16694" y="1"/>
                  </a:moveTo>
                  <a:lnTo>
                    <a:pt x="16187" y="115"/>
                  </a:lnTo>
                  <a:lnTo>
                    <a:pt x="16228" y="296"/>
                  </a:lnTo>
                  <a:lnTo>
                    <a:pt x="16736" y="182"/>
                  </a:lnTo>
                  <a:lnTo>
                    <a:pt x="16694" y="1"/>
                  </a:lnTo>
                  <a:close/>
                  <a:moveTo>
                    <a:pt x="15679" y="232"/>
                  </a:moveTo>
                  <a:lnTo>
                    <a:pt x="15174" y="349"/>
                  </a:lnTo>
                  <a:lnTo>
                    <a:pt x="15216" y="531"/>
                  </a:lnTo>
                  <a:lnTo>
                    <a:pt x="15721" y="414"/>
                  </a:lnTo>
                  <a:lnTo>
                    <a:pt x="15679" y="232"/>
                  </a:lnTo>
                  <a:close/>
                  <a:moveTo>
                    <a:pt x="14666" y="467"/>
                  </a:moveTo>
                  <a:lnTo>
                    <a:pt x="14161" y="581"/>
                  </a:lnTo>
                  <a:lnTo>
                    <a:pt x="14203" y="762"/>
                  </a:lnTo>
                  <a:lnTo>
                    <a:pt x="14708" y="648"/>
                  </a:lnTo>
                  <a:lnTo>
                    <a:pt x="14666" y="467"/>
                  </a:lnTo>
                  <a:close/>
                  <a:moveTo>
                    <a:pt x="13656" y="698"/>
                  </a:moveTo>
                  <a:lnTo>
                    <a:pt x="13151" y="813"/>
                  </a:lnTo>
                  <a:lnTo>
                    <a:pt x="13193" y="994"/>
                  </a:lnTo>
                  <a:lnTo>
                    <a:pt x="13698" y="880"/>
                  </a:lnTo>
                  <a:lnTo>
                    <a:pt x="13656" y="698"/>
                  </a:lnTo>
                  <a:close/>
                  <a:moveTo>
                    <a:pt x="12643" y="930"/>
                  </a:moveTo>
                  <a:lnTo>
                    <a:pt x="12139" y="1047"/>
                  </a:lnTo>
                  <a:lnTo>
                    <a:pt x="12180" y="1228"/>
                  </a:lnTo>
                  <a:lnTo>
                    <a:pt x="12685" y="1111"/>
                  </a:lnTo>
                  <a:lnTo>
                    <a:pt x="12643" y="930"/>
                  </a:lnTo>
                  <a:close/>
                  <a:moveTo>
                    <a:pt x="11634" y="1164"/>
                  </a:moveTo>
                  <a:lnTo>
                    <a:pt x="11129" y="1278"/>
                  </a:lnTo>
                  <a:lnTo>
                    <a:pt x="11170" y="1460"/>
                  </a:lnTo>
                  <a:lnTo>
                    <a:pt x="11675" y="1345"/>
                  </a:lnTo>
                  <a:lnTo>
                    <a:pt x="11634" y="1164"/>
                  </a:lnTo>
                  <a:close/>
                  <a:moveTo>
                    <a:pt x="10621" y="1398"/>
                  </a:moveTo>
                  <a:lnTo>
                    <a:pt x="10116" y="1513"/>
                  </a:lnTo>
                  <a:lnTo>
                    <a:pt x="10158" y="1694"/>
                  </a:lnTo>
                  <a:lnTo>
                    <a:pt x="10663" y="1580"/>
                  </a:lnTo>
                  <a:lnTo>
                    <a:pt x="10621" y="1398"/>
                  </a:lnTo>
                  <a:close/>
                  <a:moveTo>
                    <a:pt x="9611" y="1627"/>
                  </a:moveTo>
                  <a:lnTo>
                    <a:pt x="9106" y="1744"/>
                  </a:lnTo>
                  <a:lnTo>
                    <a:pt x="9148" y="1926"/>
                  </a:lnTo>
                  <a:lnTo>
                    <a:pt x="9653" y="1809"/>
                  </a:lnTo>
                  <a:lnTo>
                    <a:pt x="9611" y="1627"/>
                  </a:lnTo>
                  <a:close/>
                  <a:moveTo>
                    <a:pt x="8598" y="1862"/>
                  </a:moveTo>
                  <a:lnTo>
                    <a:pt x="8093" y="1976"/>
                  </a:lnTo>
                  <a:lnTo>
                    <a:pt x="8135" y="2157"/>
                  </a:lnTo>
                  <a:lnTo>
                    <a:pt x="8640" y="2043"/>
                  </a:lnTo>
                  <a:lnTo>
                    <a:pt x="8598" y="1862"/>
                  </a:lnTo>
                  <a:close/>
                  <a:moveTo>
                    <a:pt x="7588" y="2096"/>
                  </a:moveTo>
                  <a:lnTo>
                    <a:pt x="7083" y="2210"/>
                  </a:lnTo>
                  <a:lnTo>
                    <a:pt x="7125" y="2392"/>
                  </a:lnTo>
                  <a:lnTo>
                    <a:pt x="7630" y="2277"/>
                  </a:lnTo>
                  <a:lnTo>
                    <a:pt x="7588" y="2096"/>
                  </a:lnTo>
                  <a:close/>
                  <a:moveTo>
                    <a:pt x="6576" y="2325"/>
                  </a:moveTo>
                  <a:lnTo>
                    <a:pt x="6071" y="2442"/>
                  </a:lnTo>
                  <a:lnTo>
                    <a:pt x="6113" y="2623"/>
                  </a:lnTo>
                  <a:lnTo>
                    <a:pt x="6618" y="2506"/>
                  </a:lnTo>
                  <a:lnTo>
                    <a:pt x="6576" y="2325"/>
                  </a:lnTo>
                  <a:close/>
                  <a:moveTo>
                    <a:pt x="5566" y="2559"/>
                  </a:moveTo>
                  <a:lnTo>
                    <a:pt x="5061" y="2673"/>
                  </a:lnTo>
                  <a:lnTo>
                    <a:pt x="5103" y="2855"/>
                  </a:lnTo>
                  <a:lnTo>
                    <a:pt x="5608" y="2740"/>
                  </a:lnTo>
                  <a:lnTo>
                    <a:pt x="5566" y="2559"/>
                  </a:lnTo>
                  <a:close/>
                  <a:moveTo>
                    <a:pt x="4553" y="2793"/>
                  </a:moveTo>
                  <a:lnTo>
                    <a:pt x="4048" y="2908"/>
                  </a:lnTo>
                  <a:lnTo>
                    <a:pt x="4090" y="3089"/>
                  </a:lnTo>
                  <a:lnTo>
                    <a:pt x="4595" y="2975"/>
                  </a:lnTo>
                  <a:lnTo>
                    <a:pt x="4553" y="2793"/>
                  </a:lnTo>
                  <a:close/>
                  <a:moveTo>
                    <a:pt x="3543" y="3028"/>
                  </a:moveTo>
                  <a:lnTo>
                    <a:pt x="3038" y="3142"/>
                  </a:lnTo>
                  <a:lnTo>
                    <a:pt x="3080" y="3323"/>
                  </a:lnTo>
                  <a:lnTo>
                    <a:pt x="3585" y="3209"/>
                  </a:lnTo>
                  <a:lnTo>
                    <a:pt x="3543" y="3028"/>
                  </a:lnTo>
                  <a:close/>
                  <a:moveTo>
                    <a:pt x="2530" y="3256"/>
                  </a:moveTo>
                  <a:lnTo>
                    <a:pt x="2026" y="3371"/>
                  </a:lnTo>
                  <a:lnTo>
                    <a:pt x="2067" y="3552"/>
                  </a:lnTo>
                  <a:lnTo>
                    <a:pt x="2572" y="3438"/>
                  </a:lnTo>
                  <a:lnTo>
                    <a:pt x="2530" y="3256"/>
                  </a:lnTo>
                  <a:close/>
                  <a:moveTo>
                    <a:pt x="1521" y="3491"/>
                  </a:moveTo>
                  <a:lnTo>
                    <a:pt x="1016" y="3605"/>
                  </a:lnTo>
                  <a:lnTo>
                    <a:pt x="1057" y="3786"/>
                  </a:lnTo>
                  <a:lnTo>
                    <a:pt x="1562" y="3672"/>
                  </a:lnTo>
                  <a:lnTo>
                    <a:pt x="1521" y="3491"/>
                  </a:lnTo>
                  <a:close/>
                  <a:moveTo>
                    <a:pt x="505" y="3725"/>
                  </a:moveTo>
                  <a:lnTo>
                    <a:pt x="0" y="3839"/>
                  </a:lnTo>
                  <a:lnTo>
                    <a:pt x="42" y="4021"/>
                  </a:lnTo>
                  <a:lnTo>
                    <a:pt x="547" y="3906"/>
                  </a:lnTo>
                  <a:lnTo>
                    <a:pt x="505" y="37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2" name="Google Shape;1692;p39"/>
          <p:cNvGrpSpPr/>
          <p:nvPr/>
        </p:nvGrpSpPr>
        <p:grpSpPr>
          <a:xfrm>
            <a:off x="6573761" y="491491"/>
            <a:ext cx="642919" cy="554397"/>
            <a:chOff x="2060017" y="2599491"/>
            <a:chExt cx="642919" cy="554397"/>
          </a:xfrm>
        </p:grpSpPr>
        <p:sp>
          <p:nvSpPr>
            <p:cNvPr id="1693" name="Google Shape;1693;p39"/>
            <p:cNvSpPr/>
            <p:nvPr/>
          </p:nvSpPr>
          <p:spPr>
            <a:xfrm>
              <a:off x="2063560" y="2632082"/>
              <a:ext cx="639376" cy="521805"/>
            </a:xfrm>
            <a:custGeom>
              <a:avLst/>
              <a:gdLst/>
              <a:ahLst/>
              <a:cxnLst/>
              <a:rect l="l" t="t" r="r" b="b"/>
              <a:pathLst>
                <a:path w="20029" h="16346" extrusionOk="0">
                  <a:moveTo>
                    <a:pt x="9486" y="0"/>
                  </a:moveTo>
                  <a:cubicBezTo>
                    <a:pt x="7159" y="0"/>
                    <a:pt x="4678" y="1092"/>
                    <a:pt x="3050" y="4374"/>
                  </a:cubicBezTo>
                  <a:cubicBezTo>
                    <a:pt x="1" y="10511"/>
                    <a:pt x="6883" y="13190"/>
                    <a:pt x="6883" y="13190"/>
                  </a:cubicBezTo>
                  <a:lnTo>
                    <a:pt x="6258" y="16178"/>
                  </a:lnTo>
                  <a:cubicBezTo>
                    <a:pt x="6239" y="16274"/>
                    <a:pt x="6315" y="16346"/>
                    <a:pt x="6396" y="16346"/>
                  </a:cubicBezTo>
                  <a:cubicBezTo>
                    <a:pt x="6430" y="16346"/>
                    <a:pt x="6464" y="16334"/>
                    <a:pt x="6493" y="16306"/>
                  </a:cubicBezTo>
                  <a:lnTo>
                    <a:pt x="8937" y="13974"/>
                  </a:lnTo>
                  <a:cubicBezTo>
                    <a:pt x="8937" y="13974"/>
                    <a:pt x="10311" y="15087"/>
                    <a:pt x="12142" y="15087"/>
                  </a:cubicBezTo>
                  <a:cubicBezTo>
                    <a:pt x="13485" y="15087"/>
                    <a:pt x="15073" y="14489"/>
                    <a:pt x="16544" y="12414"/>
                  </a:cubicBezTo>
                  <a:cubicBezTo>
                    <a:pt x="20029" y="7510"/>
                    <a:pt x="16974" y="3746"/>
                    <a:pt x="14547" y="1754"/>
                  </a:cubicBezTo>
                  <a:cubicBezTo>
                    <a:pt x="13419" y="826"/>
                    <a:pt x="11511" y="0"/>
                    <a:pt x="9486" y="0"/>
                  </a:cubicBezTo>
                  <a:close/>
                </a:path>
              </a:pathLst>
            </a:custGeom>
            <a:solidFill>
              <a:srgbClr val="000000">
                <a:alpha val="2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2060017" y="2599491"/>
              <a:ext cx="639376" cy="521805"/>
            </a:xfrm>
            <a:custGeom>
              <a:avLst/>
              <a:gdLst/>
              <a:ahLst/>
              <a:cxnLst/>
              <a:rect l="l" t="t" r="r" b="b"/>
              <a:pathLst>
                <a:path w="20029" h="16346" extrusionOk="0">
                  <a:moveTo>
                    <a:pt x="9487" y="0"/>
                  </a:moveTo>
                  <a:cubicBezTo>
                    <a:pt x="7160" y="0"/>
                    <a:pt x="4679" y="1092"/>
                    <a:pt x="3050" y="4374"/>
                  </a:cubicBezTo>
                  <a:cubicBezTo>
                    <a:pt x="0" y="10511"/>
                    <a:pt x="6883" y="13190"/>
                    <a:pt x="6883" y="13190"/>
                  </a:cubicBezTo>
                  <a:lnTo>
                    <a:pt x="6258" y="16177"/>
                  </a:lnTo>
                  <a:cubicBezTo>
                    <a:pt x="6238" y="16274"/>
                    <a:pt x="6315" y="16346"/>
                    <a:pt x="6396" y="16346"/>
                  </a:cubicBezTo>
                  <a:cubicBezTo>
                    <a:pt x="6429" y="16346"/>
                    <a:pt x="6464" y="16334"/>
                    <a:pt x="6492" y="16306"/>
                  </a:cubicBezTo>
                  <a:lnTo>
                    <a:pt x="8936" y="13974"/>
                  </a:lnTo>
                  <a:cubicBezTo>
                    <a:pt x="8936" y="13974"/>
                    <a:pt x="10310" y="15087"/>
                    <a:pt x="12141" y="15087"/>
                  </a:cubicBezTo>
                  <a:cubicBezTo>
                    <a:pt x="13483" y="15087"/>
                    <a:pt x="15071" y="14489"/>
                    <a:pt x="16544" y="12414"/>
                  </a:cubicBezTo>
                  <a:cubicBezTo>
                    <a:pt x="20028" y="7507"/>
                    <a:pt x="16973" y="3746"/>
                    <a:pt x="14546" y="1754"/>
                  </a:cubicBezTo>
                  <a:cubicBezTo>
                    <a:pt x="13418" y="826"/>
                    <a:pt x="11511" y="0"/>
                    <a:pt x="9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2229839" y="2848350"/>
              <a:ext cx="163188" cy="132127"/>
            </a:xfrm>
            <a:custGeom>
              <a:avLst/>
              <a:gdLst/>
              <a:ahLst/>
              <a:cxnLst/>
              <a:rect l="l" t="t" r="r" b="b"/>
              <a:pathLst>
                <a:path w="5112" h="4139" extrusionOk="0">
                  <a:moveTo>
                    <a:pt x="271" y="0"/>
                  </a:moveTo>
                  <a:cubicBezTo>
                    <a:pt x="163" y="0"/>
                    <a:pt x="61" y="39"/>
                    <a:pt x="28" y="138"/>
                  </a:cubicBezTo>
                  <a:cubicBezTo>
                    <a:pt x="1" y="219"/>
                    <a:pt x="37" y="305"/>
                    <a:pt x="76" y="380"/>
                  </a:cubicBezTo>
                  <a:cubicBezTo>
                    <a:pt x="952" y="2177"/>
                    <a:pt x="2626" y="3566"/>
                    <a:pt x="4551" y="4096"/>
                  </a:cubicBezTo>
                  <a:cubicBezTo>
                    <a:pt x="4630" y="4118"/>
                    <a:pt x="4712" y="4139"/>
                    <a:pt x="4795" y="4139"/>
                  </a:cubicBezTo>
                  <a:cubicBezTo>
                    <a:pt x="4829" y="4139"/>
                    <a:pt x="4863" y="4135"/>
                    <a:pt x="4897" y="4127"/>
                  </a:cubicBezTo>
                  <a:cubicBezTo>
                    <a:pt x="5008" y="4099"/>
                    <a:pt x="5111" y="3990"/>
                    <a:pt x="5095" y="3876"/>
                  </a:cubicBezTo>
                  <a:cubicBezTo>
                    <a:pt x="5084" y="3803"/>
                    <a:pt x="5030" y="3748"/>
                    <a:pt x="4986" y="3692"/>
                  </a:cubicBezTo>
                  <a:cubicBezTo>
                    <a:pt x="4654" y="3321"/>
                    <a:pt x="4325" y="2953"/>
                    <a:pt x="3995" y="2581"/>
                  </a:cubicBezTo>
                  <a:cubicBezTo>
                    <a:pt x="3842" y="2411"/>
                    <a:pt x="3677" y="2194"/>
                    <a:pt x="3753" y="1979"/>
                  </a:cubicBezTo>
                  <a:cubicBezTo>
                    <a:pt x="3795" y="1853"/>
                    <a:pt x="3906" y="1770"/>
                    <a:pt x="3970" y="1658"/>
                  </a:cubicBezTo>
                  <a:cubicBezTo>
                    <a:pt x="4107" y="1438"/>
                    <a:pt x="4046" y="1131"/>
                    <a:pt x="3870" y="938"/>
                  </a:cubicBezTo>
                  <a:cubicBezTo>
                    <a:pt x="3697" y="749"/>
                    <a:pt x="3432" y="657"/>
                    <a:pt x="3172" y="640"/>
                  </a:cubicBezTo>
                  <a:cubicBezTo>
                    <a:pt x="3139" y="638"/>
                    <a:pt x="3107" y="637"/>
                    <a:pt x="3076" y="637"/>
                  </a:cubicBezTo>
                  <a:cubicBezTo>
                    <a:pt x="2783" y="637"/>
                    <a:pt x="2598" y="730"/>
                    <a:pt x="2333" y="866"/>
                  </a:cubicBezTo>
                  <a:cubicBezTo>
                    <a:pt x="2245" y="913"/>
                    <a:pt x="2149" y="933"/>
                    <a:pt x="2052" y="933"/>
                  </a:cubicBezTo>
                  <a:cubicBezTo>
                    <a:pt x="1811" y="933"/>
                    <a:pt x="1557" y="810"/>
                    <a:pt x="1370" y="679"/>
                  </a:cubicBezTo>
                  <a:cubicBezTo>
                    <a:pt x="1063" y="458"/>
                    <a:pt x="801" y="166"/>
                    <a:pt x="447" y="32"/>
                  </a:cubicBezTo>
                  <a:cubicBezTo>
                    <a:pt x="393" y="12"/>
                    <a:pt x="331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2319954" y="2655385"/>
              <a:ext cx="228374" cy="180107"/>
            </a:xfrm>
            <a:custGeom>
              <a:avLst/>
              <a:gdLst/>
              <a:ahLst/>
              <a:cxnLst/>
              <a:rect l="l" t="t" r="r" b="b"/>
              <a:pathLst>
                <a:path w="7154" h="564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3477" y="3984"/>
                    <a:pt x="7154" y="5641"/>
                  </a:cubicBezTo>
                  <a:cubicBezTo>
                    <a:pt x="7154" y="5641"/>
                    <a:pt x="5645" y="787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2266166" y="2655481"/>
              <a:ext cx="282163" cy="269777"/>
            </a:xfrm>
            <a:custGeom>
              <a:avLst/>
              <a:gdLst/>
              <a:ahLst/>
              <a:cxnLst/>
              <a:rect l="l" t="t" r="r" b="b"/>
              <a:pathLst>
                <a:path w="8839" h="8451" extrusionOk="0">
                  <a:moveTo>
                    <a:pt x="1686" y="0"/>
                  </a:moveTo>
                  <a:cubicBezTo>
                    <a:pt x="1686" y="0"/>
                    <a:pt x="1097" y="2676"/>
                    <a:pt x="746" y="3404"/>
                  </a:cubicBezTo>
                  <a:cubicBezTo>
                    <a:pt x="704" y="3493"/>
                    <a:pt x="654" y="3602"/>
                    <a:pt x="606" y="3727"/>
                  </a:cubicBezTo>
                  <a:cubicBezTo>
                    <a:pt x="266" y="4620"/>
                    <a:pt x="1" y="6353"/>
                    <a:pt x="2383" y="7837"/>
                  </a:cubicBezTo>
                  <a:cubicBezTo>
                    <a:pt x="3098" y="8283"/>
                    <a:pt x="3737" y="8451"/>
                    <a:pt x="4299" y="8451"/>
                  </a:cubicBezTo>
                  <a:cubicBezTo>
                    <a:pt x="5868" y="8451"/>
                    <a:pt x="6841" y="7137"/>
                    <a:pt x="7215" y="6883"/>
                  </a:cubicBezTo>
                  <a:cubicBezTo>
                    <a:pt x="7726" y="6540"/>
                    <a:pt x="8839" y="5641"/>
                    <a:pt x="8839" y="5641"/>
                  </a:cubicBezTo>
                  <a:lnTo>
                    <a:pt x="8027" y="5000"/>
                  </a:lnTo>
                  <a:lnTo>
                    <a:pt x="16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2403747" y="2844105"/>
              <a:ext cx="171839" cy="127339"/>
            </a:xfrm>
            <a:custGeom>
              <a:avLst/>
              <a:gdLst/>
              <a:ahLst/>
              <a:cxnLst/>
              <a:rect l="l" t="t" r="r" b="b"/>
              <a:pathLst>
                <a:path w="5383" h="3989" extrusionOk="0">
                  <a:moveTo>
                    <a:pt x="3697" y="0"/>
                  </a:moveTo>
                  <a:cubicBezTo>
                    <a:pt x="3248" y="0"/>
                    <a:pt x="2805" y="138"/>
                    <a:pt x="2436" y="402"/>
                  </a:cubicBezTo>
                  <a:lnTo>
                    <a:pt x="2830" y="954"/>
                  </a:lnTo>
                  <a:cubicBezTo>
                    <a:pt x="3084" y="775"/>
                    <a:pt x="3397" y="681"/>
                    <a:pt x="3709" y="681"/>
                  </a:cubicBezTo>
                  <a:cubicBezTo>
                    <a:pt x="3840" y="681"/>
                    <a:pt x="3971" y="697"/>
                    <a:pt x="4096" y="731"/>
                  </a:cubicBezTo>
                  <a:cubicBezTo>
                    <a:pt x="4108" y="731"/>
                    <a:pt x="4113" y="734"/>
                    <a:pt x="4124" y="737"/>
                  </a:cubicBezTo>
                  <a:cubicBezTo>
                    <a:pt x="4361" y="812"/>
                    <a:pt x="4534" y="943"/>
                    <a:pt x="4610" y="1113"/>
                  </a:cubicBezTo>
                  <a:cubicBezTo>
                    <a:pt x="4682" y="1278"/>
                    <a:pt x="4660" y="1481"/>
                    <a:pt x="4557" y="1693"/>
                  </a:cubicBezTo>
                  <a:cubicBezTo>
                    <a:pt x="4423" y="1961"/>
                    <a:pt x="4250" y="2235"/>
                    <a:pt x="4004" y="2544"/>
                  </a:cubicBezTo>
                  <a:cubicBezTo>
                    <a:pt x="3962" y="2597"/>
                    <a:pt x="3923" y="2648"/>
                    <a:pt x="3882" y="2703"/>
                  </a:cubicBezTo>
                  <a:cubicBezTo>
                    <a:pt x="3725" y="2913"/>
                    <a:pt x="3566" y="3130"/>
                    <a:pt x="3393" y="3242"/>
                  </a:cubicBezTo>
                  <a:cubicBezTo>
                    <a:pt x="3318" y="3291"/>
                    <a:pt x="3236" y="3312"/>
                    <a:pt x="3145" y="3312"/>
                  </a:cubicBezTo>
                  <a:cubicBezTo>
                    <a:pt x="2925" y="3312"/>
                    <a:pt x="2656" y="3186"/>
                    <a:pt x="2330" y="3019"/>
                  </a:cubicBezTo>
                  <a:cubicBezTo>
                    <a:pt x="2261" y="2982"/>
                    <a:pt x="2194" y="2949"/>
                    <a:pt x="2130" y="2918"/>
                  </a:cubicBezTo>
                  <a:cubicBezTo>
                    <a:pt x="1697" y="2703"/>
                    <a:pt x="947" y="2193"/>
                    <a:pt x="500" y="1886"/>
                  </a:cubicBezTo>
                  <a:lnTo>
                    <a:pt x="380" y="1805"/>
                  </a:lnTo>
                  <a:lnTo>
                    <a:pt x="1" y="2363"/>
                  </a:lnTo>
                  <a:lnTo>
                    <a:pt x="121" y="2444"/>
                  </a:lnTo>
                  <a:cubicBezTo>
                    <a:pt x="615" y="2781"/>
                    <a:pt x="1357" y="3289"/>
                    <a:pt x="1839" y="3524"/>
                  </a:cubicBezTo>
                  <a:cubicBezTo>
                    <a:pt x="1898" y="3551"/>
                    <a:pt x="1962" y="3582"/>
                    <a:pt x="2029" y="3618"/>
                  </a:cubicBezTo>
                  <a:cubicBezTo>
                    <a:pt x="2244" y="3730"/>
                    <a:pt x="2492" y="3858"/>
                    <a:pt x="2757" y="3931"/>
                  </a:cubicBezTo>
                  <a:cubicBezTo>
                    <a:pt x="2886" y="3966"/>
                    <a:pt x="3019" y="3988"/>
                    <a:pt x="3153" y="3988"/>
                  </a:cubicBezTo>
                  <a:cubicBezTo>
                    <a:pt x="3359" y="3988"/>
                    <a:pt x="3569" y="3936"/>
                    <a:pt x="3770" y="3797"/>
                  </a:cubicBezTo>
                  <a:cubicBezTo>
                    <a:pt x="4041" y="3618"/>
                    <a:pt x="4244" y="3345"/>
                    <a:pt x="4426" y="3105"/>
                  </a:cubicBezTo>
                  <a:cubicBezTo>
                    <a:pt x="4462" y="3052"/>
                    <a:pt x="4501" y="3002"/>
                    <a:pt x="4537" y="2954"/>
                  </a:cubicBezTo>
                  <a:cubicBezTo>
                    <a:pt x="4811" y="2606"/>
                    <a:pt x="5009" y="2299"/>
                    <a:pt x="5162" y="1989"/>
                  </a:cubicBezTo>
                  <a:cubicBezTo>
                    <a:pt x="5357" y="1599"/>
                    <a:pt x="5382" y="1191"/>
                    <a:pt x="5229" y="843"/>
                  </a:cubicBezTo>
                  <a:cubicBezTo>
                    <a:pt x="5073" y="485"/>
                    <a:pt x="4746" y="218"/>
                    <a:pt x="4314" y="89"/>
                  </a:cubicBezTo>
                  <a:cubicBezTo>
                    <a:pt x="4112" y="29"/>
                    <a:pt x="3904" y="0"/>
                    <a:pt x="3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2280435" y="2777325"/>
              <a:ext cx="184544" cy="129222"/>
            </a:xfrm>
            <a:custGeom>
              <a:avLst/>
              <a:gdLst/>
              <a:ahLst/>
              <a:cxnLst/>
              <a:rect l="l" t="t" r="r" b="b"/>
              <a:pathLst>
                <a:path w="5781" h="4048" extrusionOk="0">
                  <a:moveTo>
                    <a:pt x="1122" y="185"/>
                  </a:moveTo>
                  <a:cubicBezTo>
                    <a:pt x="1238" y="185"/>
                    <a:pt x="1352" y="197"/>
                    <a:pt x="1459" y="231"/>
                  </a:cubicBezTo>
                  <a:cubicBezTo>
                    <a:pt x="1601" y="276"/>
                    <a:pt x="1730" y="379"/>
                    <a:pt x="1800" y="496"/>
                  </a:cubicBezTo>
                  <a:cubicBezTo>
                    <a:pt x="1825" y="538"/>
                    <a:pt x="1808" y="574"/>
                    <a:pt x="1800" y="588"/>
                  </a:cubicBezTo>
                  <a:cubicBezTo>
                    <a:pt x="1783" y="616"/>
                    <a:pt x="1755" y="633"/>
                    <a:pt x="1716" y="633"/>
                  </a:cubicBezTo>
                  <a:cubicBezTo>
                    <a:pt x="1289" y="630"/>
                    <a:pt x="857" y="555"/>
                    <a:pt x="441" y="424"/>
                  </a:cubicBezTo>
                  <a:cubicBezTo>
                    <a:pt x="430" y="401"/>
                    <a:pt x="421" y="382"/>
                    <a:pt x="430" y="365"/>
                  </a:cubicBezTo>
                  <a:cubicBezTo>
                    <a:pt x="444" y="268"/>
                    <a:pt x="625" y="231"/>
                    <a:pt x="706" y="220"/>
                  </a:cubicBezTo>
                  <a:cubicBezTo>
                    <a:pt x="838" y="203"/>
                    <a:pt x="981" y="185"/>
                    <a:pt x="1122" y="185"/>
                  </a:cubicBezTo>
                  <a:close/>
                  <a:moveTo>
                    <a:pt x="3072" y="978"/>
                  </a:moveTo>
                  <a:cubicBezTo>
                    <a:pt x="3321" y="978"/>
                    <a:pt x="3576" y="1048"/>
                    <a:pt x="3794" y="1188"/>
                  </a:cubicBezTo>
                  <a:cubicBezTo>
                    <a:pt x="3844" y="1216"/>
                    <a:pt x="3833" y="1266"/>
                    <a:pt x="3830" y="1280"/>
                  </a:cubicBezTo>
                  <a:cubicBezTo>
                    <a:pt x="3822" y="1314"/>
                    <a:pt x="3800" y="1344"/>
                    <a:pt x="3750" y="1350"/>
                  </a:cubicBezTo>
                  <a:cubicBezTo>
                    <a:pt x="3640" y="1356"/>
                    <a:pt x="3531" y="1359"/>
                    <a:pt x="3423" y="1359"/>
                  </a:cubicBezTo>
                  <a:cubicBezTo>
                    <a:pt x="3050" y="1359"/>
                    <a:pt x="2680" y="1322"/>
                    <a:pt x="2316" y="1247"/>
                  </a:cubicBezTo>
                  <a:cubicBezTo>
                    <a:pt x="2391" y="1183"/>
                    <a:pt x="2469" y="1132"/>
                    <a:pt x="2544" y="1093"/>
                  </a:cubicBezTo>
                  <a:cubicBezTo>
                    <a:pt x="2707" y="1016"/>
                    <a:pt x="2888" y="978"/>
                    <a:pt x="3072" y="978"/>
                  </a:cubicBezTo>
                  <a:close/>
                  <a:moveTo>
                    <a:pt x="4183" y="2266"/>
                  </a:moveTo>
                  <a:cubicBezTo>
                    <a:pt x="4234" y="2266"/>
                    <a:pt x="4285" y="2271"/>
                    <a:pt x="4333" y="2279"/>
                  </a:cubicBezTo>
                  <a:cubicBezTo>
                    <a:pt x="4539" y="2318"/>
                    <a:pt x="4729" y="2396"/>
                    <a:pt x="4910" y="2508"/>
                  </a:cubicBezTo>
                  <a:cubicBezTo>
                    <a:pt x="4958" y="2541"/>
                    <a:pt x="4952" y="2586"/>
                    <a:pt x="4952" y="2600"/>
                  </a:cubicBezTo>
                  <a:cubicBezTo>
                    <a:pt x="4949" y="2617"/>
                    <a:pt x="4938" y="2656"/>
                    <a:pt x="4891" y="2672"/>
                  </a:cubicBezTo>
                  <a:cubicBezTo>
                    <a:pt x="4740" y="2717"/>
                    <a:pt x="4576" y="2738"/>
                    <a:pt x="4402" y="2738"/>
                  </a:cubicBezTo>
                  <a:cubicBezTo>
                    <a:pt x="4269" y="2738"/>
                    <a:pt x="4129" y="2726"/>
                    <a:pt x="3987" y="2700"/>
                  </a:cubicBezTo>
                  <a:cubicBezTo>
                    <a:pt x="3959" y="2697"/>
                    <a:pt x="3931" y="2686"/>
                    <a:pt x="3900" y="2683"/>
                  </a:cubicBezTo>
                  <a:cubicBezTo>
                    <a:pt x="3842" y="2589"/>
                    <a:pt x="3828" y="2485"/>
                    <a:pt x="3861" y="2407"/>
                  </a:cubicBezTo>
                  <a:cubicBezTo>
                    <a:pt x="3914" y="2302"/>
                    <a:pt x="4047" y="2266"/>
                    <a:pt x="4183" y="2266"/>
                  </a:cubicBezTo>
                  <a:close/>
                  <a:moveTo>
                    <a:pt x="1121" y="1"/>
                  </a:moveTo>
                  <a:cubicBezTo>
                    <a:pt x="970" y="1"/>
                    <a:pt x="821" y="20"/>
                    <a:pt x="681" y="36"/>
                  </a:cubicBezTo>
                  <a:cubicBezTo>
                    <a:pt x="346" y="78"/>
                    <a:pt x="260" y="226"/>
                    <a:pt x="246" y="340"/>
                  </a:cubicBezTo>
                  <a:cubicBezTo>
                    <a:pt x="246" y="346"/>
                    <a:pt x="240" y="351"/>
                    <a:pt x="240" y="357"/>
                  </a:cubicBezTo>
                  <a:cubicBezTo>
                    <a:pt x="176" y="332"/>
                    <a:pt x="109" y="304"/>
                    <a:pt x="42" y="276"/>
                  </a:cubicBezTo>
                  <a:cubicBezTo>
                    <a:pt x="28" y="334"/>
                    <a:pt x="11" y="399"/>
                    <a:pt x="0" y="463"/>
                  </a:cubicBezTo>
                  <a:cubicBezTo>
                    <a:pt x="109" y="507"/>
                    <a:pt x="218" y="546"/>
                    <a:pt x="329" y="583"/>
                  </a:cubicBezTo>
                  <a:cubicBezTo>
                    <a:pt x="371" y="633"/>
                    <a:pt x="430" y="680"/>
                    <a:pt x="502" y="725"/>
                  </a:cubicBezTo>
                  <a:cubicBezTo>
                    <a:pt x="968" y="1012"/>
                    <a:pt x="1473" y="1224"/>
                    <a:pt x="2003" y="1364"/>
                  </a:cubicBezTo>
                  <a:cubicBezTo>
                    <a:pt x="1964" y="1453"/>
                    <a:pt x="1939" y="1545"/>
                    <a:pt x="1945" y="1648"/>
                  </a:cubicBezTo>
                  <a:cubicBezTo>
                    <a:pt x="1950" y="1835"/>
                    <a:pt x="2056" y="2028"/>
                    <a:pt x="2226" y="2170"/>
                  </a:cubicBezTo>
                  <a:cubicBezTo>
                    <a:pt x="2377" y="2296"/>
                    <a:pt x="2558" y="2377"/>
                    <a:pt x="2715" y="2446"/>
                  </a:cubicBezTo>
                  <a:cubicBezTo>
                    <a:pt x="3038" y="2589"/>
                    <a:pt x="3404" y="2753"/>
                    <a:pt x="3791" y="2842"/>
                  </a:cubicBezTo>
                  <a:cubicBezTo>
                    <a:pt x="3875" y="2940"/>
                    <a:pt x="3981" y="3018"/>
                    <a:pt x="4068" y="3080"/>
                  </a:cubicBezTo>
                  <a:cubicBezTo>
                    <a:pt x="4612" y="3465"/>
                    <a:pt x="5119" y="3785"/>
                    <a:pt x="5613" y="4048"/>
                  </a:cubicBezTo>
                  <a:cubicBezTo>
                    <a:pt x="5672" y="4009"/>
                    <a:pt x="5725" y="3967"/>
                    <a:pt x="5781" y="3928"/>
                  </a:cubicBezTo>
                  <a:cubicBezTo>
                    <a:pt x="5267" y="3663"/>
                    <a:pt x="4737" y="3331"/>
                    <a:pt x="4168" y="2932"/>
                  </a:cubicBezTo>
                  <a:lnTo>
                    <a:pt x="4137" y="2909"/>
                  </a:lnTo>
                  <a:lnTo>
                    <a:pt x="4137" y="2909"/>
                  </a:lnTo>
                  <a:cubicBezTo>
                    <a:pt x="4224" y="2919"/>
                    <a:pt x="4310" y="2924"/>
                    <a:pt x="4395" y="2924"/>
                  </a:cubicBezTo>
                  <a:cubicBezTo>
                    <a:pt x="4586" y="2924"/>
                    <a:pt x="4769" y="2899"/>
                    <a:pt x="4938" y="2851"/>
                  </a:cubicBezTo>
                  <a:cubicBezTo>
                    <a:pt x="5044" y="2820"/>
                    <a:pt x="5117" y="2731"/>
                    <a:pt x="5133" y="2625"/>
                  </a:cubicBezTo>
                  <a:cubicBezTo>
                    <a:pt x="5150" y="2513"/>
                    <a:pt x="5100" y="2407"/>
                    <a:pt x="5005" y="2349"/>
                  </a:cubicBezTo>
                  <a:cubicBezTo>
                    <a:pt x="4807" y="2223"/>
                    <a:pt x="4592" y="2139"/>
                    <a:pt x="4363" y="2095"/>
                  </a:cubicBezTo>
                  <a:cubicBezTo>
                    <a:pt x="4301" y="2082"/>
                    <a:pt x="4236" y="2075"/>
                    <a:pt x="4170" y="2075"/>
                  </a:cubicBezTo>
                  <a:cubicBezTo>
                    <a:pt x="3972" y="2075"/>
                    <a:pt x="3776" y="2141"/>
                    <a:pt x="3685" y="2324"/>
                  </a:cubicBezTo>
                  <a:cubicBezTo>
                    <a:pt x="3646" y="2416"/>
                    <a:pt x="3638" y="2519"/>
                    <a:pt x="3666" y="2625"/>
                  </a:cubicBezTo>
                  <a:cubicBezTo>
                    <a:pt x="3351" y="2533"/>
                    <a:pt x="3052" y="2399"/>
                    <a:pt x="2784" y="2279"/>
                  </a:cubicBezTo>
                  <a:cubicBezTo>
                    <a:pt x="2631" y="2212"/>
                    <a:pt x="2469" y="2139"/>
                    <a:pt x="2341" y="2031"/>
                  </a:cubicBezTo>
                  <a:cubicBezTo>
                    <a:pt x="2207" y="1919"/>
                    <a:pt x="2129" y="1777"/>
                    <a:pt x="2126" y="1640"/>
                  </a:cubicBezTo>
                  <a:cubicBezTo>
                    <a:pt x="2120" y="1556"/>
                    <a:pt x="2145" y="1481"/>
                    <a:pt x="2185" y="1411"/>
                  </a:cubicBezTo>
                  <a:cubicBezTo>
                    <a:pt x="2595" y="1502"/>
                    <a:pt x="3014" y="1549"/>
                    <a:pt x="3434" y="1549"/>
                  </a:cubicBezTo>
                  <a:cubicBezTo>
                    <a:pt x="3543" y="1549"/>
                    <a:pt x="3652" y="1546"/>
                    <a:pt x="3761" y="1540"/>
                  </a:cubicBezTo>
                  <a:cubicBezTo>
                    <a:pt x="3878" y="1531"/>
                    <a:pt x="3976" y="1448"/>
                    <a:pt x="4006" y="1330"/>
                  </a:cubicBezTo>
                  <a:cubicBezTo>
                    <a:pt x="4034" y="1213"/>
                    <a:pt x="3990" y="1093"/>
                    <a:pt x="3889" y="1035"/>
                  </a:cubicBezTo>
                  <a:cubicBezTo>
                    <a:pt x="3641" y="877"/>
                    <a:pt x="3350" y="796"/>
                    <a:pt x="3064" y="796"/>
                  </a:cubicBezTo>
                  <a:cubicBezTo>
                    <a:pt x="2853" y="796"/>
                    <a:pt x="2645" y="840"/>
                    <a:pt x="2458" y="929"/>
                  </a:cubicBezTo>
                  <a:cubicBezTo>
                    <a:pt x="2338" y="987"/>
                    <a:pt x="2204" y="1079"/>
                    <a:pt x="2104" y="1202"/>
                  </a:cubicBezTo>
                  <a:cubicBezTo>
                    <a:pt x="1677" y="1096"/>
                    <a:pt x="1269" y="940"/>
                    <a:pt x="887" y="736"/>
                  </a:cubicBezTo>
                  <a:lnTo>
                    <a:pt x="887" y="736"/>
                  </a:lnTo>
                  <a:cubicBezTo>
                    <a:pt x="1158" y="789"/>
                    <a:pt x="1437" y="820"/>
                    <a:pt x="1716" y="828"/>
                  </a:cubicBezTo>
                  <a:cubicBezTo>
                    <a:pt x="1718" y="828"/>
                    <a:pt x="1721" y="828"/>
                    <a:pt x="1724" y="828"/>
                  </a:cubicBezTo>
                  <a:cubicBezTo>
                    <a:pt x="1826" y="828"/>
                    <a:pt x="1912" y="776"/>
                    <a:pt x="1964" y="689"/>
                  </a:cubicBezTo>
                  <a:cubicBezTo>
                    <a:pt x="2017" y="602"/>
                    <a:pt x="2017" y="496"/>
                    <a:pt x="1964" y="410"/>
                  </a:cubicBezTo>
                  <a:cubicBezTo>
                    <a:pt x="1869" y="248"/>
                    <a:pt x="1702" y="120"/>
                    <a:pt x="1518" y="58"/>
                  </a:cubicBezTo>
                  <a:cubicBezTo>
                    <a:pt x="1387" y="15"/>
                    <a:pt x="1253" y="1"/>
                    <a:pt x="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2266166" y="2774452"/>
              <a:ext cx="282163" cy="150802"/>
            </a:xfrm>
            <a:custGeom>
              <a:avLst/>
              <a:gdLst/>
              <a:ahLst/>
              <a:cxnLst/>
              <a:rect l="l" t="t" r="r" b="b"/>
              <a:pathLst>
                <a:path w="8839" h="4724" extrusionOk="0">
                  <a:moveTo>
                    <a:pt x="606" y="0"/>
                  </a:moveTo>
                  <a:lnTo>
                    <a:pt x="606" y="0"/>
                  </a:lnTo>
                  <a:cubicBezTo>
                    <a:pt x="266" y="893"/>
                    <a:pt x="1" y="2626"/>
                    <a:pt x="2383" y="4110"/>
                  </a:cubicBezTo>
                  <a:cubicBezTo>
                    <a:pt x="3098" y="4556"/>
                    <a:pt x="3737" y="4724"/>
                    <a:pt x="4299" y="4724"/>
                  </a:cubicBezTo>
                  <a:cubicBezTo>
                    <a:pt x="5868" y="4724"/>
                    <a:pt x="6841" y="3410"/>
                    <a:pt x="7215" y="3156"/>
                  </a:cubicBezTo>
                  <a:cubicBezTo>
                    <a:pt x="7726" y="2813"/>
                    <a:pt x="8839" y="1914"/>
                    <a:pt x="8839" y="1914"/>
                  </a:cubicBezTo>
                  <a:lnTo>
                    <a:pt x="8021" y="1270"/>
                  </a:lnTo>
                  <a:cubicBezTo>
                    <a:pt x="6958" y="1487"/>
                    <a:pt x="5843" y="1672"/>
                    <a:pt x="5028" y="1697"/>
                  </a:cubicBezTo>
                  <a:cubicBezTo>
                    <a:pt x="5004" y="1697"/>
                    <a:pt x="4981" y="1698"/>
                    <a:pt x="4957" y="1698"/>
                  </a:cubicBezTo>
                  <a:cubicBezTo>
                    <a:pt x="3668" y="1698"/>
                    <a:pt x="1847" y="751"/>
                    <a:pt x="606" y="0"/>
                  </a:cubicBezTo>
                  <a:close/>
                </a:path>
              </a:pathLst>
            </a:custGeom>
            <a:solidFill>
              <a:srgbClr val="000000">
                <a:alpha val="2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1" name="Google Shape;1701;p39"/>
          <p:cNvSpPr/>
          <p:nvPr/>
        </p:nvSpPr>
        <p:spPr>
          <a:xfrm>
            <a:off x="6517067" y="1430185"/>
            <a:ext cx="56694" cy="49065"/>
          </a:xfrm>
          <a:custGeom>
            <a:avLst/>
            <a:gdLst/>
            <a:ahLst/>
            <a:cxnLst/>
            <a:rect l="l" t="t" r="r" b="b"/>
            <a:pathLst>
              <a:path w="1776" h="1537" extrusionOk="0">
                <a:moveTo>
                  <a:pt x="899" y="0"/>
                </a:moveTo>
                <a:cubicBezTo>
                  <a:pt x="418" y="0"/>
                  <a:pt x="0" y="600"/>
                  <a:pt x="213" y="1092"/>
                </a:cubicBezTo>
                <a:cubicBezTo>
                  <a:pt x="329" y="1352"/>
                  <a:pt x="610" y="1536"/>
                  <a:pt x="894" y="1536"/>
                </a:cubicBezTo>
                <a:cubicBezTo>
                  <a:pt x="917" y="1536"/>
                  <a:pt x="941" y="1535"/>
                  <a:pt x="964" y="1533"/>
                </a:cubicBezTo>
                <a:cubicBezTo>
                  <a:pt x="1636" y="1455"/>
                  <a:pt x="1776" y="509"/>
                  <a:pt x="1273" y="132"/>
                </a:cubicBezTo>
                <a:cubicBezTo>
                  <a:pt x="1151" y="40"/>
                  <a:pt x="1023" y="0"/>
                  <a:pt x="89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39"/>
          <p:cNvSpPr/>
          <p:nvPr/>
        </p:nvSpPr>
        <p:spPr>
          <a:xfrm>
            <a:off x="6397281" y="1397326"/>
            <a:ext cx="37924" cy="32848"/>
          </a:xfrm>
          <a:custGeom>
            <a:avLst/>
            <a:gdLst/>
            <a:ahLst/>
            <a:cxnLst/>
            <a:rect l="l" t="t" r="r" b="b"/>
            <a:pathLst>
              <a:path w="1188" h="1029" extrusionOk="0">
                <a:moveTo>
                  <a:pt x="601" y="0"/>
                </a:moveTo>
                <a:cubicBezTo>
                  <a:pt x="280" y="0"/>
                  <a:pt x="0" y="402"/>
                  <a:pt x="142" y="732"/>
                </a:cubicBezTo>
                <a:cubicBezTo>
                  <a:pt x="218" y="908"/>
                  <a:pt x="400" y="1028"/>
                  <a:pt x="590" y="1028"/>
                </a:cubicBezTo>
                <a:cubicBezTo>
                  <a:pt x="608" y="1028"/>
                  <a:pt x="626" y="1027"/>
                  <a:pt x="644" y="1025"/>
                </a:cubicBezTo>
                <a:cubicBezTo>
                  <a:pt x="1093" y="972"/>
                  <a:pt x="1188" y="341"/>
                  <a:pt x="853" y="90"/>
                </a:cubicBezTo>
                <a:cubicBezTo>
                  <a:pt x="771" y="28"/>
                  <a:pt x="684" y="0"/>
                  <a:pt x="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39"/>
          <p:cNvSpPr/>
          <p:nvPr/>
        </p:nvSpPr>
        <p:spPr>
          <a:xfrm>
            <a:off x="6453581" y="1337243"/>
            <a:ext cx="29911" cy="25889"/>
          </a:xfrm>
          <a:custGeom>
            <a:avLst/>
            <a:gdLst/>
            <a:ahLst/>
            <a:cxnLst/>
            <a:rect l="l" t="t" r="r" b="b"/>
            <a:pathLst>
              <a:path w="937" h="811" extrusionOk="0">
                <a:moveTo>
                  <a:pt x="477" y="0"/>
                </a:moveTo>
                <a:cubicBezTo>
                  <a:pt x="224" y="0"/>
                  <a:pt x="0" y="316"/>
                  <a:pt x="114" y="578"/>
                </a:cubicBezTo>
                <a:cubicBezTo>
                  <a:pt x="174" y="715"/>
                  <a:pt x="318" y="810"/>
                  <a:pt x="462" y="810"/>
                </a:cubicBezTo>
                <a:cubicBezTo>
                  <a:pt x="477" y="810"/>
                  <a:pt x="492" y="809"/>
                  <a:pt x="507" y="807"/>
                </a:cubicBezTo>
                <a:cubicBezTo>
                  <a:pt x="861" y="765"/>
                  <a:pt x="937" y="269"/>
                  <a:pt x="672" y="68"/>
                </a:cubicBezTo>
                <a:cubicBezTo>
                  <a:pt x="608" y="21"/>
                  <a:pt x="542" y="0"/>
                  <a:pt x="4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55A6557-7AF6-9B56-7CCB-08B3064E32F1}"/>
              </a:ext>
            </a:extLst>
          </p:cNvPr>
          <p:cNvSpPr txBox="1"/>
          <p:nvPr/>
        </p:nvSpPr>
        <p:spPr>
          <a:xfrm>
            <a:off x="1579388" y="1499704"/>
            <a:ext cx="5041584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Ôn tập lại nội dung bài học </a:t>
            </a:r>
            <a:endParaRPr lang="vi-VN" sz="20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Title 2">
            <a:extLst>
              <a:ext uri="{FF2B5EF4-FFF2-40B4-BE49-F238E27FC236}">
                <a16:creationId xmlns:a16="http://schemas.microsoft.com/office/drawing/2014/main" id="{C9ACC435-9951-4322-9D1B-C34ACB568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340" y="691959"/>
            <a:ext cx="7621319" cy="634500"/>
          </a:xfrm>
          <a:noFill/>
        </p:spPr>
        <p:txBody>
          <a:bodyPr/>
          <a:lstStyle/>
          <a:p>
            <a:pPr algn="ctr"/>
            <a:r>
              <a:rPr lang="en-US" sz="3000">
                <a:solidFill>
                  <a:srgbClr val="000000"/>
                </a:solidFill>
                <a:latin typeface="+mn-lt"/>
              </a:rPr>
              <a:t>Hướng dẫn về nhà</a:t>
            </a:r>
          </a:p>
        </p:txBody>
      </p:sp>
      <p:pic>
        <p:nvPicPr>
          <p:cNvPr id="103" name="Picture 14">
            <a:extLst>
              <a:ext uri="{FF2B5EF4-FFF2-40B4-BE49-F238E27FC236}">
                <a16:creationId xmlns:a16="http://schemas.microsoft.com/office/drawing/2014/main" id="{3A477E05-E655-DA6F-8FF9-B007E918E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60015" y="3411200"/>
            <a:ext cx="4823967" cy="1688388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647F87C9-AB3E-92CA-9411-C2F9DFFD4491}"/>
              </a:ext>
            </a:extLst>
          </p:cNvPr>
          <p:cNvSpPr txBox="1"/>
          <p:nvPr/>
        </p:nvSpPr>
        <p:spPr>
          <a:xfrm>
            <a:off x="1579387" y="2150007"/>
            <a:ext cx="610842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uyện tập quan sát các máy tính xung quanh </a:t>
            </a:r>
            <a:endParaRPr lang="vi-VN" sz="200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C395876-79D3-702A-B442-8524A2A078F0}"/>
              </a:ext>
            </a:extLst>
          </p:cNvPr>
          <p:cNvSpPr txBox="1"/>
          <p:nvPr/>
        </p:nvSpPr>
        <p:spPr>
          <a:xfrm>
            <a:off x="1579387" y="2885807"/>
            <a:ext cx="665021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Chuẩn bị cho bài học mới bài 3: </a:t>
            </a:r>
            <a:r>
              <a:rPr lang="en-US" sz="200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 tập sử dụng chuột</a:t>
            </a:r>
            <a:endParaRPr lang="vi-VN" sz="2000">
              <a:solidFill>
                <a:srgbClr val="FF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6" name="Picture 2" descr="Flower ">
            <a:extLst>
              <a:ext uri="{FF2B5EF4-FFF2-40B4-BE49-F238E27FC236}">
                <a16:creationId xmlns:a16="http://schemas.microsoft.com/office/drawing/2014/main" id="{014ED9EA-48AB-A332-777D-0509AF457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6" y="1414884"/>
            <a:ext cx="516131" cy="51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2" descr="Flower ">
            <a:extLst>
              <a:ext uri="{FF2B5EF4-FFF2-40B4-BE49-F238E27FC236}">
                <a16:creationId xmlns:a16="http://schemas.microsoft.com/office/drawing/2014/main" id="{814B054E-71EB-E281-F656-88D25B3D3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6" y="2183920"/>
            <a:ext cx="516131" cy="51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Flower ">
            <a:extLst>
              <a:ext uri="{FF2B5EF4-FFF2-40B4-BE49-F238E27FC236}">
                <a16:creationId xmlns:a16="http://schemas.microsoft.com/office/drawing/2014/main" id="{65DC8DD7-A5D5-9757-A96C-18C3F929A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6" y="2938981"/>
            <a:ext cx="516131" cy="51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1" grpId="0" animBg="1"/>
      <p:bldP spid="1702" grpId="0" animBg="1"/>
      <p:bldP spid="1703" grpId="0" animBg="1"/>
      <p:bldP spid="101" grpId="0"/>
      <p:bldP spid="102" grpId="0" animBg="1"/>
      <p:bldP spid="104" grpId="0"/>
      <p:bldP spid="10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p45"/>
          <p:cNvSpPr txBox="1">
            <a:spLocks noGrp="1"/>
          </p:cNvSpPr>
          <p:nvPr>
            <p:ph type="title"/>
          </p:nvPr>
        </p:nvSpPr>
        <p:spPr>
          <a:xfrm rot="288">
            <a:off x="389537" y="1318441"/>
            <a:ext cx="8364925" cy="20752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300">
                <a:solidFill>
                  <a:srgbClr val="000000"/>
                </a:solidFill>
                <a:latin typeface="+mj-lt"/>
              </a:rPr>
              <a:t>CẢM ƠN CÁC EM ĐÃ CHÚ Ý </a:t>
            </a:r>
            <a:br>
              <a:rPr lang="en-US" sz="4300">
                <a:solidFill>
                  <a:srgbClr val="000000"/>
                </a:solidFill>
                <a:latin typeface="+mj-lt"/>
              </a:rPr>
            </a:br>
            <a:r>
              <a:rPr lang="vi-VN" sz="4300">
                <a:solidFill>
                  <a:srgbClr val="000000"/>
                </a:solidFill>
                <a:latin typeface="+mj-lt"/>
              </a:rPr>
              <a:t>LẮNG NGHE BÀI GIẢNG!</a:t>
            </a:r>
          </a:p>
        </p:txBody>
      </p:sp>
      <p:grpSp>
        <p:nvGrpSpPr>
          <p:cNvPr id="24" name="Google Shape;2990;p57">
            <a:extLst>
              <a:ext uri="{FF2B5EF4-FFF2-40B4-BE49-F238E27FC236}">
                <a16:creationId xmlns:a16="http://schemas.microsoft.com/office/drawing/2014/main" id="{1C4F3549-C5BB-A0AC-0A7A-4E8ED0643934}"/>
              </a:ext>
            </a:extLst>
          </p:cNvPr>
          <p:cNvGrpSpPr/>
          <p:nvPr/>
        </p:nvGrpSpPr>
        <p:grpSpPr>
          <a:xfrm>
            <a:off x="8078682" y="3661306"/>
            <a:ext cx="519156" cy="1248261"/>
            <a:chOff x="4101340" y="3769459"/>
            <a:chExt cx="288778" cy="695195"/>
          </a:xfrm>
        </p:grpSpPr>
        <p:sp>
          <p:nvSpPr>
            <p:cNvPr id="25" name="Google Shape;2991;p57">
              <a:extLst>
                <a:ext uri="{FF2B5EF4-FFF2-40B4-BE49-F238E27FC236}">
                  <a16:creationId xmlns:a16="http://schemas.microsoft.com/office/drawing/2014/main" id="{592D736D-D3A1-24CE-4750-D79AF19AD897}"/>
                </a:ext>
              </a:extLst>
            </p:cNvPr>
            <p:cNvSpPr/>
            <p:nvPr/>
          </p:nvSpPr>
          <p:spPr>
            <a:xfrm>
              <a:off x="4182353" y="3828998"/>
              <a:ext cx="171224" cy="635656"/>
            </a:xfrm>
            <a:custGeom>
              <a:avLst/>
              <a:gdLst/>
              <a:ahLst/>
              <a:cxnLst/>
              <a:rect l="l" t="t" r="r" b="b"/>
              <a:pathLst>
                <a:path w="6068" h="22527" extrusionOk="0">
                  <a:moveTo>
                    <a:pt x="1808" y="1"/>
                  </a:moveTo>
                  <a:cubicBezTo>
                    <a:pt x="0" y="4169"/>
                    <a:pt x="547" y="8635"/>
                    <a:pt x="1325" y="11647"/>
                  </a:cubicBezTo>
                  <a:cubicBezTo>
                    <a:pt x="2314" y="15487"/>
                    <a:pt x="4145" y="19064"/>
                    <a:pt x="5913" y="22526"/>
                  </a:cubicBezTo>
                  <a:lnTo>
                    <a:pt x="6067" y="22450"/>
                  </a:lnTo>
                  <a:cubicBezTo>
                    <a:pt x="4303" y="18996"/>
                    <a:pt x="2476" y="15426"/>
                    <a:pt x="1492" y="11604"/>
                  </a:cubicBezTo>
                  <a:cubicBezTo>
                    <a:pt x="722" y="8618"/>
                    <a:pt x="181" y="4193"/>
                    <a:pt x="1967" y="70"/>
                  </a:cubicBezTo>
                  <a:lnTo>
                    <a:pt x="18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992;p57">
              <a:extLst>
                <a:ext uri="{FF2B5EF4-FFF2-40B4-BE49-F238E27FC236}">
                  <a16:creationId xmlns:a16="http://schemas.microsoft.com/office/drawing/2014/main" id="{BDCFB6A0-880F-99A4-EB44-A8D2A6F1218B}"/>
                </a:ext>
              </a:extLst>
            </p:cNvPr>
            <p:cNvSpPr/>
            <p:nvPr/>
          </p:nvSpPr>
          <p:spPr>
            <a:xfrm>
              <a:off x="4224115" y="3769459"/>
              <a:ext cx="43088" cy="74015"/>
            </a:xfrm>
            <a:custGeom>
              <a:avLst/>
              <a:gdLst/>
              <a:ahLst/>
              <a:cxnLst/>
              <a:rect l="l" t="t" r="r" b="b"/>
              <a:pathLst>
                <a:path w="1527" h="2623" extrusionOk="0">
                  <a:moveTo>
                    <a:pt x="896" y="0"/>
                  </a:moveTo>
                  <a:cubicBezTo>
                    <a:pt x="871" y="0"/>
                    <a:pt x="845" y="2"/>
                    <a:pt x="818" y="6"/>
                  </a:cubicBezTo>
                  <a:cubicBezTo>
                    <a:pt x="371" y="71"/>
                    <a:pt x="106" y="826"/>
                    <a:pt x="61" y="1195"/>
                  </a:cubicBezTo>
                  <a:cubicBezTo>
                    <a:pt x="0" y="1671"/>
                    <a:pt x="97" y="2153"/>
                    <a:pt x="192" y="2623"/>
                  </a:cubicBezTo>
                  <a:cubicBezTo>
                    <a:pt x="386" y="2418"/>
                    <a:pt x="580" y="2212"/>
                    <a:pt x="772" y="2007"/>
                  </a:cubicBezTo>
                  <a:cubicBezTo>
                    <a:pt x="1035" y="1728"/>
                    <a:pt x="1303" y="1437"/>
                    <a:pt x="1414" y="1072"/>
                  </a:cubicBezTo>
                  <a:cubicBezTo>
                    <a:pt x="1527" y="706"/>
                    <a:pt x="1379" y="0"/>
                    <a:pt x="8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993;p57">
              <a:extLst>
                <a:ext uri="{FF2B5EF4-FFF2-40B4-BE49-F238E27FC236}">
                  <a16:creationId xmlns:a16="http://schemas.microsoft.com/office/drawing/2014/main" id="{9B623471-44C2-17E7-6B34-3A7790C3CA60}"/>
                </a:ext>
              </a:extLst>
            </p:cNvPr>
            <p:cNvSpPr/>
            <p:nvPr/>
          </p:nvSpPr>
          <p:spPr>
            <a:xfrm>
              <a:off x="4214352" y="3857808"/>
              <a:ext cx="87136" cy="48816"/>
            </a:xfrm>
            <a:custGeom>
              <a:avLst/>
              <a:gdLst/>
              <a:ahLst/>
              <a:cxnLst/>
              <a:rect l="l" t="t" r="r" b="b"/>
              <a:pathLst>
                <a:path w="3088" h="1730" extrusionOk="0">
                  <a:moveTo>
                    <a:pt x="1887" y="1"/>
                  </a:moveTo>
                  <a:cubicBezTo>
                    <a:pt x="1605" y="1"/>
                    <a:pt x="1319" y="78"/>
                    <a:pt x="1068" y="210"/>
                  </a:cubicBezTo>
                  <a:cubicBezTo>
                    <a:pt x="756" y="373"/>
                    <a:pt x="491" y="611"/>
                    <a:pt x="261" y="871"/>
                  </a:cubicBezTo>
                  <a:cubicBezTo>
                    <a:pt x="0" y="1171"/>
                    <a:pt x="55" y="1309"/>
                    <a:pt x="434" y="1480"/>
                  </a:cubicBezTo>
                  <a:cubicBezTo>
                    <a:pt x="807" y="1645"/>
                    <a:pt x="1215" y="1729"/>
                    <a:pt x="1622" y="1729"/>
                  </a:cubicBezTo>
                  <a:cubicBezTo>
                    <a:pt x="1767" y="1729"/>
                    <a:pt x="1911" y="1719"/>
                    <a:pt x="2054" y="1697"/>
                  </a:cubicBezTo>
                  <a:cubicBezTo>
                    <a:pt x="2444" y="1638"/>
                    <a:pt x="2872" y="1448"/>
                    <a:pt x="2980" y="1068"/>
                  </a:cubicBezTo>
                  <a:cubicBezTo>
                    <a:pt x="3087" y="689"/>
                    <a:pt x="2810" y="287"/>
                    <a:pt x="2454" y="121"/>
                  </a:cubicBezTo>
                  <a:cubicBezTo>
                    <a:pt x="2276" y="38"/>
                    <a:pt x="2083" y="1"/>
                    <a:pt x="1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994;p57">
              <a:extLst>
                <a:ext uri="{FF2B5EF4-FFF2-40B4-BE49-F238E27FC236}">
                  <a16:creationId xmlns:a16="http://schemas.microsoft.com/office/drawing/2014/main" id="{2F95C8F7-0503-593E-5DA7-71543A13804B}"/>
                </a:ext>
              </a:extLst>
            </p:cNvPr>
            <p:cNvSpPr/>
            <p:nvPr/>
          </p:nvSpPr>
          <p:spPr>
            <a:xfrm>
              <a:off x="4129191" y="3876798"/>
              <a:ext cx="77034" cy="52654"/>
            </a:xfrm>
            <a:custGeom>
              <a:avLst/>
              <a:gdLst/>
              <a:ahLst/>
              <a:cxnLst/>
              <a:rect l="l" t="t" r="r" b="b"/>
              <a:pathLst>
                <a:path w="2730" h="1866" extrusionOk="0">
                  <a:moveTo>
                    <a:pt x="664" y="1"/>
                  </a:moveTo>
                  <a:cubicBezTo>
                    <a:pt x="562" y="1"/>
                    <a:pt x="462" y="17"/>
                    <a:pt x="367" y="56"/>
                  </a:cubicBezTo>
                  <a:cubicBezTo>
                    <a:pt x="162" y="139"/>
                    <a:pt x="1" y="351"/>
                    <a:pt x="28" y="571"/>
                  </a:cubicBezTo>
                  <a:cubicBezTo>
                    <a:pt x="40" y="674"/>
                    <a:pt x="93" y="768"/>
                    <a:pt x="152" y="853"/>
                  </a:cubicBezTo>
                  <a:cubicBezTo>
                    <a:pt x="565" y="1446"/>
                    <a:pt x="1319" y="1686"/>
                    <a:pt x="2027" y="1825"/>
                  </a:cubicBezTo>
                  <a:cubicBezTo>
                    <a:pt x="2134" y="1846"/>
                    <a:pt x="2247" y="1866"/>
                    <a:pt x="2357" y="1866"/>
                  </a:cubicBezTo>
                  <a:cubicBezTo>
                    <a:pt x="2388" y="1866"/>
                    <a:pt x="2418" y="1864"/>
                    <a:pt x="2448" y="1861"/>
                  </a:cubicBezTo>
                  <a:cubicBezTo>
                    <a:pt x="2649" y="1838"/>
                    <a:pt x="2730" y="1812"/>
                    <a:pt x="2645" y="1623"/>
                  </a:cubicBezTo>
                  <a:cubicBezTo>
                    <a:pt x="2503" y="1300"/>
                    <a:pt x="2290" y="988"/>
                    <a:pt x="2052" y="729"/>
                  </a:cubicBezTo>
                  <a:cubicBezTo>
                    <a:pt x="1771" y="421"/>
                    <a:pt x="1417" y="173"/>
                    <a:pt x="1018" y="56"/>
                  </a:cubicBezTo>
                  <a:cubicBezTo>
                    <a:pt x="903" y="23"/>
                    <a:pt x="782" y="1"/>
                    <a:pt x="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95;p57">
              <a:extLst>
                <a:ext uri="{FF2B5EF4-FFF2-40B4-BE49-F238E27FC236}">
                  <a16:creationId xmlns:a16="http://schemas.microsoft.com/office/drawing/2014/main" id="{E1C16717-65F1-6A88-2D6C-50AF38FAC6CF}"/>
                </a:ext>
              </a:extLst>
            </p:cNvPr>
            <p:cNvSpPr/>
            <p:nvPr/>
          </p:nvSpPr>
          <p:spPr>
            <a:xfrm>
              <a:off x="4182325" y="4269925"/>
              <a:ext cx="80617" cy="46333"/>
            </a:xfrm>
            <a:custGeom>
              <a:avLst/>
              <a:gdLst/>
              <a:ahLst/>
              <a:cxnLst/>
              <a:rect l="l" t="t" r="r" b="b"/>
              <a:pathLst>
                <a:path w="2857" h="1642" extrusionOk="0">
                  <a:moveTo>
                    <a:pt x="2002" y="1"/>
                  </a:moveTo>
                  <a:cubicBezTo>
                    <a:pt x="1860" y="1"/>
                    <a:pt x="1718" y="9"/>
                    <a:pt x="1581" y="25"/>
                  </a:cubicBezTo>
                  <a:cubicBezTo>
                    <a:pt x="1168" y="74"/>
                    <a:pt x="759" y="217"/>
                    <a:pt x="431" y="474"/>
                  </a:cubicBezTo>
                  <a:cubicBezTo>
                    <a:pt x="257" y="611"/>
                    <a:pt x="102" y="786"/>
                    <a:pt x="51" y="1002"/>
                  </a:cubicBezTo>
                  <a:cubicBezTo>
                    <a:pt x="0" y="1217"/>
                    <a:pt x="76" y="1474"/>
                    <a:pt x="270" y="1577"/>
                  </a:cubicBezTo>
                  <a:cubicBezTo>
                    <a:pt x="362" y="1627"/>
                    <a:pt x="469" y="1640"/>
                    <a:pt x="571" y="1641"/>
                  </a:cubicBezTo>
                  <a:cubicBezTo>
                    <a:pt x="579" y="1641"/>
                    <a:pt x="586" y="1641"/>
                    <a:pt x="594" y="1641"/>
                  </a:cubicBezTo>
                  <a:cubicBezTo>
                    <a:pt x="1307" y="1641"/>
                    <a:pt x="1934" y="1174"/>
                    <a:pt x="2455" y="683"/>
                  </a:cubicBezTo>
                  <a:cubicBezTo>
                    <a:pt x="2556" y="588"/>
                    <a:pt x="2663" y="486"/>
                    <a:pt x="2731" y="360"/>
                  </a:cubicBezTo>
                  <a:cubicBezTo>
                    <a:pt x="2830" y="184"/>
                    <a:pt x="2856" y="103"/>
                    <a:pt x="2654" y="63"/>
                  </a:cubicBezTo>
                  <a:cubicBezTo>
                    <a:pt x="2445" y="21"/>
                    <a:pt x="2223" y="1"/>
                    <a:pt x="2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996;p57">
              <a:extLst>
                <a:ext uri="{FF2B5EF4-FFF2-40B4-BE49-F238E27FC236}">
                  <a16:creationId xmlns:a16="http://schemas.microsoft.com/office/drawing/2014/main" id="{ED931A50-F910-7739-C2A9-E9780C2F205E}"/>
                </a:ext>
              </a:extLst>
            </p:cNvPr>
            <p:cNvSpPr/>
            <p:nvPr/>
          </p:nvSpPr>
          <p:spPr>
            <a:xfrm>
              <a:off x="4160343" y="4212982"/>
              <a:ext cx="83411" cy="42834"/>
            </a:xfrm>
            <a:custGeom>
              <a:avLst/>
              <a:gdLst/>
              <a:ahLst/>
              <a:cxnLst/>
              <a:rect l="l" t="t" r="r" b="b"/>
              <a:pathLst>
                <a:path w="2956" h="1518" extrusionOk="0">
                  <a:moveTo>
                    <a:pt x="1765" y="0"/>
                  </a:moveTo>
                  <a:cubicBezTo>
                    <a:pt x="1741" y="0"/>
                    <a:pt x="1717" y="0"/>
                    <a:pt x="1694" y="1"/>
                  </a:cubicBezTo>
                  <a:cubicBezTo>
                    <a:pt x="1277" y="8"/>
                    <a:pt x="857" y="109"/>
                    <a:pt x="504" y="331"/>
                  </a:cubicBezTo>
                  <a:cubicBezTo>
                    <a:pt x="316" y="448"/>
                    <a:pt x="144" y="608"/>
                    <a:pt x="72" y="817"/>
                  </a:cubicBezTo>
                  <a:cubicBezTo>
                    <a:pt x="0" y="1026"/>
                    <a:pt x="51" y="1288"/>
                    <a:pt x="234" y="1413"/>
                  </a:cubicBezTo>
                  <a:cubicBezTo>
                    <a:pt x="320" y="1471"/>
                    <a:pt x="426" y="1494"/>
                    <a:pt x="528" y="1507"/>
                  </a:cubicBezTo>
                  <a:cubicBezTo>
                    <a:pt x="591" y="1514"/>
                    <a:pt x="654" y="1517"/>
                    <a:pt x="717" y="1517"/>
                  </a:cubicBezTo>
                  <a:cubicBezTo>
                    <a:pt x="1365" y="1517"/>
                    <a:pt x="1976" y="1145"/>
                    <a:pt x="2498" y="744"/>
                  </a:cubicBezTo>
                  <a:cubicBezTo>
                    <a:pt x="2610" y="659"/>
                    <a:pt x="2725" y="566"/>
                    <a:pt x="2806" y="451"/>
                  </a:cubicBezTo>
                  <a:cubicBezTo>
                    <a:pt x="2921" y="285"/>
                    <a:pt x="2956" y="209"/>
                    <a:pt x="2757" y="147"/>
                  </a:cubicBezTo>
                  <a:cubicBezTo>
                    <a:pt x="2442" y="47"/>
                    <a:pt x="2097" y="0"/>
                    <a:pt x="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997;p57">
              <a:extLst>
                <a:ext uri="{FF2B5EF4-FFF2-40B4-BE49-F238E27FC236}">
                  <a16:creationId xmlns:a16="http://schemas.microsoft.com/office/drawing/2014/main" id="{2E5AF4F3-0F02-5268-9409-581C4F056667}"/>
                </a:ext>
              </a:extLst>
            </p:cNvPr>
            <p:cNvSpPr/>
            <p:nvPr/>
          </p:nvSpPr>
          <p:spPr>
            <a:xfrm>
              <a:off x="4222760" y="4135609"/>
              <a:ext cx="83919" cy="42213"/>
            </a:xfrm>
            <a:custGeom>
              <a:avLst/>
              <a:gdLst/>
              <a:ahLst/>
              <a:cxnLst/>
              <a:rect l="l" t="t" r="r" b="b"/>
              <a:pathLst>
                <a:path w="2974" h="1496" extrusionOk="0">
                  <a:moveTo>
                    <a:pt x="2228" y="1"/>
                  </a:moveTo>
                  <a:cubicBezTo>
                    <a:pt x="1594" y="1"/>
                    <a:pt x="989" y="353"/>
                    <a:pt x="470" y="734"/>
                  </a:cubicBezTo>
                  <a:cubicBezTo>
                    <a:pt x="356" y="817"/>
                    <a:pt x="240" y="905"/>
                    <a:pt x="155" y="1019"/>
                  </a:cubicBezTo>
                  <a:cubicBezTo>
                    <a:pt x="37" y="1181"/>
                    <a:pt x="1" y="1259"/>
                    <a:pt x="197" y="1325"/>
                  </a:cubicBezTo>
                  <a:cubicBezTo>
                    <a:pt x="532" y="1437"/>
                    <a:pt x="905" y="1494"/>
                    <a:pt x="1257" y="1495"/>
                  </a:cubicBezTo>
                  <a:cubicBezTo>
                    <a:pt x="1261" y="1495"/>
                    <a:pt x="1264" y="1495"/>
                    <a:pt x="1267" y="1495"/>
                  </a:cubicBezTo>
                  <a:cubicBezTo>
                    <a:pt x="1681" y="1495"/>
                    <a:pt x="2100" y="1405"/>
                    <a:pt x="2454" y="1192"/>
                  </a:cubicBezTo>
                  <a:cubicBezTo>
                    <a:pt x="2643" y="1078"/>
                    <a:pt x="2818" y="921"/>
                    <a:pt x="2896" y="715"/>
                  </a:cubicBezTo>
                  <a:cubicBezTo>
                    <a:pt x="2974" y="507"/>
                    <a:pt x="2929" y="243"/>
                    <a:pt x="2749" y="116"/>
                  </a:cubicBezTo>
                  <a:cubicBezTo>
                    <a:pt x="2664" y="56"/>
                    <a:pt x="2558" y="31"/>
                    <a:pt x="2456" y="17"/>
                  </a:cubicBezTo>
                  <a:cubicBezTo>
                    <a:pt x="2380" y="6"/>
                    <a:pt x="2303" y="1"/>
                    <a:pt x="2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98;p57">
              <a:extLst>
                <a:ext uri="{FF2B5EF4-FFF2-40B4-BE49-F238E27FC236}">
                  <a16:creationId xmlns:a16="http://schemas.microsoft.com/office/drawing/2014/main" id="{42CF3588-CBE3-24FB-E89A-972BF1E7C1B9}"/>
                </a:ext>
              </a:extLst>
            </p:cNvPr>
            <p:cNvSpPr/>
            <p:nvPr/>
          </p:nvSpPr>
          <p:spPr>
            <a:xfrm>
              <a:off x="4139011" y="4150423"/>
              <a:ext cx="87333" cy="38037"/>
            </a:xfrm>
            <a:custGeom>
              <a:avLst/>
              <a:gdLst/>
              <a:ahLst/>
              <a:cxnLst/>
              <a:rect l="l" t="t" r="r" b="b"/>
              <a:pathLst>
                <a:path w="3095" h="1348" extrusionOk="0">
                  <a:moveTo>
                    <a:pt x="1249" y="1"/>
                  </a:moveTo>
                  <a:cubicBezTo>
                    <a:pt x="1069" y="1"/>
                    <a:pt x="889" y="23"/>
                    <a:pt x="714" y="70"/>
                  </a:cubicBezTo>
                  <a:cubicBezTo>
                    <a:pt x="502" y="128"/>
                    <a:pt x="290" y="230"/>
                    <a:pt x="159" y="409"/>
                  </a:cubicBezTo>
                  <a:cubicBezTo>
                    <a:pt x="29" y="588"/>
                    <a:pt x="0" y="853"/>
                    <a:pt x="139" y="1026"/>
                  </a:cubicBezTo>
                  <a:cubicBezTo>
                    <a:pt x="204" y="1107"/>
                    <a:pt x="297" y="1159"/>
                    <a:pt x="394" y="1201"/>
                  </a:cubicBezTo>
                  <a:cubicBezTo>
                    <a:pt x="631" y="1305"/>
                    <a:pt x="882" y="1347"/>
                    <a:pt x="1137" y="1347"/>
                  </a:cubicBezTo>
                  <a:cubicBezTo>
                    <a:pt x="1594" y="1347"/>
                    <a:pt x="2067" y="1211"/>
                    <a:pt x="2501" y="1049"/>
                  </a:cubicBezTo>
                  <a:cubicBezTo>
                    <a:pt x="2633" y="1000"/>
                    <a:pt x="2770" y="947"/>
                    <a:pt x="2879" y="861"/>
                  </a:cubicBezTo>
                  <a:cubicBezTo>
                    <a:pt x="3038" y="735"/>
                    <a:pt x="3094" y="670"/>
                    <a:pt x="2923" y="555"/>
                  </a:cubicBezTo>
                  <a:cubicBezTo>
                    <a:pt x="2631" y="356"/>
                    <a:pt x="2287" y="200"/>
                    <a:pt x="1948" y="103"/>
                  </a:cubicBezTo>
                  <a:cubicBezTo>
                    <a:pt x="1721" y="38"/>
                    <a:pt x="1485" y="1"/>
                    <a:pt x="1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999;p57">
              <a:extLst>
                <a:ext uri="{FF2B5EF4-FFF2-40B4-BE49-F238E27FC236}">
                  <a16:creationId xmlns:a16="http://schemas.microsoft.com/office/drawing/2014/main" id="{2205E6CB-74D5-4D53-6D80-4CECE0BCB7EF}"/>
                </a:ext>
              </a:extLst>
            </p:cNvPr>
            <p:cNvSpPr/>
            <p:nvPr/>
          </p:nvSpPr>
          <p:spPr>
            <a:xfrm>
              <a:off x="4128824" y="4014951"/>
              <a:ext cx="77034" cy="52654"/>
            </a:xfrm>
            <a:custGeom>
              <a:avLst/>
              <a:gdLst/>
              <a:ahLst/>
              <a:cxnLst/>
              <a:rect l="l" t="t" r="r" b="b"/>
              <a:pathLst>
                <a:path w="2730" h="1866" extrusionOk="0">
                  <a:moveTo>
                    <a:pt x="664" y="0"/>
                  </a:moveTo>
                  <a:cubicBezTo>
                    <a:pt x="562" y="0"/>
                    <a:pt x="461" y="16"/>
                    <a:pt x="367" y="55"/>
                  </a:cubicBezTo>
                  <a:cubicBezTo>
                    <a:pt x="164" y="138"/>
                    <a:pt x="1" y="350"/>
                    <a:pt x="28" y="571"/>
                  </a:cubicBezTo>
                  <a:cubicBezTo>
                    <a:pt x="40" y="674"/>
                    <a:pt x="93" y="767"/>
                    <a:pt x="152" y="852"/>
                  </a:cubicBezTo>
                  <a:cubicBezTo>
                    <a:pt x="565" y="1445"/>
                    <a:pt x="1319" y="1685"/>
                    <a:pt x="2027" y="1825"/>
                  </a:cubicBezTo>
                  <a:cubicBezTo>
                    <a:pt x="2135" y="1845"/>
                    <a:pt x="2249" y="1866"/>
                    <a:pt x="2360" y="1866"/>
                  </a:cubicBezTo>
                  <a:cubicBezTo>
                    <a:pt x="2389" y="1866"/>
                    <a:pt x="2419" y="1864"/>
                    <a:pt x="2449" y="1861"/>
                  </a:cubicBezTo>
                  <a:cubicBezTo>
                    <a:pt x="2649" y="1836"/>
                    <a:pt x="2730" y="1810"/>
                    <a:pt x="2646" y="1623"/>
                  </a:cubicBezTo>
                  <a:cubicBezTo>
                    <a:pt x="2503" y="1300"/>
                    <a:pt x="2291" y="988"/>
                    <a:pt x="2053" y="728"/>
                  </a:cubicBezTo>
                  <a:cubicBezTo>
                    <a:pt x="1771" y="421"/>
                    <a:pt x="1419" y="173"/>
                    <a:pt x="1018" y="55"/>
                  </a:cubicBezTo>
                  <a:cubicBezTo>
                    <a:pt x="903" y="22"/>
                    <a:pt x="783" y="0"/>
                    <a:pt x="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000;p57">
              <a:extLst>
                <a:ext uri="{FF2B5EF4-FFF2-40B4-BE49-F238E27FC236}">
                  <a16:creationId xmlns:a16="http://schemas.microsoft.com/office/drawing/2014/main" id="{B0AF3007-67BF-3D3E-DAF8-7F807078D094}"/>
                </a:ext>
              </a:extLst>
            </p:cNvPr>
            <p:cNvSpPr/>
            <p:nvPr/>
          </p:nvSpPr>
          <p:spPr>
            <a:xfrm>
              <a:off x="4204955" y="4331157"/>
              <a:ext cx="81351" cy="45289"/>
            </a:xfrm>
            <a:custGeom>
              <a:avLst/>
              <a:gdLst/>
              <a:ahLst/>
              <a:cxnLst/>
              <a:rect l="l" t="t" r="r" b="b"/>
              <a:pathLst>
                <a:path w="2883" h="1605" extrusionOk="0">
                  <a:moveTo>
                    <a:pt x="1948" y="0"/>
                  </a:moveTo>
                  <a:cubicBezTo>
                    <a:pt x="1834" y="0"/>
                    <a:pt x="1721" y="6"/>
                    <a:pt x="1610" y="16"/>
                  </a:cubicBezTo>
                  <a:cubicBezTo>
                    <a:pt x="1196" y="55"/>
                    <a:pt x="783" y="185"/>
                    <a:pt x="449" y="435"/>
                  </a:cubicBezTo>
                  <a:cubicBezTo>
                    <a:pt x="273" y="566"/>
                    <a:pt x="113" y="739"/>
                    <a:pt x="56" y="951"/>
                  </a:cubicBezTo>
                  <a:cubicBezTo>
                    <a:pt x="0" y="1164"/>
                    <a:pt x="71" y="1423"/>
                    <a:pt x="261" y="1532"/>
                  </a:cubicBezTo>
                  <a:cubicBezTo>
                    <a:pt x="352" y="1584"/>
                    <a:pt x="459" y="1599"/>
                    <a:pt x="561" y="1603"/>
                  </a:cubicBezTo>
                  <a:cubicBezTo>
                    <a:pt x="583" y="1604"/>
                    <a:pt x="605" y="1604"/>
                    <a:pt x="626" y="1604"/>
                  </a:cubicBezTo>
                  <a:cubicBezTo>
                    <a:pt x="1321" y="1604"/>
                    <a:pt x="1946" y="1160"/>
                    <a:pt x="2468" y="694"/>
                  </a:cubicBezTo>
                  <a:cubicBezTo>
                    <a:pt x="2573" y="600"/>
                    <a:pt x="2682" y="501"/>
                    <a:pt x="2752" y="378"/>
                  </a:cubicBezTo>
                  <a:cubicBezTo>
                    <a:pt x="2855" y="205"/>
                    <a:pt x="2882" y="124"/>
                    <a:pt x="2682" y="77"/>
                  </a:cubicBezTo>
                  <a:cubicBezTo>
                    <a:pt x="2447" y="25"/>
                    <a:pt x="2196" y="0"/>
                    <a:pt x="19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001;p57">
              <a:extLst>
                <a:ext uri="{FF2B5EF4-FFF2-40B4-BE49-F238E27FC236}">
                  <a16:creationId xmlns:a16="http://schemas.microsoft.com/office/drawing/2014/main" id="{95ECEC6E-8C37-0741-FAB7-66AF62CD89A7}"/>
                </a:ext>
              </a:extLst>
            </p:cNvPr>
            <p:cNvSpPr/>
            <p:nvPr/>
          </p:nvSpPr>
          <p:spPr>
            <a:xfrm>
              <a:off x="4204278" y="4026069"/>
              <a:ext cx="79376" cy="49832"/>
            </a:xfrm>
            <a:custGeom>
              <a:avLst/>
              <a:gdLst/>
              <a:ahLst/>
              <a:cxnLst/>
              <a:rect l="l" t="t" r="r" b="b"/>
              <a:pathLst>
                <a:path w="2813" h="1766" extrusionOk="0">
                  <a:moveTo>
                    <a:pt x="2111" y="1"/>
                  </a:moveTo>
                  <a:cubicBezTo>
                    <a:pt x="2011" y="1"/>
                    <a:pt x="1911" y="14"/>
                    <a:pt x="1814" y="36"/>
                  </a:cubicBezTo>
                  <a:cubicBezTo>
                    <a:pt x="1409" y="129"/>
                    <a:pt x="1041" y="357"/>
                    <a:pt x="742" y="647"/>
                  </a:cubicBezTo>
                  <a:cubicBezTo>
                    <a:pt x="487" y="893"/>
                    <a:pt x="256" y="1193"/>
                    <a:pt x="96" y="1504"/>
                  </a:cubicBezTo>
                  <a:cubicBezTo>
                    <a:pt x="1" y="1686"/>
                    <a:pt x="80" y="1719"/>
                    <a:pt x="278" y="1752"/>
                  </a:cubicBezTo>
                  <a:cubicBezTo>
                    <a:pt x="328" y="1761"/>
                    <a:pt x="378" y="1765"/>
                    <a:pt x="429" y="1765"/>
                  </a:cubicBezTo>
                  <a:cubicBezTo>
                    <a:pt x="521" y="1765"/>
                    <a:pt x="613" y="1753"/>
                    <a:pt x="702" y="1742"/>
                  </a:cubicBezTo>
                  <a:cubicBezTo>
                    <a:pt x="1417" y="1647"/>
                    <a:pt x="2185" y="1449"/>
                    <a:pt x="2632" y="882"/>
                  </a:cubicBezTo>
                  <a:cubicBezTo>
                    <a:pt x="2694" y="800"/>
                    <a:pt x="2752" y="711"/>
                    <a:pt x="2772" y="608"/>
                  </a:cubicBezTo>
                  <a:cubicBezTo>
                    <a:pt x="2812" y="392"/>
                    <a:pt x="2662" y="170"/>
                    <a:pt x="2463" y="75"/>
                  </a:cubicBezTo>
                  <a:cubicBezTo>
                    <a:pt x="2354" y="21"/>
                    <a:pt x="2234" y="1"/>
                    <a:pt x="2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002;p57">
              <a:extLst>
                <a:ext uri="{FF2B5EF4-FFF2-40B4-BE49-F238E27FC236}">
                  <a16:creationId xmlns:a16="http://schemas.microsoft.com/office/drawing/2014/main" id="{3AFCCCDE-C0C3-2FC7-805C-4B375ADFCE11}"/>
                </a:ext>
              </a:extLst>
            </p:cNvPr>
            <p:cNvSpPr/>
            <p:nvPr/>
          </p:nvSpPr>
          <p:spPr>
            <a:xfrm>
              <a:off x="4296493" y="4314790"/>
              <a:ext cx="79348" cy="49832"/>
            </a:xfrm>
            <a:custGeom>
              <a:avLst/>
              <a:gdLst/>
              <a:ahLst/>
              <a:cxnLst/>
              <a:rect l="l" t="t" r="r" b="b"/>
              <a:pathLst>
                <a:path w="2812" h="1766" extrusionOk="0">
                  <a:moveTo>
                    <a:pt x="2110" y="1"/>
                  </a:moveTo>
                  <a:cubicBezTo>
                    <a:pt x="2011" y="1"/>
                    <a:pt x="1910" y="15"/>
                    <a:pt x="1813" y="37"/>
                  </a:cubicBezTo>
                  <a:cubicBezTo>
                    <a:pt x="1408" y="130"/>
                    <a:pt x="1040" y="358"/>
                    <a:pt x="742" y="648"/>
                  </a:cubicBezTo>
                  <a:cubicBezTo>
                    <a:pt x="486" y="895"/>
                    <a:pt x="255" y="1192"/>
                    <a:pt x="95" y="1505"/>
                  </a:cubicBezTo>
                  <a:cubicBezTo>
                    <a:pt x="0" y="1687"/>
                    <a:pt x="79" y="1718"/>
                    <a:pt x="277" y="1753"/>
                  </a:cubicBezTo>
                  <a:cubicBezTo>
                    <a:pt x="327" y="1762"/>
                    <a:pt x="377" y="1766"/>
                    <a:pt x="428" y="1766"/>
                  </a:cubicBezTo>
                  <a:cubicBezTo>
                    <a:pt x="520" y="1766"/>
                    <a:pt x="612" y="1754"/>
                    <a:pt x="701" y="1743"/>
                  </a:cubicBezTo>
                  <a:cubicBezTo>
                    <a:pt x="1417" y="1646"/>
                    <a:pt x="2184" y="1450"/>
                    <a:pt x="2631" y="882"/>
                  </a:cubicBezTo>
                  <a:cubicBezTo>
                    <a:pt x="2693" y="801"/>
                    <a:pt x="2751" y="712"/>
                    <a:pt x="2771" y="608"/>
                  </a:cubicBezTo>
                  <a:cubicBezTo>
                    <a:pt x="2812" y="391"/>
                    <a:pt x="2661" y="171"/>
                    <a:pt x="2462" y="74"/>
                  </a:cubicBezTo>
                  <a:cubicBezTo>
                    <a:pt x="2354" y="22"/>
                    <a:pt x="2233" y="1"/>
                    <a:pt x="2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003;p57">
              <a:extLst>
                <a:ext uri="{FF2B5EF4-FFF2-40B4-BE49-F238E27FC236}">
                  <a16:creationId xmlns:a16="http://schemas.microsoft.com/office/drawing/2014/main" id="{32689E1C-87A4-9DA5-C565-E94B73F6D99A}"/>
                </a:ext>
              </a:extLst>
            </p:cNvPr>
            <p:cNvSpPr/>
            <p:nvPr/>
          </p:nvSpPr>
          <p:spPr>
            <a:xfrm>
              <a:off x="4198719" y="3971948"/>
              <a:ext cx="83298" cy="42947"/>
            </a:xfrm>
            <a:custGeom>
              <a:avLst/>
              <a:gdLst/>
              <a:ahLst/>
              <a:cxnLst/>
              <a:rect l="l" t="t" r="r" b="b"/>
              <a:pathLst>
                <a:path w="2952" h="1522" extrusionOk="0">
                  <a:moveTo>
                    <a:pt x="2240" y="1"/>
                  </a:moveTo>
                  <a:cubicBezTo>
                    <a:pt x="1589" y="1"/>
                    <a:pt x="976" y="378"/>
                    <a:pt x="453" y="782"/>
                  </a:cubicBezTo>
                  <a:cubicBezTo>
                    <a:pt x="344" y="868"/>
                    <a:pt x="228" y="961"/>
                    <a:pt x="149" y="1077"/>
                  </a:cubicBezTo>
                  <a:cubicBezTo>
                    <a:pt x="34" y="1243"/>
                    <a:pt x="0" y="1319"/>
                    <a:pt x="198" y="1381"/>
                  </a:cubicBezTo>
                  <a:cubicBezTo>
                    <a:pt x="509" y="1476"/>
                    <a:pt x="856" y="1522"/>
                    <a:pt x="1187" y="1522"/>
                  </a:cubicBezTo>
                  <a:cubicBezTo>
                    <a:pt x="1212" y="1522"/>
                    <a:pt x="1237" y="1521"/>
                    <a:pt x="1261" y="1521"/>
                  </a:cubicBezTo>
                  <a:cubicBezTo>
                    <a:pt x="1678" y="1512"/>
                    <a:pt x="2098" y="1410"/>
                    <a:pt x="2450" y="1185"/>
                  </a:cubicBezTo>
                  <a:cubicBezTo>
                    <a:pt x="2636" y="1065"/>
                    <a:pt x="2807" y="905"/>
                    <a:pt x="2880" y="696"/>
                  </a:cubicBezTo>
                  <a:cubicBezTo>
                    <a:pt x="2952" y="487"/>
                    <a:pt x="2897" y="224"/>
                    <a:pt x="2715" y="103"/>
                  </a:cubicBezTo>
                  <a:cubicBezTo>
                    <a:pt x="2629" y="45"/>
                    <a:pt x="2523" y="21"/>
                    <a:pt x="2421" y="11"/>
                  </a:cubicBezTo>
                  <a:cubicBezTo>
                    <a:pt x="2360" y="4"/>
                    <a:pt x="2300" y="1"/>
                    <a:pt x="2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004;p57">
              <a:extLst>
                <a:ext uri="{FF2B5EF4-FFF2-40B4-BE49-F238E27FC236}">
                  <a16:creationId xmlns:a16="http://schemas.microsoft.com/office/drawing/2014/main" id="{9F1A15E2-38E0-BE6E-90CE-21477EB3586A}"/>
                </a:ext>
              </a:extLst>
            </p:cNvPr>
            <p:cNvSpPr/>
            <p:nvPr/>
          </p:nvSpPr>
          <p:spPr>
            <a:xfrm>
              <a:off x="4263591" y="4254461"/>
              <a:ext cx="71701" cy="36965"/>
            </a:xfrm>
            <a:custGeom>
              <a:avLst/>
              <a:gdLst/>
              <a:ahLst/>
              <a:cxnLst/>
              <a:rect l="l" t="t" r="r" b="b"/>
              <a:pathLst>
                <a:path w="2541" h="1310" extrusionOk="0">
                  <a:moveTo>
                    <a:pt x="1925" y="1"/>
                  </a:moveTo>
                  <a:cubicBezTo>
                    <a:pt x="1366" y="1"/>
                    <a:pt x="840" y="325"/>
                    <a:pt x="392" y="674"/>
                  </a:cubicBezTo>
                  <a:cubicBezTo>
                    <a:pt x="296" y="748"/>
                    <a:pt x="200" y="827"/>
                    <a:pt x="129" y="927"/>
                  </a:cubicBezTo>
                  <a:cubicBezTo>
                    <a:pt x="29" y="1070"/>
                    <a:pt x="1" y="1137"/>
                    <a:pt x="172" y="1188"/>
                  </a:cubicBezTo>
                  <a:cubicBezTo>
                    <a:pt x="442" y="1271"/>
                    <a:pt x="735" y="1310"/>
                    <a:pt x="1017" y="1310"/>
                  </a:cubicBezTo>
                  <a:cubicBezTo>
                    <a:pt x="1041" y="1310"/>
                    <a:pt x="1065" y="1310"/>
                    <a:pt x="1090" y="1309"/>
                  </a:cubicBezTo>
                  <a:cubicBezTo>
                    <a:pt x="1449" y="1300"/>
                    <a:pt x="1809" y="1214"/>
                    <a:pt x="2112" y="1019"/>
                  </a:cubicBezTo>
                  <a:cubicBezTo>
                    <a:pt x="2273" y="917"/>
                    <a:pt x="2420" y="777"/>
                    <a:pt x="2480" y="599"/>
                  </a:cubicBezTo>
                  <a:cubicBezTo>
                    <a:pt x="2541" y="419"/>
                    <a:pt x="2496" y="193"/>
                    <a:pt x="2337" y="89"/>
                  </a:cubicBezTo>
                  <a:cubicBezTo>
                    <a:pt x="2264" y="38"/>
                    <a:pt x="2173" y="19"/>
                    <a:pt x="2084" y="9"/>
                  </a:cubicBezTo>
                  <a:cubicBezTo>
                    <a:pt x="2031" y="3"/>
                    <a:pt x="1978" y="1"/>
                    <a:pt x="19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005;p57">
              <a:extLst>
                <a:ext uri="{FF2B5EF4-FFF2-40B4-BE49-F238E27FC236}">
                  <a16:creationId xmlns:a16="http://schemas.microsoft.com/office/drawing/2014/main" id="{9C92EA52-03E9-B526-E2C5-6BB9004D5885}"/>
                </a:ext>
              </a:extLst>
            </p:cNvPr>
            <p:cNvSpPr/>
            <p:nvPr/>
          </p:nvSpPr>
          <p:spPr>
            <a:xfrm>
              <a:off x="4199763" y="3919322"/>
              <a:ext cx="79884" cy="38827"/>
            </a:xfrm>
            <a:custGeom>
              <a:avLst/>
              <a:gdLst/>
              <a:ahLst/>
              <a:cxnLst/>
              <a:rect l="l" t="t" r="r" b="b"/>
              <a:pathLst>
                <a:path w="2831" h="1376" extrusionOk="0">
                  <a:moveTo>
                    <a:pt x="1835" y="1"/>
                  </a:moveTo>
                  <a:cubicBezTo>
                    <a:pt x="1351" y="1"/>
                    <a:pt x="857" y="132"/>
                    <a:pt x="471" y="433"/>
                  </a:cubicBezTo>
                  <a:cubicBezTo>
                    <a:pt x="1" y="804"/>
                    <a:pt x="801" y="1134"/>
                    <a:pt x="1126" y="1234"/>
                  </a:cubicBezTo>
                  <a:cubicBezTo>
                    <a:pt x="1372" y="1309"/>
                    <a:pt x="1625" y="1376"/>
                    <a:pt x="1882" y="1376"/>
                  </a:cubicBezTo>
                  <a:cubicBezTo>
                    <a:pt x="1906" y="1376"/>
                    <a:pt x="1931" y="1375"/>
                    <a:pt x="1955" y="1374"/>
                  </a:cubicBezTo>
                  <a:cubicBezTo>
                    <a:pt x="2237" y="1359"/>
                    <a:pt x="2522" y="1250"/>
                    <a:pt x="2695" y="1028"/>
                  </a:cubicBezTo>
                  <a:cubicBezTo>
                    <a:pt x="2779" y="921"/>
                    <a:pt x="2831" y="790"/>
                    <a:pt x="2830" y="654"/>
                  </a:cubicBezTo>
                  <a:cubicBezTo>
                    <a:pt x="2825" y="436"/>
                    <a:pt x="2672" y="239"/>
                    <a:pt x="2479" y="133"/>
                  </a:cubicBezTo>
                  <a:cubicBezTo>
                    <a:pt x="2289" y="28"/>
                    <a:pt x="2064" y="1"/>
                    <a:pt x="1843" y="1"/>
                  </a:cubicBezTo>
                  <a:cubicBezTo>
                    <a:pt x="1840" y="1"/>
                    <a:pt x="1838" y="1"/>
                    <a:pt x="1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006;p57">
              <a:extLst>
                <a:ext uri="{FF2B5EF4-FFF2-40B4-BE49-F238E27FC236}">
                  <a16:creationId xmlns:a16="http://schemas.microsoft.com/office/drawing/2014/main" id="{41FE2852-A8BA-532B-8441-2D6A90D7E265}"/>
                </a:ext>
              </a:extLst>
            </p:cNvPr>
            <p:cNvSpPr/>
            <p:nvPr/>
          </p:nvSpPr>
          <p:spPr>
            <a:xfrm>
              <a:off x="4230548" y="4196869"/>
              <a:ext cx="79884" cy="38827"/>
            </a:xfrm>
            <a:custGeom>
              <a:avLst/>
              <a:gdLst/>
              <a:ahLst/>
              <a:cxnLst/>
              <a:rect l="l" t="t" r="r" b="b"/>
              <a:pathLst>
                <a:path w="2831" h="1376" extrusionOk="0">
                  <a:moveTo>
                    <a:pt x="1827" y="1"/>
                  </a:moveTo>
                  <a:cubicBezTo>
                    <a:pt x="1345" y="1"/>
                    <a:pt x="854" y="131"/>
                    <a:pt x="471" y="433"/>
                  </a:cubicBezTo>
                  <a:cubicBezTo>
                    <a:pt x="0" y="804"/>
                    <a:pt x="801" y="1134"/>
                    <a:pt x="1125" y="1234"/>
                  </a:cubicBezTo>
                  <a:cubicBezTo>
                    <a:pt x="1372" y="1309"/>
                    <a:pt x="1625" y="1376"/>
                    <a:pt x="1882" y="1376"/>
                  </a:cubicBezTo>
                  <a:cubicBezTo>
                    <a:pt x="1906" y="1376"/>
                    <a:pt x="1931" y="1375"/>
                    <a:pt x="1955" y="1374"/>
                  </a:cubicBezTo>
                  <a:cubicBezTo>
                    <a:pt x="2236" y="1359"/>
                    <a:pt x="2523" y="1250"/>
                    <a:pt x="2696" y="1028"/>
                  </a:cubicBezTo>
                  <a:cubicBezTo>
                    <a:pt x="2779" y="921"/>
                    <a:pt x="2830" y="790"/>
                    <a:pt x="2829" y="654"/>
                  </a:cubicBezTo>
                  <a:cubicBezTo>
                    <a:pt x="2826" y="436"/>
                    <a:pt x="2672" y="237"/>
                    <a:pt x="2480" y="133"/>
                  </a:cubicBezTo>
                  <a:cubicBezTo>
                    <a:pt x="2288" y="27"/>
                    <a:pt x="2063" y="1"/>
                    <a:pt x="1842" y="1"/>
                  </a:cubicBezTo>
                  <a:cubicBezTo>
                    <a:pt x="1837" y="1"/>
                    <a:pt x="1832" y="1"/>
                    <a:pt x="1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07;p57">
              <a:extLst>
                <a:ext uri="{FF2B5EF4-FFF2-40B4-BE49-F238E27FC236}">
                  <a16:creationId xmlns:a16="http://schemas.microsoft.com/office/drawing/2014/main" id="{0D446021-8CDB-82D4-A2D9-89A232B7E3CE}"/>
                </a:ext>
              </a:extLst>
            </p:cNvPr>
            <p:cNvSpPr/>
            <p:nvPr/>
          </p:nvSpPr>
          <p:spPr>
            <a:xfrm>
              <a:off x="4140676" y="3948979"/>
              <a:ext cx="67383" cy="54065"/>
            </a:xfrm>
            <a:custGeom>
              <a:avLst/>
              <a:gdLst/>
              <a:ahLst/>
              <a:cxnLst/>
              <a:rect l="l" t="t" r="r" b="b"/>
              <a:pathLst>
                <a:path w="2388" h="1916" extrusionOk="0">
                  <a:moveTo>
                    <a:pt x="654" y="1"/>
                  </a:moveTo>
                  <a:cubicBezTo>
                    <a:pt x="601" y="1"/>
                    <a:pt x="549" y="6"/>
                    <a:pt x="497" y="17"/>
                  </a:cubicBezTo>
                  <a:cubicBezTo>
                    <a:pt x="365" y="44"/>
                    <a:pt x="238" y="108"/>
                    <a:pt x="152" y="213"/>
                  </a:cubicBezTo>
                  <a:cubicBezTo>
                    <a:pt x="12" y="383"/>
                    <a:pt x="0" y="631"/>
                    <a:pt x="78" y="838"/>
                  </a:cubicBezTo>
                  <a:cubicBezTo>
                    <a:pt x="156" y="1043"/>
                    <a:pt x="309" y="1210"/>
                    <a:pt x="475" y="1353"/>
                  </a:cubicBezTo>
                  <a:cubicBezTo>
                    <a:pt x="844" y="1670"/>
                    <a:pt x="1309" y="1894"/>
                    <a:pt x="1801" y="1915"/>
                  </a:cubicBezTo>
                  <a:cubicBezTo>
                    <a:pt x="1809" y="1916"/>
                    <a:pt x="1818" y="1916"/>
                    <a:pt x="1826" y="1916"/>
                  </a:cubicBezTo>
                  <a:cubicBezTo>
                    <a:pt x="2388" y="1916"/>
                    <a:pt x="2003" y="1164"/>
                    <a:pt x="1824" y="882"/>
                  </a:cubicBezTo>
                  <a:cubicBezTo>
                    <a:pt x="1672" y="644"/>
                    <a:pt x="1506" y="409"/>
                    <a:pt x="1284" y="236"/>
                  </a:cubicBezTo>
                  <a:cubicBezTo>
                    <a:pt x="1105" y="96"/>
                    <a:pt x="880" y="1"/>
                    <a:pt x="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08;p57">
              <a:extLst>
                <a:ext uri="{FF2B5EF4-FFF2-40B4-BE49-F238E27FC236}">
                  <a16:creationId xmlns:a16="http://schemas.microsoft.com/office/drawing/2014/main" id="{65D90A9C-06EF-8E74-E415-B1F92ABB904A}"/>
                </a:ext>
              </a:extLst>
            </p:cNvPr>
            <p:cNvSpPr/>
            <p:nvPr/>
          </p:nvSpPr>
          <p:spPr>
            <a:xfrm>
              <a:off x="4244149" y="4377151"/>
              <a:ext cx="69274" cy="45995"/>
            </a:xfrm>
            <a:custGeom>
              <a:avLst/>
              <a:gdLst/>
              <a:ahLst/>
              <a:cxnLst/>
              <a:rect l="l" t="t" r="r" b="b"/>
              <a:pathLst>
                <a:path w="2455" h="1630" extrusionOk="0">
                  <a:moveTo>
                    <a:pt x="1760" y="1"/>
                  </a:moveTo>
                  <a:cubicBezTo>
                    <a:pt x="1601" y="1"/>
                    <a:pt x="1443" y="19"/>
                    <a:pt x="1337" y="36"/>
                  </a:cubicBezTo>
                  <a:cubicBezTo>
                    <a:pt x="1060" y="84"/>
                    <a:pt x="779" y="143"/>
                    <a:pt x="534" y="283"/>
                  </a:cubicBezTo>
                  <a:cubicBezTo>
                    <a:pt x="289" y="422"/>
                    <a:pt x="79" y="648"/>
                    <a:pt x="25" y="925"/>
                  </a:cubicBezTo>
                  <a:cubicBezTo>
                    <a:pt x="0" y="1058"/>
                    <a:pt x="10" y="1200"/>
                    <a:pt x="74" y="1319"/>
                  </a:cubicBezTo>
                  <a:cubicBezTo>
                    <a:pt x="176" y="1513"/>
                    <a:pt x="400" y="1622"/>
                    <a:pt x="620" y="1629"/>
                  </a:cubicBezTo>
                  <a:cubicBezTo>
                    <a:pt x="633" y="1629"/>
                    <a:pt x="646" y="1630"/>
                    <a:pt x="659" y="1630"/>
                  </a:cubicBezTo>
                  <a:cubicBezTo>
                    <a:pt x="865" y="1630"/>
                    <a:pt x="1065" y="1555"/>
                    <a:pt x="1249" y="1463"/>
                  </a:cubicBezTo>
                  <a:cubicBezTo>
                    <a:pt x="1685" y="1245"/>
                    <a:pt x="2072" y="906"/>
                    <a:pt x="2281" y="459"/>
                  </a:cubicBezTo>
                  <a:cubicBezTo>
                    <a:pt x="2455" y="87"/>
                    <a:pt x="2105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009;p57">
              <a:extLst>
                <a:ext uri="{FF2B5EF4-FFF2-40B4-BE49-F238E27FC236}">
                  <a16:creationId xmlns:a16="http://schemas.microsoft.com/office/drawing/2014/main" id="{9209264A-BEE0-2E5A-C5C1-1657461076D7}"/>
                </a:ext>
              </a:extLst>
            </p:cNvPr>
            <p:cNvSpPr/>
            <p:nvPr/>
          </p:nvSpPr>
          <p:spPr>
            <a:xfrm>
              <a:off x="4315511" y="4371254"/>
              <a:ext cx="74607" cy="42326"/>
            </a:xfrm>
            <a:custGeom>
              <a:avLst/>
              <a:gdLst/>
              <a:ahLst/>
              <a:cxnLst/>
              <a:rect l="l" t="t" r="r" b="b"/>
              <a:pathLst>
                <a:path w="2644" h="1500" extrusionOk="0">
                  <a:moveTo>
                    <a:pt x="1942" y="1"/>
                  </a:moveTo>
                  <a:cubicBezTo>
                    <a:pt x="1776" y="1"/>
                    <a:pt x="1608" y="42"/>
                    <a:pt x="1449" y="97"/>
                  </a:cubicBezTo>
                  <a:cubicBezTo>
                    <a:pt x="988" y="255"/>
                    <a:pt x="562" y="543"/>
                    <a:pt x="295" y="957"/>
                  </a:cubicBezTo>
                  <a:cubicBezTo>
                    <a:pt x="0" y="1420"/>
                    <a:pt x="700" y="1499"/>
                    <a:pt x="1081" y="1499"/>
                  </a:cubicBezTo>
                  <a:cubicBezTo>
                    <a:pt x="1115" y="1499"/>
                    <a:pt x="1147" y="1498"/>
                    <a:pt x="1175" y="1497"/>
                  </a:cubicBezTo>
                  <a:cubicBezTo>
                    <a:pt x="1457" y="1487"/>
                    <a:pt x="1744" y="1463"/>
                    <a:pt x="2005" y="1359"/>
                  </a:cubicBezTo>
                  <a:cubicBezTo>
                    <a:pt x="2267" y="1254"/>
                    <a:pt x="2502" y="1056"/>
                    <a:pt x="2593" y="789"/>
                  </a:cubicBezTo>
                  <a:cubicBezTo>
                    <a:pt x="2637" y="661"/>
                    <a:pt x="2644" y="518"/>
                    <a:pt x="2596" y="393"/>
                  </a:cubicBezTo>
                  <a:cubicBezTo>
                    <a:pt x="2521" y="185"/>
                    <a:pt x="2312" y="49"/>
                    <a:pt x="2096" y="13"/>
                  </a:cubicBezTo>
                  <a:cubicBezTo>
                    <a:pt x="2045" y="5"/>
                    <a:pt x="1994" y="1"/>
                    <a:pt x="1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010;p57">
              <a:extLst>
                <a:ext uri="{FF2B5EF4-FFF2-40B4-BE49-F238E27FC236}">
                  <a16:creationId xmlns:a16="http://schemas.microsoft.com/office/drawing/2014/main" id="{31AA9516-8CE3-FDB0-95D6-9A1730729082}"/>
                </a:ext>
              </a:extLst>
            </p:cNvPr>
            <p:cNvSpPr/>
            <p:nvPr/>
          </p:nvSpPr>
          <p:spPr>
            <a:xfrm>
              <a:off x="4208511" y="4081545"/>
              <a:ext cx="73337" cy="42975"/>
            </a:xfrm>
            <a:custGeom>
              <a:avLst/>
              <a:gdLst/>
              <a:ahLst/>
              <a:cxnLst/>
              <a:rect l="l" t="t" r="r" b="b"/>
              <a:pathLst>
                <a:path w="2599" h="1523" extrusionOk="0">
                  <a:moveTo>
                    <a:pt x="1916" y="1"/>
                  </a:moveTo>
                  <a:cubicBezTo>
                    <a:pt x="1739" y="1"/>
                    <a:pt x="1561" y="49"/>
                    <a:pt x="1394" y="111"/>
                  </a:cubicBezTo>
                  <a:cubicBezTo>
                    <a:pt x="940" y="282"/>
                    <a:pt x="520" y="582"/>
                    <a:pt x="265" y="1002"/>
                  </a:cubicBezTo>
                  <a:cubicBezTo>
                    <a:pt x="0" y="1443"/>
                    <a:pt x="600" y="1522"/>
                    <a:pt x="991" y="1522"/>
                  </a:cubicBezTo>
                  <a:cubicBezTo>
                    <a:pt x="1055" y="1522"/>
                    <a:pt x="1114" y="1520"/>
                    <a:pt x="1162" y="1517"/>
                  </a:cubicBezTo>
                  <a:cubicBezTo>
                    <a:pt x="1442" y="1498"/>
                    <a:pt x="1728" y="1465"/>
                    <a:pt x="1986" y="1354"/>
                  </a:cubicBezTo>
                  <a:cubicBezTo>
                    <a:pt x="2244" y="1242"/>
                    <a:pt x="2472" y="1037"/>
                    <a:pt x="2556" y="767"/>
                  </a:cubicBezTo>
                  <a:cubicBezTo>
                    <a:pt x="2595" y="640"/>
                    <a:pt x="2599" y="496"/>
                    <a:pt x="2548" y="370"/>
                  </a:cubicBezTo>
                  <a:cubicBezTo>
                    <a:pt x="2468" y="169"/>
                    <a:pt x="2253" y="39"/>
                    <a:pt x="2036" y="8"/>
                  </a:cubicBezTo>
                  <a:cubicBezTo>
                    <a:pt x="1996" y="3"/>
                    <a:pt x="1956" y="1"/>
                    <a:pt x="19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011;p57">
              <a:extLst>
                <a:ext uri="{FF2B5EF4-FFF2-40B4-BE49-F238E27FC236}">
                  <a16:creationId xmlns:a16="http://schemas.microsoft.com/office/drawing/2014/main" id="{E00D041F-4D52-286B-6178-64AF5BA297A6}"/>
                </a:ext>
              </a:extLst>
            </p:cNvPr>
            <p:cNvSpPr/>
            <p:nvPr/>
          </p:nvSpPr>
          <p:spPr>
            <a:xfrm>
              <a:off x="4164068" y="3819997"/>
              <a:ext cx="58749" cy="64251"/>
            </a:xfrm>
            <a:custGeom>
              <a:avLst/>
              <a:gdLst/>
              <a:ahLst/>
              <a:cxnLst/>
              <a:rect l="l" t="t" r="r" b="b"/>
              <a:pathLst>
                <a:path w="2082" h="2277" extrusionOk="0">
                  <a:moveTo>
                    <a:pt x="444" y="1"/>
                  </a:moveTo>
                  <a:cubicBezTo>
                    <a:pt x="405" y="1"/>
                    <a:pt x="367" y="6"/>
                    <a:pt x="328" y="18"/>
                  </a:cubicBezTo>
                  <a:cubicBezTo>
                    <a:pt x="109" y="87"/>
                    <a:pt x="1" y="353"/>
                    <a:pt x="40" y="578"/>
                  </a:cubicBezTo>
                  <a:cubicBezTo>
                    <a:pt x="76" y="803"/>
                    <a:pt x="222" y="996"/>
                    <a:pt x="372" y="1168"/>
                  </a:cubicBezTo>
                  <a:cubicBezTo>
                    <a:pt x="712" y="1557"/>
                    <a:pt x="1104" y="1898"/>
                    <a:pt x="1534" y="2186"/>
                  </a:cubicBezTo>
                  <a:cubicBezTo>
                    <a:pt x="1598" y="2230"/>
                    <a:pt x="1665" y="2271"/>
                    <a:pt x="1742" y="2276"/>
                  </a:cubicBezTo>
                  <a:cubicBezTo>
                    <a:pt x="1746" y="2276"/>
                    <a:pt x="1750" y="2276"/>
                    <a:pt x="1754" y="2276"/>
                  </a:cubicBezTo>
                  <a:cubicBezTo>
                    <a:pt x="2082" y="2276"/>
                    <a:pt x="1706" y="1404"/>
                    <a:pt x="1639" y="1244"/>
                  </a:cubicBezTo>
                  <a:cubicBezTo>
                    <a:pt x="1475" y="838"/>
                    <a:pt x="1230" y="455"/>
                    <a:pt x="878" y="183"/>
                  </a:cubicBezTo>
                  <a:cubicBezTo>
                    <a:pt x="752" y="85"/>
                    <a:pt x="598" y="1"/>
                    <a:pt x="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012;p57">
              <a:extLst>
                <a:ext uri="{FF2B5EF4-FFF2-40B4-BE49-F238E27FC236}">
                  <a16:creationId xmlns:a16="http://schemas.microsoft.com/office/drawing/2014/main" id="{9299859C-7C9B-F8FE-1400-1CA26BC5C52D}"/>
                </a:ext>
              </a:extLst>
            </p:cNvPr>
            <p:cNvSpPr/>
            <p:nvPr/>
          </p:nvSpPr>
          <p:spPr>
            <a:xfrm>
              <a:off x="4101340" y="4077199"/>
              <a:ext cx="110105" cy="55758"/>
            </a:xfrm>
            <a:custGeom>
              <a:avLst/>
              <a:gdLst/>
              <a:ahLst/>
              <a:cxnLst/>
              <a:rect l="l" t="t" r="r" b="b"/>
              <a:pathLst>
                <a:path w="3902" h="1976" extrusionOk="0">
                  <a:moveTo>
                    <a:pt x="1399" y="1"/>
                  </a:moveTo>
                  <a:cubicBezTo>
                    <a:pt x="1044" y="1"/>
                    <a:pt x="684" y="96"/>
                    <a:pt x="399" y="311"/>
                  </a:cubicBezTo>
                  <a:cubicBezTo>
                    <a:pt x="178" y="477"/>
                    <a:pt x="1" y="739"/>
                    <a:pt x="37" y="1013"/>
                  </a:cubicBezTo>
                  <a:cubicBezTo>
                    <a:pt x="77" y="1308"/>
                    <a:pt x="341" y="1517"/>
                    <a:pt x="605" y="1651"/>
                  </a:cubicBezTo>
                  <a:cubicBezTo>
                    <a:pt x="1030" y="1869"/>
                    <a:pt x="1506" y="1976"/>
                    <a:pt x="1982" y="1976"/>
                  </a:cubicBezTo>
                  <a:cubicBezTo>
                    <a:pt x="2309" y="1976"/>
                    <a:pt x="2635" y="1926"/>
                    <a:pt x="2945" y="1827"/>
                  </a:cubicBezTo>
                  <a:cubicBezTo>
                    <a:pt x="3186" y="1751"/>
                    <a:pt x="3901" y="1504"/>
                    <a:pt x="3831" y="1243"/>
                  </a:cubicBezTo>
                  <a:cubicBezTo>
                    <a:pt x="3787" y="1084"/>
                    <a:pt x="3425" y="861"/>
                    <a:pt x="3294" y="760"/>
                  </a:cubicBezTo>
                  <a:cubicBezTo>
                    <a:pt x="3095" y="608"/>
                    <a:pt x="2886" y="473"/>
                    <a:pt x="2664" y="357"/>
                  </a:cubicBezTo>
                  <a:cubicBezTo>
                    <a:pt x="2310" y="171"/>
                    <a:pt x="1928" y="33"/>
                    <a:pt x="1530" y="5"/>
                  </a:cubicBezTo>
                  <a:cubicBezTo>
                    <a:pt x="1487" y="2"/>
                    <a:pt x="1443" y="1"/>
                    <a:pt x="1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3013;p57">
            <a:extLst>
              <a:ext uri="{FF2B5EF4-FFF2-40B4-BE49-F238E27FC236}">
                <a16:creationId xmlns:a16="http://schemas.microsoft.com/office/drawing/2014/main" id="{0C44520C-86C5-E51C-04B0-92C5A9C45F0A}"/>
              </a:ext>
            </a:extLst>
          </p:cNvPr>
          <p:cNvGrpSpPr/>
          <p:nvPr/>
        </p:nvGrpSpPr>
        <p:grpSpPr>
          <a:xfrm>
            <a:off x="7514724" y="3957603"/>
            <a:ext cx="871264" cy="1028977"/>
            <a:chOff x="3664336" y="3881370"/>
            <a:chExt cx="484636" cy="573069"/>
          </a:xfrm>
        </p:grpSpPr>
        <p:sp>
          <p:nvSpPr>
            <p:cNvPr id="48" name="Google Shape;3014;p57">
              <a:extLst>
                <a:ext uri="{FF2B5EF4-FFF2-40B4-BE49-F238E27FC236}">
                  <a16:creationId xmlns:a16="http://schemas.microsoft.com/office/drawing/2014/main" id="{197267AE-01EC-0B97-2379-7B26F532E345}"/>
                </a:ext>
              </a:extLst>
            </p:cNvPr>
            <p:cNvSpPr/>
            <p:nvPr/>
          </p:nvSpPr>
          <p:spPr>
            <a:xfrm>
              <a:off x="3664336" y="3881370"/>
              <a:ext cx="484636" cy="545219"/>
            </a:xfrm>
            <a:custGeom>
              <a:avLst/>
              <a:gdLst/>
              <a:ahLst/>
              <a:cxnLst/>
              <a:rect l="l" t="t" r="r" b="b"/>
              <a:pathLst>
                <a:path w="17175" h="19322" extrusionOk="0">
                  <a:moveTo>
                    <a:pt x="12427" y="12347"/>
                  </a:moveTo>
                  <a:cubicBezTo>
                    <a:pt x="12427" y="12367"/>
                    <a:pt x="12429" y="12386"/>
                    <a:pt x="12429" y="12405"/>
                  </a:cubicBezTo>
                  <a:cubicBezTo>
                    <a:pt x="12427" y="12388"/>
                    <a:pt x="12427" y="12372"/>
                    <a:pt x="12424" y="12354"/>
                  </a:cubicBezTo>
                  <a:cubicBezTo>
                    <a:pt x="12424" y="12353"/>
                    <a:pt x="12427" y="12350"/>
                    <a:pt x="12427" y="12347"/>
                  </a:cubicBezTo>
                  <a:close/>
                  <a:moveTo>
                    <a:pt x="1414" y="1"/>
                  </a:moveTo>
                  <a:cubicBezTo>
                    <a:pt x="1394" y="1"/>
                    <a:pt x="1374" y="1"/>
                    <a:pt x="1355" y="3"/>
                  </a:cubicBezTo>
                  <a:cubicBezTo>
                    <a:pt x="293" y="72"/>
                    <a:pt x="0" y="1113"/>
                    <a:pt x="23" y="1990"/>
                  </a:cubicBezTo>
                  <a:cubicBezTo>
                    <a:pt x="72" y="3900"/>
                    <a:pt x="1186" y="5739"/>
                    <a:pt x="2833" y="6696"/>
                  </a:cubicBezTo>
                  <a:cubicBezTo>
                    <a:pt x="2695" y="6653"/>
                    <a:pt x="2541" y="6628"/>
                    <a:pt x="2391" y="6628"/>
                  </a:cubicBezTo>
                  <a:cubicBezTo>
                    <a:pt x="2148" y="6628"/>
                    <a:pt x="1917" y="6694"/>
                    <a:pt x="1786" y="6859"/>
                  </a:cubicBezTo>
                  <a:cubicBezTo>
                    <a:pt x="1695" y="6977"/>
                    <a:pt x="1616" y="7138"/>
                    <a:pt x="1565" y="7330"/>
                  </a:cubicBezTo>
                  <a:cubicBezTo>
                    <a:pt x="5965" y="12207"/>
                    <a:pt x="11246" y="16289"/>
                    <a:pt x="17072" y="19321"/>
                  </a:cubicBezTo>
                  <a:cubicBezTo>
                    <a:pt x="17174" y="16128"/>
                    <a:pt x="16555" y="12023"/>
                    <a:pt x="15697" y="10357"/>
                  </a:cubicBezTo>
                  <a:cubicBezTo>
                    <a:pt x="15501" y="9974"/>
                    <a:pt x="15083" y="9491"/>
                    <a:pt x="14736" y="9237"/>
                  </a:cubicBezTo>
                  <a:cubicBezTo>
                    <a:pt x="14520" y="9079"/>
                    <a:pt x="14248" y="8982"/>
                    <a:pt x="13982" y="8982"/>
                  </a:cubicBezTo>
                  <a:cubicBezTo>
                    <a:pt x="13823" y="8982"/>
                    <a:pt x="13667" y="9017"/>
                    <a:pt x="13526" y="9094"/>
                  </a:cubicBezTo>
                  <a:cubicBezTo>
                    <a:pt x="13258" y="9243"/>
                    <a:pt x="13082" y="9519"/>
                    <a:pt x="12951" y="9794"/>
                  </a:cubicBezTo>
                  <a:cubicBezTo>
                    <a:pt x="12868" y="9967"/>
                    <a:pt x="12798" y="10145"/>
                    <a:pt x="12739" y="10326"/>
                  </a:cubicBezTo>
                  <a:cubicBezTo>
                    <a:pt x="12759" y="10080"/>
                    <a:pt x="12775" y="9833"/>
                    <a:pt x="12778" y="9585"/>
                  </a:cubicBezTo>
                  <a:cubicBezTo>
                    <a:pt x="12802" y="8343"/>
                    <a:pt x="12605" y="7082"/>
                    <a:pt x="12078" y="5956"/>
                  </a:cubicBezTo>
                  <a:cubicBezTo>
                    <a:pt x="11869" y="5508"/>
                    <a:pt x="11602" y="5076"/>
                    <a:pt x="11218" y="4766"/>
                  </a:cubicBezTo>
                  <a:cubicBezTo>
                    <a:pt x="10915" y="4521"/>
                    <a:pt x="10528" y="4361"/>
                    <a:pt x="10142" y="4361"/>
                  </a:cubicBezTo>
                  <a:cubicBezTo>
                    <a:pt x="10039" y="4361"/>
                    <a:pt x="9936" y="4372"/>
                    <a:pt x="9835" y="4396"/>
                  </a:cubicBezTo>
                  <a:cubicBezTo>
                    <a:pt x="9668" y="4435"/>
                    <a:pt x="9510" y="4512"/>
                    <a:pt x="9371" y="4613"/>
                  </a:cubicBezTo>
                  <a:cubicBezTo>
                    <a:pt x="9180" y="4679"/>
                    <a:pt x="9043" y="4844"/>
                    <a:pt x="8959" y="5043"/>
                  </a:cubicBezTo>
                  <a:cubicBezTo>
                    <a:pt x="8923" y="5099"/>
                    <a:pt x="8889" y="5157"/>
                    <a:pt x="8858" y="5217"/>
                  </a:cubicBezTo>
                  <a:cubicBezTo>
                    <a:pt x="8832" y="5269"/>
                    <a:pt x="8809" y="5322"/>
                    <a:pt x="8789" y="5377"/>
                  </a:cubicBezTo>
                  <a:cubicBezTo>
                    <a:pt x="8697" y="4810"/>
                    <a:pt x="8579" y="4243"/>
                    <a:pt x="8343" y="3720"/>
                  </a:cubicBezTo>
                  <a:cubicBezTo>
                    <a:pt x="8091" y="3154"/>
                    <a:pt x="7687" y="2637"/>
                    <a:pt x="7139" y="2349"/>
                  </a:cubicBezTo>
                  <a:cubicBezTo>
                    <a:pt x="6932" y="2242"/>
                    <a:pt x="6693" y="2168"/>
                    <a:pt x="6460" y="2168"/>
                  </a:cubicBezTo>
                  <a:cubicBezTo>
                    <a:pt x="6332" y="2168"/>
                    <a:pt x="6205" y="2191"/>
                    <a:pt x="6086" y="2241"/>
                  </a:cubicBezTo>
                  <a:cubicBezTo>
                    <a:pt x="5731" y="2391"/>
                    <a:pt x="5512" y="2762"/>
                    <a:pt x="5425" y="3140"/>
                  </a:cubicBezTo>
                  <a:cubicBezTo>
                    <a:pt x="5386" y="3303"/>
                    <a:pt x="5371" y="3460"/>
                    <a:pt x="5373" y="3610"/>
                  </a:cubicBezTo>
                  <a:cubicBezTo>
                    <a:pt x="4877" y="2423"/>
                    <a:pt x="4309" y="1558"/>
                    <a:pt x="3155" y="646"/>
                  </a:cubicBezTo>
                  <a:cubicBezTo>
                    <a:pt x="2793" y="361"/>
                    <a:pt x="1909" y="1"/>
                    <a:pt x="1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015;p57">
              <a:extLst>
                <a:ext uri="{FF2B5EF4-FFF2-40B4-BE49-F238E27FC236}">
                  <a16:creationId xmlns:a16="http://schemas.microsoft.com/office/drawing/2014/main" id="{4396D93C-2F9E-E31E-6392-A5802C9714D1}"/>
                </a:ext>
              </a:extLst>
            </p:cNvPr>
            <p:cNvSpPr/>
            <p:nvPr/>
          </p:nvSpPr>
          <p:spPr>
            <a:xfrm>
              <a:off x="3706126" y="4088119"/>
              <a:ext cx="439995" cy="366320"/>
            </a:xfrm>
            <a:custGeom>
              <a:avLst/>
              <a:gdLst/>
              <a:ahLst/>
              <a:cxnLst/>
              <a:rect l="l" t="t" r="r" b="b"/>
              <a:pathLst>
                <a:path w="15593" h="12982" extrusionOk="0">
                  <a:moveTo>
                    <a:pt x="86" y="0"/>
                  </a:moveTo>
                  <a:lnTo>
                    <a:pt x="86" y="0"/>
                  </a:lnTo>
                  <a:cubicBezTo>
                    <a:pt x="8" y="296"/>
                    <a:pt x="1" y="667"/>
                    <a:pt x="138" y="1065"/>
                  </a:cubicBezTo>
                  <a:cubicBezTo>
                    <a:pt x="612" y="2442"/>
                    <a:pt x="1709" y="3578"/>
                    <a:pt x="2803" y="4541"/>
                  </a:cubicBezTo>
                  <a:cubicBezTo>
                    <a:pt x="3897" y="5503"/>
                    <a:pt x="5220" y="6173"/>
                    <a:pt x="6564" y="6734"/>
                  </a:cubicBezTo>
                  <a:cubicBezTo>
                    <a:pt x="6515" y="6724"/>
                    <a:pt x="6466" y="6719"/>
                    <a:pt x="6418" y="6719"/>
                  </a:cubicBezTo>
                  <a:cubicBezTo>
                    <a:pt x="5851" y="6719"/>
                    <a:pt x="5399" y="7397"/>
                    <a:pt x="5481" y="7989"/>
                  </a:cubicBezTo>
                  <a:cubicBezTo>
                    <a:pt x="5569" y="8631"/>
                    <a:pt x="6003" y="9215"/>
                    <a:pt x="6493" y="9636"/>
                  </a:cubicBezTo>
                  <a:cubicBezTo>
                    <a:pt x="8263" y="11161"/>
                    <a:pt x="13302" y="12557"/>
                    <a:pt x="15002" y="12968"/>
                  </a:cubicBezTo>
                  <a:cubicBezTo>
                    <a:pt x="15039" y="12977"/>
                    <a:pt x="15076" y="12981"/>
                    <a:pt x="15111" y="12981"/>
                  </a:cubicBezTo>
                  <a:cubicBezTo>
                    <a:pt x="15361" y="12981"/>
                    <a:pt x="15554" y="12769"/>
                    <a:pt x="15571" y="12499"/>
                  </a:cubicBezTo>
                  <a:cubicBezTo>
                    <a:pt x="15579" y="12333"/>
                    <a:pt x="15586" y="12165"/>
                    <a:pt x="15592" y="11993"/>
                  </a:cubicBezTo>
                  <a:cubicBezTo>
                    <a:pt x="9766" y="8961"/>
                    <a:pt x="4485" y="4879"/>
                    <a:pt x="86" y="0"/>
                  </a:cubicBezTo>
                  <a:close/>
                </a:path>
              </a:pathLst>
            </a:custGeom>
            <a:solidFill>
              <a:srgbClr val="17387C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016;p57">
              <a:extLst>
                <a:ext uri="{FF2B5EF4-FFF2-40B4-BE49-F238E27FC236}">
                  <a16:creationId xmlns:a16="http://schemas.microsoft.com/office/drawing/2014/main" id="{823169EB-7212-9588-201A-316979CD040C}"/>
                </a:ext>
              </a:extLst>
            </p:cNvPr>
            <p:cNvSpPr/>
            <p:nvPr/>
          </p:nvSpPr>
          <p:spPr>
            <a:xfrm>
              <a:off x="3698141" y="3937579"/>
              <a:ext cx="447812" cy="511273"/>
            </a:xfrm>
            <a:custGeom>
              <a:avLst/>
              <a:gdLst/>
              <a:ahLst/>
              <a:cxnLst/>
              <a:rect l="l" t="t" r="r" b="b"/>
              <a:pathLst>
                <a:path w="15870" h="18119" extrusionOk="0">
                  <a:moveTo>
                    <a:pt x="63" y="1"/>
                  </a:moveTo>
                  <a:cubicBezTo>
                    <a:pt x="52" y="1"/>
                    <a:pt x="41" y="4"/>
                    <a:pt x="31" y="10"/>
                  </a:cubicBezTo>
                  <a:cubicBezTo>
                    <a:pt x="7" y="27"/>
                    <a:pt x="1" y="60"/>
                    <a:pt x="17" y="85"/>
                  </a:cubicBezTo>
                  <a:cubicBezTo>
                    <a:pt x="4503" y="6733"/>
                    <a:pt x="10231" y="12512"/>
                    <a:pt x="15770" y="18101"/>
                  </a:cubicBezTo>
                  <a:cubicBezTo>
                    <a:pt x="15781" y="18113"/>
                    <a:pt x="15794" y="18118"/>
                    <a:pt x="15809" y="18118"/>
                  </a:cubicBezTo>
                  <a:cubicBezTo>
                    <a:pt x="15823" y="18118"/>
                    <a:pt x="15838" y="18114"/>
                    <a:pt x="15848" y="18100"/>
                  </a:cubicBezTo>
                  <a:cubicBezTo>
                    <a:pt x="15869" y="18080"/>
                    <a:pt x="15869" y="18046"/>
                    <a:pt x="15848" y="18025"/>
                  </a:cubicBezTo>
                  <a:cubicBezTo>
                    <a:pt x="10313" y="12438"/>
                    <a:pt x="4588" y="6662"/>
                    <a:pt x="108" y="24"/>
                  </a:cubicBezTo>
                  <a:cubicBezTo>
                    <a:pt x="96" y="8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017;p57">
              <a:extLst>
                <a:ext uri="{FF2B5EF4-FFF2-40B4-BE49-F238E27FC236}">
                  <a16:creationId xmlns:a16="http://schemas.microsoft.com/office/drawing/2014/main" id="{5EC9D36A-4DDA-1ABC-B584-1E7D15330A17}"/>
                </a:ext>
              </a:extLst>
            </p:cNvPr>
            <p:cNvSpPr/>
            <p:nvPr/>
          </p:nvSpPr>
          <p:spPr>
            <a:xfrm>
              <a:off x="3742724" y="4109706"/>
              <a:ext cx="139056" cy="66085"/>
            </a:xfrm>
            <a:custGeom>
              <a:avLst/>
              <a:gdLst/>
              <a:ahLst/>
              <a:cxnLst/>
              <a:rect l="l" t="t" r="r" b="b"/>
              <a:pathLst>
                <a:path w="4928" h="2342" extrusionOk="0">
                  <a:moveTo>
                    <a:pt x="61" y="1"/>
                  </a:moveTo>
                  <a:cubicBezTo>
                    <a:pt x="46" y="1"/>
                    <a:pt x="31" y="7"/>
                    <a:pt x="21" y="19"/>
                  </a:cubicBezTo>
                  <a:cubicBezTo>
                    <a:pt x="0" y="40"/>
                    <a:pt x="2" y="73"/>
                    <a:pt x="24" y="94"/>
                  </a:cubicBezTo>
                  <a:cubicBezTo>
                    <a:pt x="1358" y="1308"/>
                    <a:pt x="3076" y="2104"/>
                    <a:pt x="4863" y="2341"/>
                  </a:cubicBezTo>
                  <a:lnTo>
                    <a:pt x="4870" y="2341"/>
                  </a:lnTo>
                  <a:cubicBezTo>
                    <a:pt x="4898" y="2341"/>
                    <a:pt x="4921" y="2321"/>
                    <a:pt x="4925" y="2293"/>
                  </a:cubicBezTo>
                  <a:cubicBezTo>
                    <a:pt x="4928" y="2263"/>
                    <a:pt x="4906" y="2236"/>
                    <a:pt x="4877" y="2233"/>
                  </a:cubicBezTo>
                  <a:cubicBezTo>
                    <a:pt x="3112" y="2001"/>
                    <a:pt x="1414" y="1212"/>
                    <a:pt x="96" y="14"/>
                  </a:cubicBezTo>
                  <a:cubicBezTo>
                    <a:pt x="86" y="5"/>
                    <a:pt x="73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018;p57">
              <a:extLst>
                <a:ext uri="{FF2B5EF4-FFF2-40B4-BE49-F238E27FC236}">
                  <a16:creationId xmlns:a16="http://schemas.microsoft.com/office/drawing/2014/main" id="{53FD22C0-3400-E2AD-5A19-321DBA77B9BC}"/>
                </a:ext>
              </a:extLst>
            </p:cNvPr>
            <p:cNvSpPr/>
            <p:nvPr/>
          </p:nvSpPr>
          <p:spPr>
            <a:xfrm>
              <a:off x="3837761" y="3996215"/>
              <a:ext cx="15379" cy="135472"/>
            </a:xfrm>
            <a:custGeom>
              <a:avLst/>
              <a:gdLst/>
              <a:ahLst/>
              <a:cxnLst/>
              <a:rect l="l" t="t" r="r" b="b"/>
              <a:pathLst>
                <a:path w="545" h="4801" extrusionOk="0">
                  <a:moveTo>
                    <a:pt x="60" y="0"/>
                  </a:moveTo>
                  <a:cubicBezTo>
                    <a:pt x="56" y="0"/>
                    <a:pt x="51" y="1"/>
                    <a:pt x="47" y="2"/>
                  </a:cubicBezTo>
                  <a:cubicBezTo>
                    <a:pt x="18" y="9"/>
                    <a:pt x="1" y="38"/>
                    <a:pt x="8" y="67"/>
                  </a:cubicBezTo>
                  <a:cubicBezTo>
                    <a:pt x="371" y="1526"/>
                    <a:pt x="438" y="3084"/>
                    <a:pt x="201" y="4573"/>
                  </a:cubicBezTo>
                  <a:cubicBezTo>
                    <a:pt x="191" y="4632"/>
                    <a:pt x="195" y="4713"/>
                    <a:pt x="237" y="4762"/>
                  </a:cubicBezTo>
                  <a:cubicBezTo>
                    <a:pt x="257" y="4786"/>
                    <a:pt x="289" y="4801"/>
                    <a:pt x="324" y="4801"/>
                  </a:cubicBezTo>
                  <a:cubicBezTo>
                    <a:pt x="354" y="4801"/>
                    <a:pt x="376" y="4776"/>
                    <a:pt x="374" y="4749"/>
                  </a:cubicBezTo>
                  <a:cubicBezTo>
                    <a:pt x="374" y="4719"/>
                    <a:pt x="347" y="4693"/>
                    <a:pt x="318" y="4693"/>
                  </a:cubicBezTo>
                  <a:cubicBezTo>
                    <a:pt x="305" y="4678"/>
                    <a:pt x="298" y="4638"/>
                    <a:pt x="305" y="4590"/>
                  </a:cubicBezTo>
                  <a:cubicBezTo>
                    <a:pt x="544" y="3090"/>
                    <a:pt x="478" y="1516"/>
                    <a:pt x="112" y="41"/>
                  </a:cubicBezTo>
                  <a:cubicBezTo>
                    <a:pt x="106" y="16"/>
                    <a:pt x="8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019;p57">
              <a:extLst>
                <a:ext uri="{FF2B5EF4-FFF2-40B4-BE49-F238E27FC236}">
                  <a16:creationId xmlns:a16="http://schemas.microsoft.com/office/drawing/2014/main" id="{2FD5016D-9C7E-6187-11E5-819072CA51EF}"/>
                </a:ext>
              </a:extLst>
            </p:cNvPr>
            <p:cNvSpPr/>
            <p:nvPr/>
          </p:nvSpPr>
          <p:spPr>
            <a:xfrm>
              <a:off x="3939344" y="4069411"/>
              <a:ext cx="20204" cy="178052"/>
            </a:xfrm>
            <a:custGeom>
              <a:avLst/>
              <a:gdLst/>
              <a:ahLst/>
              <a:cxnLst/>
              <a:rect l="l" t="t" r="r" b="b"/>
              <a:pathLst>
                <a:path w="716" h="6310" extrusionOk="0">
                  <a:moveTo>
                    <a:pt x="58" y="1"/>
                  </a:moveTo>
                  <a:cubicBezTo>
                    <a:pt x="55" y="1"/>
                    <a:pt x="52" y="1"/>
                    <a:pt x="49" y="1"/>
                  </a:cubicBezTo>
                  <a:cubicBezTo>
                    <a:pt x="20" y="10"/>
                    <a:pt x="1" y="37"/>
                    <a:pt x="8" y="68"/>
                  </a:cubicBezTo>
                  <a:cubicBezTo>
                    <a:pt x="506" y="2070"/>
                    <a:pt x="605" y="4208"/>
                    <a:pt x="297" y="6249"/>
                  </a:cubicBezTo>
                  <a:cubicBezTo>
                    <a:pt x="291" y="6277"/>
                    <a:pt x="313" y="6303"/>
                    <a:pt x="341" y="6309"/>
                  </a:cubicBezTo>
                  <a:lnTo>
                    <a:pt x="352" y="6309"/>
                  </a:lnTo>
                  <a:cubicBezTo>
                    <a:pt x="377" y="6309"/>
                    <a:pt x="402" y="6289"/>
                    <a:pt x="403" y="6266"/>
                  </a:cubicBezTo>
                  <a:cubicBezTo>
                    <a:pt x="715" y="4210"/>
                    <a:pt x="614" y="2060"/>
                    <a:pt x="114" y="42"/>
                  </a:cubicBezTo>
                  <a:cubicBezTo>
                    <a:pt x="107" y="16"/>
                    <a:pt x="85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020;p57">
              <a:extLst>
                <a:ext uri="{FF2B5EF4-FFF2-40B4-BE49-F238E27FC236}">
                  <a16:creationId xmlns:a16="http://schemas.microsoft.com/office/drawing/2014/main" id="{E3401228-4D85-A0E9-0F84-F8C3D6AF2236}"/>
                </a:ext>
              </a:extLst>
            </p:cNvPr>
            <p:cNvSpPr/>
            <p:nvPr/>
          </p:nvSpPr>
          <p:spPr>
            <a:xfrm>
              <a:off x="3894788" y="4314565"/>
              <a:ext cx="174807" cy="59426"/>
            </a:xfrm>
            <a:custGeom>
              <a:avLst/>
              <a:gdLst/>
              <a:ahLst/>
              <a:cxnLst/>
              <a:rect l="l" t="t" r="r" b="b"/>
              <a:pathLst>
                <a:path w="6195" h="2106" extrusionOk="0">
                  <a:moveTo>
                    <a:pt x="62" y="0"/>
                  </a:moveTo>
                  <a:cubicBezTo>
                    <a:pt x="43" y="0"/>
                    <a:pt x="25" y="10"/>
                    <a:pt x="15" y="27"/>
                  </a:cubicBezTo>
                  <a:cubicBezTo>
                    <a:pt x="0" y="52"/>
                    <a:pt x="9" y="86"/>
                    <a:pt x="35" y="101"/>
                  </a:cubicBezTo>
                  <a:cubicBezTo>
                    <a:pt x="961" y="630"/>
                    <a:pt x="1919" y="1178"/>
                    <a:pt x="2937" y="1568"/>
                  </a:cubicBezTo>
                  <a:cubicBezTo>
                    <a:pt x="3874" y="1925"/>
                    <a:pt x="4762" y="2106"/>
                    <a:pt x="5591" y="2106"/>
                  </a:cubicBezTo>
                  <a:cubicBezTo>
                    <a:pt x="5778" y="2106"/>
                    <a:pt x="5962" y="2097"/>
                    <a:pt x="6142" y="2080"/>
                  </a:cubicBezTo>
                  <a:cubicBezTo>
                    <a:pt x="6173" y="2077"/>
                    <a:pt x="6194" y="2050"/>
                    <a:pt x="6190" y="2021"/>
                  </a:cubicBezTo>
                  <a:cubicBezTo>
                    <a:pt x="6187" y="1991"/>
                    <a:pt x="6166" y="1972"/>
                    <a:pt x="6134" y="1972"/>
                  </a:cubicBezTo>
                  <a:cubicBezTo>
                    <a:pt x="6133" y="1972"/>
                    <a:pt x="6132" y="1972"/>
                    <a:pt x="6131" y="1972"/>
                  </a:cubicBezTo>
                  <a:cubicBezTo>
                    <a:pt x="5954" y="1990"/>
                    <a:pt x="5773" y="1999"/>
                    <a:pt x="5589" y="1999"/>
                  </a:cubicBezTo>
                  <a:cubicBezTo>
                    <a:pt x="4775" y="1999"/>
                    <a:pt x="3898" y="1820"/>
                    <a:pt x="2978" y="1470"/>
                  </a:cubicBezTo>
                  <a:cubicBezTo>
                    <a:pt x="1967" y="1082"/>
                    <a:pt x="1012" y="535"/>
                    <a:pt x="88" y="7"/>
                  </a:cubicBezTo>
                  <a:cubicBezTo>
                    <a:pt x="80" y="2"/>
                    <a:pt x="71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021;p57">
              <a:extLst>
                <a:ext uri="{FF2B5EF4-FFF2-40B4-BE49-F238E27FC236}">
                  <a16:creationId xmlns:a16="http://schemas.microsoft.com/office/drawing/2014/main" id="{EDEEE19B-6E78-2955-A202-A28E20E98792}"/>
                </a:ext>
              </a:extLst>
            </p:cNvPr>
            <p:cNvSpPr/>
            <p:nvPr/>
          </p:nvSpPr>
          <p:spPr>
            <a:xfrm>
              <a:off x="4051283" y="4173759"/>
              <a:ext cx="15915" cy="182934"/>
            </a:xfrm>
            <a:custGeom>
              <a:avLst/>
              <a:gdLst/>
              <a:ahLst/>
              <a:cxnLst/>
              <a:rect l="l" t="t" r="r" b="b"/>
              <a:pathLst>
                <a:path w="564" h="6483" extrusionOk="0">
                  <a:moveTo>
                    <a:pt x="264" y="1"/>
                  </a:moveTo>
                  <a:cubicBezTo>
                    <a:pt x="261" y="1"/>
                    <a:pt x="258" y="1"/>
                    <a:pt x="255" y="2"/>
                  </a:cubicBezTo>
                  <a:cubicBezTo>
                    <a:pt x="226" y="6"/>
                    <a:pt x="204" y="32"/>
                    <a:pt x="208" y="62"/>
                  </a:cubicBezTo>
                  <a:cubicBezTo>
                    <a:pt x="455" y="2180"/>
                    <a:pt x="389" y="4321"/>
                    <a:pt x="7" y="6419"/>
                  </a:cubicBezTo>
                  <a:cubicBezTo>
                    <a:pt x="1" y="6448"/>
                    <a:pt x="21" y="6477"/>
                    <a:pt x="50" y="6483"/>
                  </a:cubicBezTo>
                  <a:lnTo>
                    <a:pt x="58" y="6483"/>
                  </a:lnTo>
                  <a:cubicBezTo>
                    <a:pt x="84" y="6483"/>
                    <a:pt x="108" y="6463"/>
                    <a:pt x="113" y="6439"/>
                  </a:cubicBezTo>
                  <a:cubicBezTo>
                    <a:pt x="497" y="4328"/>
                    <a:pt x="563" y="2178"/>
                    <a:pt x="315" y="49"/>
                  </a:cubicBezTo>
                  <a:cubicBezTo>
                    <a:pt x="311" y="23"/>
                    <a:pt x="291" y="1"/>
                    <a:pt x="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3022;p57">
            <a:extLst>
              <a:ext uri="{FF2B5EF4-FFF2-40B4-BE49-F238E27FC236}">
                <a16:creationId xmlns:a16="http://schemas.microsoft.com/office/drawing/2014/main" id="{4A3510EB-AB79-22F9-48A9-4773B0331A24}"/>
              </a:ext>
            </a:extLst>
          </p:cNvPr>
          <p:cNvGrpSpPr/>
          <p:nvPr/>
        </p:nvGrpSpPr>
        <p:grpSpPr>
          <a:xfrm>
            <a:off x="7819053" y="3607499"/>
            <a:ext cx="858530" cy="1345792"/>
            <a:chOff x="3894224" y="3722251"/>
            <a:chExt cx="477553" cy="749513"/>
          </a:xfrm>
        </p:grpSpPr>
        <p:sp>
          <p:nvSpPr>
            <p:cNvPr id="57" name="Google Shape;3023;p57">
              <a:extLst>
                <a:ext uri="{FF2B5EF4-FFF2-40B4-BE49-F238E27FC236}">
                  <a16:creationId xmlns:a16="http://schemas.microsoft.com/office/drawing/2014/main" id="{64CB73E3-E326-0B10-12DE-BEC6A8A77DF4}"/>
                </a:ext>
              </a:extLst>
            </p:cNvPr>
            <p:cNvSpPr/>
            <p:nvPr/>
          </p:nvSpPr>
          <p:spPr>
            <a:xfrm>
              <a:off x="3894224" y="3769318"/>
              <a:ext cx="104348" cy="118542"/>
            </a:xfrm>
            <a:custGeom>
              <a:avLst/>
              <a:gdLst/>
              <a:ahLst/>
              <a:cxnLst/>
              <a:rect l="l" t="t" r="r" b="b"/>
              <a:pathLst>
                <a:path w="3698" h="4201" extrusionOk="0">
                  <a:moveTo>
                    <a:pt x="2724" y="0"/>
                  </a:moveTo>
                  <a:cubicBezTo>
                    <a:pt x="2681" y="0"/>
                    <a:pt x="2638" y="2"/>
                    <a:pt x="2595" y="7"/>
                  </a:cubicBezTo>
                  <a:cubicBezTo>
                    <a:pt x="2026" y="65"/>
                    <a:pt x="1518" y="512"/>
                    <a:pt x="1385" y="1069"/>
                  </a:cubicBezTo>
                  <a:cubicBezTo>
                    <a:pt x="1266" y="1574"/>
                    <a:pt x="1466" y="2137"/>
                    <a:pt x="1867" y="2465"/>
                  </a:cubicBezTo>
                  <a:lnTo>
                    <a:pt x="1867" y="2465"/>
                  </a:lnTo>
                  <a:cubicBezTo>
                    <a:pt x="1639" y="2321"/>
                    <a:pt x="1362" y="2240"/>
                    <a:pt x="1096" y="2240"/>
                  </a:cubicBezTo>
                  <a:cubicBezTo>
                    <a:pt x="773" y="2240"/>
                    <a:pt x="467" y="2359"/>
                    <a:pt x="289" y="2629"/>
                  </a:cubicBezTo>
                  <a:cubicBezTo>
                    <a:pt x="0" y="3068"/>
                    <a:pt x="179" y="3663"/>
                    <a:pt x="465" y="4103"/>
                  </a:cubicBezTo>
                  <a:cubicBezTo>
                    <a:pt x="486" y="4137"/>
                    <a:pt x="509" y="4168"/>
                    <a:pt x="533" y="4200"/>
                  </a:cubicBezTo>
                  <a:cubicBezTo>
                    <a:pt x="1544" y="3707"/>
                    <a:pt x="2422" y="2900"/>
                    <a:pt x="3011" y="1935"/>
                  </a:cubicBezTo>
                  <a:cubicBezTo>
                    <a:pt x="3304" y="1452"/>
                    <a:pt x="3530" y="937"/>
                    <a:pt x="3697" y="401"/>
                  </a:cubicBezTo>
                  <a:cubicBezTo>
                    <a:pt x="3438" y="153"/>
                    <a:pt x="3084" y="0"/>
                    <a:pt x="272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024;p57">
              <a:extLst>
                <a:ext uri="{FF2B5EF4-FFF2-40B4-BE49-F238E27FC236}">
                  <a16:creationId xmlns:a16="http://schemas.microsoft.com/office/drawing/2014/main" id="{7B570EC3-CAB2-A021-8385-A9FEA4B94481}"/>
                </a:ext>
              </a:extLst>
            </p:cNvPr>
            <p:cNvSpPr/>
            <p:nvPr/>
          </p:nvSpPr>
          <p:spPr>
            <a:xfrm>
              <a:off x="3909292" y="3722251"/>
              <a:ext cx="234064" cy="221987"/>
            </a:xfrm>
            <a:custGeom>
              <a:avLst/>
              <a:gdLst/>
              <a:ahLst/>
              <a:cxnLst/>
              <a:rect l="l" t="t" r="r" b="b"/>
              <a:pathLst>
                <a:path w="8295" h="7867" extrusionOk="0">
                  <a:moveTo>
                    <a:pt x="5278" y="1"/>
                  </a:moveTo>
                  <a:cubicBezTo>
                    <a:pt x="4908" y="1"/>
                    <a:pt x="4557" y="229"/>
                    <a:pt x="4297" y="502"/>
                  </a:cubicBezTo>
                  <a:cubicBezTo>
                    <a:pt x="3794" y="1029"/>
                    <a:pt x="3462" y="1744"/>
                    <a:pt x="3459" y="2473"/>
                  </a:cubicBezTo>
                  <a:cubicBezTo>
                    <a:pt x="3388" y="2320"/>
                    <a:pt x="3286" y="2184"/>
                    <a:pt x="3163" y="2069"/>
                  </a:cubicBezTo>
                  <a:cubicBezTo>
                    <a:pt x="2996" y="2605"/>
                    <a:pt x="2770" y="3120"/>
                    <a:pt x="2477" y="3603"/>
                  </a:cubicBezTo>
                  <a:cubicBezTo>
                    <a:pt x="1888" y="4568"/>
                    <a:pt x="1010" y="5375"/>
                    <a:pt x="0" y="5870"/>
                  </a:cubicBezTo>
                  <a:cubicBezTo>
                    <a:pt x="489" y="6573"/>
                    <a:pt x="1217" y="7093"/>
                    <a:pt x="2009" y="7422"/>
                  </a:cubicBezTo>
                  <a:cubicBezTo>
                    <a:pt x="2837" y="7768"/>
                    <a:pt x="3416" y="7781"/>
                    <a:pt x="4310" y="7860"/>
                  </a:cubicBezTo>
                  <a:cubicBezTo>
                    <a:pt x="4359" y="7865"/>
                    <a:pt x="4409" y="7867"/>
                    <a:pt x="4458" y="7867"/>
                  </a:cubicBezTo>
                  <a:cubicBezTo>
                    <a:pt x="4928" y="7867"/>
                    <a:pt x="5390" y="7667"/>
                    <a:pt x="5774" y="7391"/>
                  </a:cubicBezTo>
                  <a:cubicBezTo>
                    <a:pt x="6865" y="6607"/>
                    <a:pt x="7468" y="5653"/>
                    <a:pt x="7972" y="4566"/>
                  </a:cubicBezTo>
                  <a:cubicBezTo>
                    <a:pt x="8148" y="4183"/>
                    <a:pt x="8294" y="3777"/>
                    <a:pt x="8291" y="3357"/>
                  </a:cubicBezTo>
                  <a:cubicBezTo>
                    <a:pt x="8287" y="2936"/>
                    <a:pt x="8108" y="2499"/>
                    <a:pt x="7753" y="2272"/>
                  </a:cubicBezTo>
                  <a:cubicBezTo>
                    <a:pt x="7606" y="2179"/>
                    <a:pt x="7436" y="2136"/>
                    <a:pt x="7264" y="2136"/>
                  </a:cubicBezTo>
                  <a:cubicBezTo>
                    <a:pt x="6839" y="2136"/>
                    <a:pt x="6402" y="2399"/>
                    <a:pt x="6272" y="2810"/>
                  </a:cubicBezTo>
                  <a:cubicBezTo>
                    <a:pt x="6285" y="2269"/>
                    <a:pt x="6415" y="1728"/>
                    <a:pt x="6350" y="1190"/>
                  </a:cubicBezTo>
                  <a:cubicBezTo>
                    <a:pt x="6285" y="652"/>
                    <a:pt x="5943" y="87"/>
                    <a:pt x="5408" y="10"/>
                  </a:cubicBezTo>
                  <a:cubicBezTo>
                    <a:pt x="5364" y="4"/>
                    <a:pt x="5321" y="1"/>
                    <a:pt x="527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025;p57">
              <a:extLst>
                <a:ext uri="{FF2B5EF4-FFF2-40B4-BE49-F238E27FC236}">
                  <a16:creationId xmlns:a16="http://schemas.microsoft.com/office/drawing/2014/main" id="{B422610A-DB79-E43F-3393-794BF2342F29}"/>
                </a:ext>
              </a:extLst>
            </p:cNvPr>
            <p:cNvSpPr/>
            <p:nvPr/>
          </p:nvSpPr>
          <p:spPr>
            <a:xfrm>
              <a:off x="3957996" y="3854648"/>
              <a:ext cx="150540" cy="95149"/>
            </a:xfrm>
            <a:custGeom>
              <a:avLst/>
              <a:gdLst/>
              <a:ahLst/>
              <a:cxnLst/>
              <a:rect l="l" t="t" r="r" b="b"/>
              <a:pathLst>
                <a:path w="5335" h="3372" extrusionOk="0">
                  <a:moveTo>
                    <a:pt x="2047" y="0"/>
                  </a:moveTo>
                  <a:cubicBezTo>
                    <a:pt x="1965" y="0"/>
                    <a:pt x="1886" y="25"/>
                    <a:pt x="1825" y="80"/>
                  </a:cubicBezTo>
                  <a:cubicBezTo>
                    <a:pt x="1698" y="195"/>
                    <a:pt x="1690" y="389"/>
                    <a:pt x="1703" y="560"/>
                  </a:cubicBezTo>
                  <a:cubicBezTo>
                    <a:pt x="1749" y="1205"/>
                    <a:pt x="1879" y="1769"/>
                    <a:pt x="2203" y="2330"/>
                  </a:cubicBezTo>
                  <a:cubicBezTo>
                    <a:pt x="1727" y="1906"/>
                    <a:pt x="1157" y="1587"/>
                    <a:pt x="546" y="1405"/>
                  </a:cubicBezTo>
                  <a:cubicBezTo>
                    <a:pt x="478" y="1385"/>
                    <a:pt x="399" y="1371"/>
                    <a:pt x="324" y="1371"/>
                  </a:cubicBezTo>
                  <a:cubicBezTo>
                    <a:pt x="199" y="1371"/>
                    <a:pt x="85" y="1410"/>
                    <a:pt x="45" y="1522"/>
                  </a:cubicBezTo>
                  <a:cubicBezTo>
                    <a:pt x="1" y="1652"/>
                    <a:pt x="99" y="1786"/>
                    <a:pt x="197" y="1883"/>
                  </a:cubicBezTo>
                  <a:cubicBezTo>
                    <a:pt x="579" y="2261"/>
                    <a:pt x="1059" y="2538"/>
                    <a:pt x="1576" y="2684"/>
                  </a:cubicBezTo>
                  <a:lnTo>
                    <a:pt x="1576" y="2684"/>
                  </a:lnTo>
                  <a:cubicBezTo>
                    <a:pt x="1378" y="2652"/>
                    <a:pt x="1177" y="2636"/>
                    <a:pt x="975" y="2636"/>
                  </a:cubicBezTo>
                  <a:cubicBezTo>
                    <a:pt x="923" y="2636"/>
                    <a:pt x="872" y="2637"/>
                    <a:pt x="820" y="2639"/>
                  </a:cubicBezTo>
                  <a:cubicBezTo>
                    <a:pt x="736" y="2642"/>
                    <a:pt x="640" y="2653"/>
                    <a:pt x="582" y="2717"/>
                  </a:cubicBezTo>
                  <a:cubicBezTo>
                    <a:pt x="508" y="2797"/>
                    <a:pt x="531" y="2934"/>
                    <a:pt x="606" y="3015"/>
                  </a:cubicBezTo>
                  <a:cubicBezTo>
                    <a:pt x="680" y="3096"/>
                    <a:pt x="788" y="3136"/>
                    <a:pt x="892" y="3168"/>
                  </a:cubicBezTo>
                  <a:cubicBezTo>
                    <a:pt x="1326" y="3303"/>
                    <a:pt x="1780" y="3371"/>
                    <a:pt x="2234" y="3371"/>
                  </a:cubicBezTo>
                  <a:cubicBezTo>
                    <a:pt x="2492" y="3371"/>
                    <a:pt x="2750" y="3349"/>
                    <a:pt x="3004" y="3305"/>
                  </a:cubicBezTo>
                  <a:cubicBezTo>
                    <a:pt x="3386" y="3239"/>
                    <a:pt x="3695" y="3146"/>
                    <a:pt x="3999" y="2913"/>
                  </a:cubicBezTo>
                  <a:cubicBezTo>
                    <a:pt x="4583" y="2474"/>
                    <a:pt x="5211" y="1967"/>
                    <a:pt x="5335" y="1245"/>
                  </a:cubicBezTo>
                  <a:cubicBezTo>
                    <a:pt x="5294" y="1201"/>
                    <a:pt x="5241" y="1184"/>
                    <a:pt x="5184" y="1184"/>
                  </a:cubicBezTo>
                  <a:cubicBezTo>
                    <a:pt x="5086" y="1184"/>
                    <a:pt x="4976" y="1235"/>
                    <a:pt x="4892" y="1293"/>
                  </a:cubicBezTo>
                  <a:cubicBezTo>
                    <a:pt x="4462" y="1586"/>
                    <a:pt x="4097" y="1969"/>
                    <a:pt x="3825" y="2411"/>
                  </a:cubicBezTo>
                  <a:cubicBezTo>
                    <a:pt x="4094" y="1942"/>
                    <a:pt x="4289" y="1430"/>
                    <a:pt x="4402" y="901"/>
                  </a:cubicBezTo>
                  <a:cubicBezTo>
                    <a:pt x="4454" y="651"/>
                    <a:pt x="4459" y="337"/>
                    <a:pt x="4239" y="210"/>
                  </a:cubicBezTo>
                  <a:cubicBezTo>
                    <a:pt x="4187" y="180"/>
                    <a:pt x="4129" y="166"/>
                    <a:pt x="4069" y="166"/>
                  </a:cubicBezTo>
                  <a:cubicBezTo>
                    <a:pt x="3974" y="166"/>
                    <a:pt x="3876" y="200"/>
                    <a:pt x="3797" y="254"/>
                  </a:cubicBezTo>
                  <a:cubicBezTo>
                    <a:pt x="3669" y="345"/>
                    <a:pt x="3581" y="481"/>
                    <a:pt x="3506" y="618"/>
                  </a:cubicBezTo>
                  <a:cubicBezTo>
                    <a:pt x="3213" y="1147"/>
                    <a:pt x="3051" y="1747"/>
                    <a:pt x="3038" y="2352"/>
                  </a:cubicBezTo>
                  <a:cubicBezTo>
                    <a:pt x="3002" y="1736"/>
                    <a:pt x="2861" y="1124"/>
                    <a:pt x="2627" y="550"/>
                  </a:cubicBezTo>
                  <a:cubicBezTo>
                    <a:pt x="2558" y="381"/>
                    <a:pt x="2476" y="210"/>
                    <a:pt x="2330" y="99"/>
                  </a:cubicBezTo>
                  <a:cubicBezTo>
                    <a:pt x="2251" y="37"/>
                    <a:pt x="2147" y="0"/>
                    <a:pt x="20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026;p57">
              <a:extLst>
                <a:ext uri="{FF2B5EF4-FFF2-40B4-BE49-F238E27FC236}">
                  <a16:creationId xmlns:a16="http://schemas.microsoft.com/office/drawing/2014/main" id="{CF4C6B91-DE24-FCA5-2B17-5CA1DBFD5D59}"/>
                </a:ext>
              </a:extLst>
            </p:cNvPr>
            <p:cNvSpPr/>
            <p:nvPr/>
          </p:nvSpPr>
          <p:spPr>
            <a:xfrm>
              <a:off x="4034606" y="3942291"/>
              <a:ext cx="337171" cy="529473"/>
            </a:xfrm>
            <a:custGeom>
              <a:avLst/>
              <a:gdLst/>
              <a:ahLst/>
              <a:cxnLst/>
              <a:rect l="l" t="t" r="r" b="b"/>
              <a:pathLst>
                <a:path w="11949" h="18764" extrusionOk="0">
                  <a:moveTo>
                    <a:pt x="179" y="1"/>
                  </a:moveTo>
                  <a:cubicBezTo>
                    <a:pt x="137" y="1"/>
                    <a:pt x="99" y="34"/>
                    <a:pt x="94" y="79"/>
                  </a:cubicBezTo>
                  <a:cubicBezTo>
                    <a:pt x="0" y="956"/>
                    <a:pt x="153" y="1855"/>
                    <a:pt x="303" y="2628"/>
                  </a:cubicBezTo>
                  <a:cubicBezTo>
                    <a:pt x="879" y="5597"/>
                    <a:pt x="1708" y="8102"/>
                    <a:pt x="2839" y="10293"/>
                  </a:cubicBezTo>
                  <a:cubicBezTo>
                    <a:pt x="4155" y="12845"/>
                    <a:pt x="5929" y="14986"/>
                    <a:pt x="7970" y="16487"/>
                  </a:cubicBezTo>
                  <a:cubicBezTo>
                    <a:pt x="9174" y="17372"/>
                    <a:pt x="10514" y="18074"/>
                    <a:pt x="11808" y="18753"/>
                  </a:cubicBezTo>
                  <a:cubicBezTo>
                    <a:pt x="11821" y="18761"/>
                    <a:pt x="11834" y="18764"/>
                    <a:pt x="11849" y="18764"/>
                  </a:cubicBezTo>
                  <a:cubicBezTo>
                    <a:pt x="11879" y="18764"/>
                    <a:pt x="11909" y="18748"/>
                    <a:pt x="11924" y="18716"/>
                  </a:cubicBezTo>
                  <a:cubicBezTo>
                    <a:pt x="11948" y="18673"/>
                    <a:pt x="11931" y="18619"/>
                    <a:pt x="11888" y="18598"/>
                  </a:cubicBezTo>
                  <a:cubicBezTo>
                    <a:pt x="10600" y="17923"/>
                    <a:pt x="9267" y="17223"/>
                    <a:pt x="8072" y="16346"/>
                  </a:cubicBezTo>
                  <a:cubicBezTo>
                    <a:pt x="6053" y="14862"/>
                    <a:pt x="4296" y="12741"/>
                    <a:pt x="2992" y="10214"/>
                  </a:cubicBezTo>
                  <a:cubicBezTo>
                    <a:pt x="1870" y="8037"/>
                    <a:pt x="1046" y="5546"/>
                    <a:pt x="475" y="2597"/>
                  </a:cubicBezTo>
                  <a:cubicBezTo>
                    <a:pt x="326" y="1835"/>
                    <a:pt x="178" y="951"/>
                    <a:pt x="267" y="97"/>
                  </a:cubicBezTo>
                  <a:cubicBezTo>
                    <a:pt x="273" y="49"/>
                    <a:pt x="237" y="7"/>
                    <a:pt x="189" y="2"/>
                  </a:cubicBezTo>
                  <a:cubicBezTo>
                    <a:pt x="186" y="1"/>
                    <a:pt x="18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3027;p57">
            <a:extLst>
              <a:ext uri="{FF2B5EF4-FFF2-40B4-BE49-F238E27FC236}">
                <a16:creationId xmlns:a16="http://schemas.microsoft.com/office/drawing/2014/main" id="{B14C92CB-9D0D-40B3-11BA-69FB8A42FD39}"/>
              </a:ext>
            </a:extLst>
          </p:cNvPr>
          <p:cNvSpPr/>
          <p:nvPr/>
        </p:nvSpPr>
        <p:spPr>
          <a:xfrm>
            <a:off x="7940275" y="4392828"/>
            <a:ext cx="67975" cy="45719"/>
          </a:xfrm>
          <a:custGeom>
            <a:avLst/>
            <a:gdLst/>
            <a:ahLst/>
            <a:cxnLst/>
            <a:rect l="l" t="t" r="r" b="b"/>
            <a:pathLst>
              <a:path w="1340" h="675" extrusionOk="0">
                <a:moveTo>
                  <a:pt x="811" y="0"/>
                </a:moveTo>
                <a:cubicBezTo>
                  <a:pt x="626" y="0"/>
                  <a:pt x="439" y="67"/>
                  <a:pt x="306" y="198"/>
                </a:cubicBezTo>
                <a:cubicBezTo>
                  <a:pt x="0" y="499"/>
                  <a:pt x="538" y="674"/>
                  <a:pt x="820" y="674"/>
                </a:cubicBezTo>
                <a:cubicBezTo>
                  <a:pt x="850" y="674"/>
                  <a:pt x="878" y="672"/>
                  <a:pt x="901" y="668"/>
                </a:cubicBezTo>
                <a:cubicBezTo>
                  <a:pt x="955" y="659"/>
                  <a:pt x="1010" y="644"/>
                  <a:pt x="1056" y="616"/>
                </a:cubicBezTo>
                <a:cubicBezTo>
                  <a:pt x="1124" y="579"/>
                  <a:pt x="1176" y="518"/>
                  <a:pt x="1226" y="459"/>
                </a:cubicBezTo>
                <a:cubicBezTo>
                  <a:pt x="1279" y="395"/>
                  <a:pt x="1340" y="319"/>
                  <a:pt x="1315" y="240"/>
                </a:cubicBezTo>
                <a:cubicBezTo>
                  <a:pt x="1304" y="193"/>
                  <a:pt x="1268" y="160"/>
                  <a:pt x="1229" y="133"/>
                </a:cubicBezTo>
                <a:cubicBezTo>
                  <a:pt x="1109" y="44"/>
                  <a:pt x="960" y="0"/>
                  <a:pt x="8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2990;p57">
            <a:extLst>
              <a:ext uri="{FF2B5EF4-FFF2-40B4-BE49-F238E27FC236}">
                <a16:creationId xmlns:a16="http://schemas.microsoft.com/office/drawing/2014/main" id="{B7E21933-4C53-C4C1-AB47-BB1C13277428}"/>
              </a:ext>
            </a:extLst>
          </p:cNvPr>
          <p:cNvGrpSpPr/>
          <p:nvPr/>
        </p:nvGrpSpPr>
        <p:grpSpPr>
          <a:xfrm>
            <a:off x="659285" y="122863"/>
            <a:ext cx="519156" cy="1248261"/>
            <a:chOff x="4101340" y="3769459"/>
            <a:chExt cx="288778" cy="695195"/>
          </a:xfrm>
        </p:grpSpPr>
        <p:sp>
          <p:nvSpPr>
            <p:cNvPr id="63" name="Google Shape;2991;p57">
              <a:extLst>
                <a:ext uri="{FF2B5EF4-FFF2-40B4-BE49-F238E27FC236}">
                  <a16:creationId xmlns:a16="http://schemas.microsoft.com/office/drawing/2014/main" id="{31783642-7931-6452-03EB-859098284D19}"/>
                </a:ext>
              </a:extLst>
            </p:cNvPr>
            <p:cNvSpPr/>
            <p:nvPr/>
          </p:nvSpPr>
          <p:spPr>
            <a:xfrm>
              <a:off x="4182353" y="3828998"/>
              <a:ext cx="171224" cy="635656"/>
            </a:xfrm>
            <a:custGeom>
              <a:avLst/>
              <a:gdLst/>
              <a:ahLst/>
              <a:cxnLst/>
              <a:rect l="l" t="t" r="r" b="b"/>
              <a:pathLst>
                <a:path w="6068" h="22527" extrusionOk="0">
                  <a:moveTo>
                    <a:pt x="1808" y="1"/>
                  </a:moveTo>
                  <a:cubicBezTo>
                    <a:pt x="0" y="4169"/>
                    <a:pt x="547" y="8635"/>
                    <a:pt x="1325" y="11647"/>
                  </a:cubicBezTo>
                  <a:cubicBezTo>
                    <a:pt x="2314" y="15487"/>
                    <a:pt x="4145" y="19064"/>
                    <a:pt x="5913" y="22526"/>
                  </a:cubicBezTo>
                  <a:lnTo>
                    <a:pt x="6067" y="22450"/>
                  </a:lnTo>
                  <a:cubicBezTo>
                    <a:pt x="4303" y="18996"/>
                    <a:pt x="2476" y="15426"/>
                    <a:pt x="1492" y="11604"/>
                  </a:cubicBezTo>
                  <a:cubicBezTo>
                    <a:pt x="722" y="8618"/>
                    <a:pt x="181" y="4193"/>
                    <a:pt x="1967" y="70"/>
                  </a:cubicBezTo>
                  <a:lnTo>
                    <a:pt x="18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992;p57">
              <a:extLst>
                <a:ext uri="{FF2B5EF4-FFF2-40B4-BE49-F238E27FC236}">
                  <a16:creationId xmlns:a16="http://schemas.microsoft.com/office/drawing/2014/main" id="{3553B6A8-A579-3433-BB45-2B908D156411}"/>
                </a:ext>
              </a:extLst>
            </p:cNvPr>
            <p:cNvSpPr/>
            <p:nvPr/>
          </p:nvSpPr>
          <p:spPr>
            <a:xfrm>
              <a:off x="4224115" y="3769459"/>
              <a:ext cx="43088" cy="74015"/>
            </a:xfrm>
            <a:custGeom>
              <a:avLst/>
              <a:gdLst/>
              <a:ahLst/>
              <a:cxnLst/>
              <a:rect l="l" t="t" r="r" b="b"/>
              <a:pathLst>
                <a:path w="1527" h="2623" extrusionOk="0">
                  <a:moveTo>
                    <a:pt x="896" y="0"/>
                  </a:moveTo>
                  <a:cubicBezTo>
                    <a:pt x="871" y="0"/>
                    <a:pt x="845" y="2"/>
                    <a:pt x="818" y="6"/>
                  </a:cubicBezTo>
                  <a:cubicBezTo>
                    <a:pt x="371" y="71"/>
                    <a:pt x="106" y="826"/>
                    <a:pt x="61" y="1195"/>
                  </a:cubicBezTo>
                  <a:cubicBezTo>
                    <a:pt x="0" y="1671"/>
                    <a:pt x="97" y="2153"/>
                    <a:pt x="192" y="2623"/>
                  </a:cubicBezTo>
                  <a:cubicBezTo>
                    <a:pt x="386" y="2418"/>
                    <a:pt x="580" y="2212"/>
                    <a:pt x="772" y="2007"/>
                  </a:cubicBezTo>
                  <a:cubicBezTo>
                    <a:pt x="1035" y="1728"/>
                    <a:pt x="1303" y="1437"/>
                    <a:pt x="1414" y="1072"/>
                  </a:cubicBezTo>
                  <a:cubicBezTo>
                    <a:pt x="1527" y="706"/>
                    <a:pt x="1379" y="0"/>
                    <a:pt x="8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993;p57">
              <a:extLst>
                <a:ext uri="{FF2B5EF4-FFF2-40B4-BE49-F238E27FC236}">
                  <a16:creationId xmlns:a16="http://schemas.microsoft.com/office/drawing/2014/main" id="{2A97C73B-1436-7CA3-9225-AED91F9184E0}"/>
                </a:ext>
              </a:extLst>
            </p:cNvPr>
            <p:cNvSpPr/>
            <p:nvPr/>
          </p:nvSpPr>
          <p:spPr>
            <a:xfrm>
              <a:off x="4214352" y="3857808"/>
              <a:ext cx="87136" cy="48816"/>
            </a:xfrm>
            <a:custGeom>
              <a:avLst/>
              <a:gdLst/>
              <a:ahLst/>
              <a:cxnLst/>
              <a:rect l="l" t="t" r="r" b="b"/>
              <a:pathLst>
                <a:path w="3088" h="1730" extrusionOk="0">
                  <a:moveTo>
                    <a:pt x="1887" y="1"/>
                  </a:moveTo>
                  <a:cubicBezTo>
                    <a:pt x="1605" y="1"/>
                    <a:pt x="1319" y="78"/>
                    <a:pt x="1068" y="210"/>
                  </a:cubicBezTo>
                  <a:cubicBezTo>
                    <a:pt x="756" y="373"/>
                    <a:pt x="491" y="611"/>
                    <a:pt x="261" y="871"/>
                  </a:cubicBezTo>
                  <a:cubicBezTo>
                    <a:pt x="0" y="1171"/>
                    <a:pt x="55" y="1309"/>
                    <a:pt x="434" y="1480"/>
                  </a:cubicBezTo>
                  <a:cubicBezTo>
                    <a:pt x="807" y="1645"/>
                    <a:pt x="1215" y="1729"/>
                    <a:pt x="1622" y="1729"/>
                  </a:cubicBezTo>
                  <a:cubicBezTo>
                    <a:pt x="1767" y="1729"/>
                    <a:pt x="1911" y="1719"/>
                    <a:pt x="2054" y="1697"/>
                  </a:cubicBezTo>
                  <a:cubicBezTo>
                    <a:pt x="2444" y="1638"/>
                    <a:pt x="2872" y="1448"/>
                    <a:pt x="2980" y="1068"/>
                  </a:cubicBezTo>
                  <a:cubicBezTo>
                    <a:pt x="3087" y="689"/>
                    <a:pt x="2810" y="287"/>
                    <a:pt x="2454" y="121"/>
                  </a:cubicBezTo>
                  <a:cubicBezTo>
                    <a:pt x="2276" y="38"/>
                    <a:pt x="2083" y="1"/>
                    <a:pt x="1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994;p57">
              <a:extLst>
                <a:ext uri="{FF2B5EF4-FFF2-40B4-BE49-F238E27FC236}">
                  <a16:creationId xmlns:a16="http://schemas.microsoft.com/office/drawing/2014/main" id="{786439C6-E0B7-F174-855C-79994C6D89F9}"/>
                </a:ext>
              </a:extLst>
            </p:cNvPr>
            <p:cNvSpPr/>
            <p:nvPr/>
          </p:nvSpPr>
          <p:spPr>
            <a:xfrm>
              <a:off x="4129191" y="3876798"/>
              <a:ext cx="77034" cy="52654"/>
            </a:xfrm>
            <a:custGeom>
              <a:avLst/>
              <a:gdLst/>
              <a:ahLst/>
              <a:cxnLst/>
              <a:rect l="l" t="t" r="r" b="b"/>
              <a:pathLst>
                <a:path w="2730" h="1866" extrusionOk="0">
                  <a:moveTo>
                    <a:pt x="664" y="1"/>
                  </a:moveTo>
                  <a:cubicBezTo>
                    <a:pt x="562" y="1"/>
                    <a:pt x="462" y="17"/>
                    <a:pt x="367" y="56"/>
                  </a:cubicBezTo>
                  <a:cubicBezTo>
                    <a:pt x="162" y="139"/>
                    <a:pt x="1" y="351"/>
                    <a:pt x="28" y="571"/>
                  </a:cubicBezTo>
                  <a:cubicBezTo>
                    <a:pt x="40" y="674"/>
                    <a:pt x="93" y="768"/>
                    <a:pt x="152" y="853"/>
                  </a:cubicBezTo>
                  <a:cubicBezTo>
                    <a:pt x="565" y="1446"/>
                    <a:pt x="1319" y="1686"/>
                    <a:pt x="2027" y="1825"/>
                  </a:cubicBezTo>
                  <a:cubicBezTo>
                    <a:pt x="2134" y="1846"/>
                    <a:pt x="2247" y="1866"/>
                    <a:pt x="2357" y="1866"/>
                  </a:cubicBezTo>
                  <a:cubicBezTo>
                    <a:pt x="2388" y="1866"/>
                    <a:pt x="2418" y="1864"/>
                    <a:pt x="2448" y="1861"/>
                  </a:cubicBezTo>
                  <a:cubicBezTo>
                    <a:pt x="2649" y="1838"/>
                    <a:pt x="2730" y="1812"/>
                    <a:pt x="2645" y="1623"/>
                  </a:cubicBezTo>
                  <a:cubicBezTo>
                    <a:pt x="2503" y="1300"/>
                    <a:pt x="2290" y="988"/>
                    <a:pt x="2052" y="729"/>
                  </a:cubicBezTo>
                  <a:cubicBezTo>
                    <a:pt x="1771" y="421"/>
                    <a:pt x="1417" y="173"/>
                    <a:pt x="1018" y="56"/>
                  </a:cubicBezTo>
                  <a:cubicBezTo>
                    <a:pt x="903" y="23"/>
                    <a:pt x="782" y="1"/>
                    <a:pt x="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995;p57">
              <a:extLst>
                <a:ext uri="{FF2B5EF4-FFF2-40B4-BE49-F238E27FC236}">
                  <a16:creationId xmlns:a16="http://schemas.microsoft.com/office/drawing/2014/main" id="{A46D7D46-2250-9900-EF5D-A91A50C7AFFC}"/>
                </a:ext>
              </a:extLst>
            </p:cNvPr>
            <p:cNvSpPr/>
            <p:nvPr/>
          </p:nvSpPr>
          <p:spPr>
            <a:xfrm>
              <a:off x="4182325" y="4269925"/>
              <a:ext cx="80617" cy="46333"/>
            </a:xfrm>
            <a:custGeom>
              <a:avLst/>
              <a:gdLst/>
              <a:ahLst/>
              <a:cxnLst/>
              <a:rect l="l" t="t" r="r" b="b"/>
              <a:pathLst>
                <a:path w="2857" h="1642" extrusionOk="0">
                  <a:moveTo>
                    <a:pt x="2002" y="1"/>
                  </a:moveTo>
                  <a:cubicBezTo>
                    <a:pt x="1860" y="1"/>
                    <a:pt x="1718" y="9"/>
                    <a:pt x="1581" y="25"/>
                  </a:cubicBezTo>
                  <a:cubicBezTo>
                    <a:pt x="1168" y="74"/>
                    <a:pt x="759" y="217"/>
                    <a:pt x="431" y="474"/>
                  </a:cubicBezTo>
                  <a:cubicBezTo>
                    <a:pt x="257" y="611"/>
                    <a:pt x="102" y="786"/>
                    <a:pt x="51" y="1002"/>
                  </a:cubicBezTo>
                  <a:cubicBezTo>
                    <a:pt x="0" y="1217"/>
                    <a:pt x="76" y="1474"/>
                    <a:pt x="270" y="1577"/>
                  </a:cubicBezTo>
                  <a:cubicBezTo>
                    <a:pt x="362" y="1627"/>
                    <a:pt x="469" y="1640"/>
                    <a:pt x="571" y="1641"/>
                  </a:cubicBezTo>
                  <a:cubicBezTo>
                    <a:pt x="579" y="1641"/>
                    <a:pt x="586" y="1641"/>
                    <a:pt x="594" y="1641"/>
                  </a:cubicBezTo>
                  <a:cubicBezTo>
                    <a:pt x="1307" y="1641"/>
                    <a:pt x="1934" y="1174"/>
                    <a:pt x="2455" y="683"/>
                  </a:cubicBezTo>
                  <a:cubicBezTo>
                    <a:pt x="2556" y="588"/>
                    <a:pt x="2663" y="486"/>
                    <a:pt x="2731" y="360"/>
                  </a:cubicBezTo>
                  <a:cubicBezTo>
                    <a:pt x="2830" y="184"/>
                    <a:pt x="2856" y="103"/>
                    <a:pt x="2654" y="63"/>
                  </a:cubicBezTo>
                  <a:cubicBezTo>
                    <a:pt x="2445" y="21"/>
                    <a:pt x="2223" y="1"/>
                    <a:pt x="2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996;p57">
              <a:extLst>
                <a:ext uri="{FF2B5EF4-FFF2-40B4-BE49-F238E27FC236}">
                  <a16:creationId xmlns:a16="http://schemas.microsoft.com/office/drawing/2014/main" id="{F1916847-CC26-904F-D1C5-167B6A752633}"/>
                </a:ext>
              </a:extLst>
            </p:cNvPr>
            <p:cNvSpPr/>
            <p:nvPr/>
          </p:nvSpPr>
          <p:spPr>
            <a:xfrm>
              <a:off x="4160343" y="4212982"/>
              <a:ext cx="83411" cy="42834"/>
            </a:xfrm>
            <a:custGeom>
              <a:avLst/>
              <a:gdLst/>
              <a:ahLst/>
              <a:cxnLst/>
              <a:rect l="l" t="t" r="r" b="b"/>
              <a:pathLst>
                <a:path w="2956" h="1518" extrusionOk="0">
                  <a:moveTo>
                    <a:pt x="1765" y="0"/>
                  </a:moveTo>
                  <a:cubicBezTo>
                    <a:pt x="1741" y="0"/>
                    <a:pt x="1717" y="0"/>
                    <a:pt x="1694" y="1"/>
                  </a:cubicBezTo>
                  <a:cubicBezTo>
                    <a:pt x="1277" y="8"/>
                    <a:pt x="857" y="109"/>
                    <a:pt x="504" y="331"/>
                  </a:cubicBezTo>
                  <a:cubicBezTo>
                    <a:pt x="316" y="448"/>
                    <a:pt x="144" y="608"/>
                    <a:pt x="72" y="817"/>
                  </a:cubicBezTo>
                  <a:cubicBezTo>
                    <a:pt x="0" y="1026"/>
                    <a:pt x="51" y="1288"/>
                    <a:pt x="234" y="1413"/>
                  </a:cubicBezTo>
                  <a:cubicBezTo>
                    <a:pt x="320" y="1471"/>
                    <a:pt x="426" y="1494"/>
                    <a:pt x="528" y="1507"/>
                  </a:cubicBezTo>
                  <a:cubicBezTo>
                    <a:pt x="591" y="1514"/>
                    <a:pt x="654" y="1517"/>
                    <a:pt x="717" y="1517"/>
                  </a:cubicBezTo>
                  <a:cubicBezTo>
                    <a:pt x="1365" y="1517"/>
                    <a:pt x="1976" y="1145"/>
                    <a:pt x="2498" y="744"/>
                  </a:cubicBezTo>
                  <a:cubicBezTo>
                    <a:pt x="2610" y="659"/>
                    <a:pt x="2725" y="566"/>
                    <a:pt x="2806" y="451"/>
                  </a:cubicBezTo>
                  <a:cubicBezTo>
                    <a:pt x="2921" y="285"/>
                    <a:pt x="2956" y="209"/>
                    <a:pt x="2757" y="147"/>
                  </a:cubicBezTo>
                  <a:cubicBezTo>
                    <a:pt x="2442" y="47"/>
                    <a:pt x="2097" y="0"/>
                    <a:pt x="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997;p57">
              <a:extLst>
                <a:ext uri="{FF2B5EF4-FFF2-40B4-BE49-F238E27FC236}">
                  <a16:creationId xmlns:a16="http://schemas.microsoft.com/office/drawing/2014/main" id="{FE03BA40-07BF-6DF5-ECFB-73716A05492E}"/>
                </a:ext>
              </a:extLst>
            </p:cNvPr>
            <p:cNvSpPr/>
            <p:nvPr/>
          </p:nvSpPr>
          <p:spPr>
            <a:xfrm>
              <a:off x="4222760" y="4135609"/>
              <a:ext cx="83919" cy="42213"/>
            </a:xfrm>
            <a:custGeom>
              <a:avLst/>
              <a:gdLst/>
              <a:ahLst/>
              <a:cxnLst/>
              <a:rect l="l" t="t" r="r" b="b"/>
              <a:pathLst>
                <a:path w="2974" h="1496" extrusionOk="0">
                  <a:moveTo>
                    <a:pt x="2228" y="1"/>
                  </a:moveTo>
                  <a:cubicBezTo>
                    <a:pt x="1594" y="1"/>
                    <a:pt x="989" y="353"/>
                    <a:pt x="470" y="734"/>
                  </a:cubicBezTo>
                  <a:cubicBezTo>
                    <a:pt x="356" y="817"/>
                    <a:pt x="240" y="905"/>
                    <a:pt x="155" y="1019"/>
                  </a:cubicBezTo>
                  <a:cubicBezTo>
                    <a:pt x="37" y="1181"/>
                    <a:pt x="1" y="1259"/>
                    <a:pt x="197" y="1325"/>
                  </a:cubicBezTo>
                  <a:cubicBezTo>
                    <a:pt x="532" y="1437"/>
                    <a:pt x="905" y="1494"/>
                    <a:pt x="1257" y="1495"/>
                  </a:cubicBezTo>
                  <a:cubicBezTo>
                    <a:pt x="1261" y="1495"/>
                    <a:pt x="1264" y="1495"/>
                    <a:pt x="1267" y="1495"/>
                  </a:cubicBezTo>
                  <a:cubicBezTo>
                    <a:pt x="1681" y="1495"/>
                    <a:pt x="2100" y="1405"/>
                    <a:pt x="2454" y="1192"/>
                  </a:cubicBezTo>
                  <a:cubicBezTo>
                    <a:pt x="2643" y="1078"/>
                    <a:pt x="2818" y="921"/>
                    <a:pt x="2896" y="715"/>
                  </a:cubicBezTo>
                  <a:cubicBezTo>
                    <a:pt x="2974" y="507"/>
                    <a:pt x="2929" y="243"/>
                    <a:pt x="2749" y="116"/>
                  </a:cubicBezTo>
                  <a:cubicBezTo>
                    <a:pt x="2664" y="56"/>
                    <a:pt x="2558" y="31"/>
                    <a:pt x="2456" y="17"/>
                  </a:cubicBezTo>
                  <a:cubicBezTo>
                    <a:pt x="2380" y="6"/>
                    <a:pt x="2303" y="1"/>
                    <a:pt x="2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998;p57">
              <a:extLst>
                <a:ext uri="{FF2B5EF4-FFF2-40B4-BE49-F238E27FC236}">
                  <a16:creationId xmlns:a16="http://schemas.microsoft.com/office/drawing/2014/main" id="{7613077F-B306-63EC-6073-C84880EABB5A}"/>
                </a:ext>
              </a:extLst>
            </p:cNvPr>
            <p:cNvSpPr/>
            <p:nvPr/>
          </p:nvSpPr>
          <p:spPr>
            <a:xfrm>
              <a:off x="4139011" y="4150423"/>
              <a:ext cx="87333" cy="38037"/>
            </a:xfrm>
            <a:custGeom>
              <a:avLst/>
              <a:gdLst/>
              <a:ahLst/>
              <a:cxnLst/>
              <a:rect l="l" t="t" r="r" b="b"/>
              <a:pathLst>
                <a:path w="3095" h="1348" extrusionOk="0">
                  <a:moveTo>
                    <a:pt x="1249" y="1"/>
                  </a:moveTo>
                  <a:cubicBezTo>
                    <a:pt x="1069" y="1"/>
                    <a:pt x="889" y="23"/>
                    <a:pt x="714" y="70"/>
                  </a:cubicBezTo>
                  <a:cubicBezTo>
                    <a:pt x="502" y="128"/>
                    <a:pt x="290" y="230"/>
                    <a:pt x="159" y="409"/>
                  </a:cubicBezTo>
                  <a:cubicBezTo>
                    <a:pt x="29" y="588"/>
                    <a:pt x="0" y="853"/>
                    <a:pt x="139" y="1026"/>
                  </a:cubicBezTo>
                  <a:cubicBezTo>
                    <a:pt x="204" y="1107"/>
                    <a:pt x="297" y="1159"/>
                    <a:pt x="394" y="1201"/>
                  </a:cubicBezTo>
                  <a:cubicBezTo>
                    <a:pt x="631" y="1305"/>
                    <a:pt x="882" y="1347"/>
                    <a:pt x="1137" y="1347"/>
                  </a:cubicBezTo>
                  <a:cubicBezTo>
                    <a:pt x="1594" y="1347"/>
                    <a:pt x="2067" y="1211"/>
                    <a:pt x="2501" y="1049"/>
                  </a:cubicBezTo>
                  <a:cubicBezTo>
                    <a:pt x="2633" y="1000"/>
                    <a:pt x="2770" y="947"/>
                    <a:pt x="2879" y="861"/>
                  </a:cubicBezTo>
                  <a:cubicBezTo>
                    <a:pt x="3038" y="735"/>
                    <a:pt x="3094" y="670"/>
                    <a:pt x="2923" y="555"/>
                  </a:cubicBezTo>
                  <a:cubicBezTo>
                    <a:pt x="2631" y="356"/>
                    <a:pt x="2287" y="200"/>
                    <a:pt x="1948" y="103"/>
                  </a:cubicBezTo>
                  <a:cubicBezTo>
                    <a:pt x="1721" y="38"/>
                    <a:pt x="1485" y="1"/>
                    <a:pt x="1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999;p57">
              <a:extLst>
                <a:ext uri="{FF2B5EF4-FFF2-40B4-BE49-F238E27FC236}">
                  <a16:creationId xmlns:a16="http://schemas.microsoft.com/office/drawing/2014/main" id="{5444976B-D7BF-D013-9D96-83E85FB36E2A}"/>
                </a:ext>
              </a:extLst>
            </p:cNvPr>
            <p:cNvSpPr/>
            <p:nvPr/>
          </p:nvSpPr>
          <p:spPr>
            <a:xfrm>
              <a:off x="4128824" y="4014951"/>
              <a:ext cx="77034" cy="52654"/>
            </a:xfrm>
            <a:custGeom>
              <a:avLst/>
              <a:gdLst/>
              <a:ahLst/>
              <a:cxnLst/>
              <a:rect l="l" t="t" r="r" b="b"/>
              <a:pathLst>
                <a:path w="2730" h="1866" extrusionOk="0">
                  <a:moveTo>
                    <a:pt x="664" y="0"/>
                  </a:moveTo>
                  <a:cubicBezTo>
                    <a:pt x="562" y="0"/>
                    <a:pt x="461" y="16"/>
                    <a:pt x="367" y="55"/>
                  </a:cubicBezTo>
                  <a:cubicBezTo>
                    <a:pt x="164" y="138"/>
                    <a:pt x="1" y="350"/>
                    <a:pt x="28" y="571"/>
                  </a:cubicBezTo>
                  <a:cubicBezTo>
                    <a:pt x="40" y="674"/>
                    <a:pt x="93" y="767"/>
                    <a:pt x="152" y="852"/>
                  </a:cubicBezTo>
                  <a:cubicBezTo>
                    <a:pt x="565" y="1445"/>
                    <a:pt x="1319" y="1685"/>
                    <a:pt x="2027" y="1825"/>
                  </a:cubicBezTo>
                  <a:cubicBezTo>
                    <a:pt x="2135" y="1845"/>
                    <a:pt x="2249" y="1866"/>
                    <a:pt x="2360" y="1866"/>
                  </a:cubicBezTo>
                  <a:cubicBezTo>
                    <a:pt x="2389" y="1866"/>
                    <a:pt x="2419" y="1864"/>
                    <a:pt x="2449" y="1861"/>
                  </a:cubicBezTo>
                  <a:cubicBezTo>
                    <a:pt x="2649" y="1836"/>
                    <a:pt x="2730" y="1810"/>
                    <a:pt x="2646" y="1623"/>
                  </a:cubicBezTo>
                  <a:cubicBezTo>
                    <a:pt x="2503" y="1300"/>
                    <a:pt x="2291" y="988"/>
                    <a:pt x="2053" y="728"/>
                  </a:cubicBezTo>
                  <a:cubicBezTo>
                    <a:pt x="1771" y="421"/>
                    <a:pt x="1419" y="173"/>
                    <a:pt x="1018" y="55"/>
                  </a:cubicBezTo>
                  <a:cubicBezTo>
                    <a:pt x="903" y="22"/>
                    <a:pt x="783" y="0"/>
                    <a:pt x="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000;p57">
              <a:extLst>
                <a:ext uri="{FF2B5EF4-FFF2-40B4-BE49-F238E27FC236}">
                  <a16:creationId xmlns:a16="http://schemas.microsoft.com/office/drawing/2014/main" id="{35300BE1-46E3-A0A5-9083-1E72DC58E615}"/>
                </a:ext>
              </a:extLst>
            </p:cNvPr>
            <p:cNvSpPr/>
            <p:nvPr/>
          </p:nvSpPr>
          <p:spPr>
            <a:xfrm>
              <a:off x="4204955" y="4331157"/>
              <a:ext cx="81351" cy="45289"/>
            </a:xfrm>
            <a:custGeom>
              <a:avLst/>
              <a:gdLst/>
              <a:ahLst/>
              <a:cxnLst/>
              <a:rect l="l" t="t" r="r" b="b"/>
              <a:pathLst>
                <a:path w="2883" h="1605" extrusionOk="0">
                  <a:moveTo>
                    <a:pt x="1948" y="0"/>
                  </a:moveTo>
                  <a:cubicBezTo>
                    <a:pt x="1834" y="0"/>
                    <a:pt x="1721" y="6"/>
                    <a:pt x="1610" y="16"/>
                  </a:cubicBezTo>
                  <a:cubicBezTo>
                    <a:pt x="1196" y="55"/>
                    <a:pt x="783" y="185"/>
                    <a:pt x="449" y="435"/>
                  </a:cubicBezTo>
                  <a:cubicBezTo>
                    <a:pt x="273" y="566"/>
                    <a:pt x="113" y="739"/>
                    <a:pt x="56" y="951"/>
                  </a:cubicBezTo>
                  <a:cubicBezTo>
                    <a:pt x="0" y="1164"/>
                    <a:pt x="71" y="1423"/>
                    <a:pt x="261" y="1532"/>
                  </a:cubicBezTo>
                  <a:cubicBezTo>
                    <a:pt x="352" y="1584"/>
                    <a:pt x="459" y="1599"/>
                    <a:pt x="561" y="1603"/>
                  </a:cubicBezTo>
                  <a:cubicBezTo>
                    <a:pt x="583" y="1604"/>
                    <a:pt x="605" y="1604"/>
                    <a:pt x="626" y="1604"/>
                  </a:cubicBezTo>
                  <a:cubicBezTo>
                    <a:pt x="1321" y="1604"/>
                    <a:pt x="1946" y="1160"/>
                    <a:pt x="2468" y="694"/>
                  </a:cubicBezTo>
                  <a:cubicBezTo>
                    <a:pt x="2573" y="600"/>
                    <a:pt x="2682" y="501"/>
                    <a:pt x="2752" y="378"/>
                  </a:cubicBezTo>
                  <a:cubicBezTo>
                    <a:pt x="2855" y="205"/>
                    <a:pt x="2882" y="124"/>
                    <a:pt x="2682" y="77"/>
                  </a:cubicBezTo>
                  <a:cubicBezTo>
                    <a:pt x="2447" y="25"/>
                    <a:pt x="2196" y="0"/>
                    <a:pt x="19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001;p57">
              <a:extLst>
                <a:ext uri="{FF2B5EF4-FFF2-40B4-BE49-F238E27FC236}">
                  <a16:creationId xmlns:a16="http://schemas.microsoft.com/office/drawing/2014/main" id="{5BF85333-77B1-EB0F-4E89-E437859ED131}"/>
                </a:ext>
              </a:extLst>
            </p:cNvPr>
            <p:cNvSpPr/>
            <p:nvPr/>
          </p:nvSpPr>
          <p:spPr>
            <a:xfrm>
              <a:off x="4204278" y="4026069"/>
              <a:ext cx="79376" cy="49832"/>
            </a:xfrm>
            <a:custGeom>
              <a:avLst/>
              <a:gdLst/>
              <a:ahLst/>
              <a:cxnLst/>
              <a:rect l="l" t="t" r="r" b="b"/>
              <a:pathLst>
                <a:path w="2813" h="1766" extrusionOk="0">
                  <a:moveTo>
                    <a:pt x="2111" y="1"/>
                  </a:moveTo>
                  <a:cubicBezTo>
                    <a:pt x="2011" y="1"/>
                    <a:pt x="1911" y="14"/>
                    <a:pt x="1814" y="36"/>
                  </a:cubicBezTo>
                  <a:cubicBezTo>
                    <a:pt x="1409" y="129"/>
                    <a:pt x="1041" y="357"/>
                    <a:pt x="742" y="647"/>
                  </a:cubicBezTo>
                  <a:cubicBezTo>
                    <a:pt x="487" y="893"/>
                    <a:pt x="256" y="1193"/>
                    <a:pt x="96" y="1504"/>
                  </a:cubicBezTo>
                  <a:cubicBezTo>
                    <a:pt x="1" y="1686"/>
                    <a:pt x="80" y="1719"/>
                    <a:pt x="278" y="1752"/>
                  </a:cubicBezTo>
                  <a:cubicBezTo>
                    <a:pt x="328" y="1761"/>
                    <a:pt x="378" y="1765"/>
                    <a:pt x="429" y="1765"/>
                  </a:cubicBezTo>
                  <a:cubicBezTo>
                    <a:pt x="521" y="1765"/>
                    <a:pt x="613" y="1753"/>
                    <a:pt x="702" y="1742"/>
                  </a:cubicBezTo>
                  <a:cubicBezTo>
                    <a:pt x="1417" y="1647"/>
                    <a:pt x="2185" y="1449"/>
                    <a:pt x="2632" y="882"/>
                  </a:cubicBezTo>
                  <a:cubicBezTo>
                    <a:pt x="2694" y="800"/>
                    <a:pt x="2752" y="711"/>
                    <a:pt x="2772" y="608"/>
                  </a:cubicBezTo>
                  <a:cubicBezTo>
                    <a:pt x="2812" y="392"/>
                    <a:pt x="2662" y="170"/>
                    <a:pt x="2463" y="75"/>
                  </a:cubicBezTo>
                  <a:cubicBezTo>
                    <a:pt x="2354" y="21"/>
                    <a:pt x="2234" y="1"/>
                    <a:pt x="21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002;p57">
              <a:extLst>
                <a:ext uri="{FF2B5EF4-FFF2-40B4-BE49-F238E27FC236}">
                  <a16:creationId xmlns:a16="http://schemas.microsoft.com/office/drawing/2014/main" id="{DA389EA0-960F-84DE-DA53-0512CDC85377}"/>
                </a:ext>
              </a:extLst>
            </p:cNvPr>
            <p:cNvSpPr/>
            <p:nvPr/>
          </p:nvSpPr>
          <p:spPr>
            <a:xfrm>
              <a:off x="4296493" y="4314790"/>
              <a:ext cx="79348" cy="49832"/>
            </a:xfrm>
            <a:custGeom>
              <a:avLst/>
              <a:gdLst/>
              <a:ahLst/>
              <a:cxnLst/>
              <a:rect l="l" t="t" r="r" b="b"/>
              <a:pathLst>
                <a:path w="2812" h="1766" extrusionOk="0">
                  <a:moveTo>
                    <a:pt x="2110" y="1"/>
                  </a:moveTo>
                  <a:cubicBezTo>
                    <a:pt x="2011" y="1"/>
                    <a:pt x="1910" y="15"/>
                    <a:pt x="1813" y="37"/>
                  </a:cubicBezTo>
                  <a:cubicBezTo>
                    <a:pt x="1408" y="130"/>
                    <a:pt x="1040" y="358"/>
                    <a:pt x="742" y="648"/>
                  </a:cubicBezTo>
                  <a:cubicBezTo>
                    <a:pt x="486" y="895"/>
                    <a:pt x="255" y="1192"/>
                    <a:pt x="95" y="1505"/>
                  </a:cubicBezTo>
                  <a:cubicBezTo>
                    <a:pt x="0" y="1687"/>
                    <a:pt x="79" y="1718"/>
                    <a:pt x="277" y="1753"/>
                  </a:cubicBezTo>
                  <a:cubicBezTo>
                    <a:pt x="327" y="1762"/>
                    <a:pt x="377" y="1766"/>
                    <a:pt x="428" y="1766"/>
                  </a:cubicBezTo>
                  <a:cubicBezTo>
                    <a:pt x="520" y="1766"/>
                    <a:pt x="612" y="1754"/>
                    <a:pt x="701" y="1743"/>
                  </a:cubicBezTo>
                  <a:cubicBezTo>
                    <a:pt x="1417" y="1646"/>
                    <a:pt x="2184" y="1450"/>
                    <a:pt x="2631" y="882"/>
                  </a:cubicBezTo>
                  <a:cubicBezTo>
                    <a:pt x="2693" y="801"/>
                    <a:pt x="2751" y="712"/>
                    <a:pt x="2771" y="608"/>
                  </a:cubicBezTo>
                  <a:cubicBezTo>
                    <a:pt x="2812" y="391"/>
                    <a:pt x="2661" y="171"/>
                    <a:pt x="2462" y="74"/>
                  </a:cubicBezTo>
                  <a:cubicBezTo>
                    <a:pt x="2354" y="22"/>
                    <a:pt x="2233" y="1"/>
                    <a:pt x="2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003;p57">
              <a:extLst>
                <a:ext uri="{FF2B5EF4-FFF2-40B4-BE49-F238E27FC236}">
                  <a16:creationId xmlns:a16="http://schemas.microsoft.com/office/drawing/2014/main" id="{42497A45-9DC6-E602-5668-4A44426BEBA2}"/>
                </a:ext>
              </a:extLst>
            </p:cNvPr>
            <p:cNvSpPr/>
            <p:nvPr/>
          </p:nvSpPr>
          <p:spPr>
            <a:xfrm>
              <a:off x="4198719" y="3971948"/>
              <a:ext cx="83298" cy="42947"/>
            </a:xfrm>
            <a:custGeom>
              <a:avLst/>
              <a:gdLst/>
              <a:ahLst/>
              <a:cxnLst/>
              <a:rect l="l" t="t" r="r" b="b"/>
              <a:pathLst>
                <a:path w="2952" h="1522" extrusionOk="0">
                  <a:moveTo>
                    <a:pt x="2240" y="1"/>
                  </a:moveTo>
                  <a:cubicBezTo>
                    <a:pt x="1589" y="1"/>
                    <a:pt x="976" y="378"/>
                    <a:pt x="453" y="782"/>
                  </a:cubicBezTo>
                  <a:cubicBezTo>
                    <a:pt x="344" y="868"/>
                    <a:pt x="228" y="961"/>
                    <a:pt x="149" y="1077"/>
                  </a:cubicBezTo>
                  <a:cubicBezTo>
                    <a:pt x="34" y="1243"/>
                    <a:pt x="0" y="1319"/>
                    <a:pt x="198" y="1381"/>
                  </a:cubicBezTo>
                  <a:cubicBezTo>
                    <a:pt x="509" y="1476"/>
                    <a:pt x="856" y="1522"/>
                    <a:pt x="1187" y="1522"/>
                  </a:cubicBezTo>
                  <a:cubicBezTo>
                    <a:pt x="1212" y="1522"/>
                    <a:pt x="1237" y="1521"/>
                    <a:pt x="1261" y="1521"/>
                  </a:cubicBezTo>
                  <a:cubicBezTo>
                    <a:pt x="1678" y="1512"/>
                    <a:pt x="2098" y="1410"/>
                    <a:pt x="2450" y="1185"/>
                  </a:cubicBezTo>
                  <a:cubicBezTo>
                    <a:pt x="2636" y="1065"/>
                    <a:pt x="2807" y="905"/>
                    <a:pt x="2880" y="696"/>
                  </a:cubicBezTo>
                  <a:cubicBezTo>
                    <a:pt x="2952" y="487"/>
                    <a:pt x="2897" y="224"/>
                    <a:pt x="2715" y="103"/>
                  </a:cubicBezTo>
                  <a:cubicBezTo>
                    <a:pt x="2629" y="45"/>
                    <a:pt x="2523" y="21"/>
                    <a:pt x="2421" y="11"/>
                  </a:cubicBezTo>
                  <a:cubicBezTo>
                    <a:pt x="2360" y="4"/>
                    <a:pt x="2300" y="1"/>
                    <a:pt x="2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004;p57">
              <a:extLst>
                <a:ext uri="{FF2B5EF4-FFF2-40B4-BE49-F238E27FC236}">
                  <a16:creationId xmlns:a16="http://schemas.microsoft.com/office/drawing/2014/main" id="{71C8E8D2-BB48-DD20-D22F-1E0EF1F04CB0}"/>
                </a:ext>
              </a:extLst>
            </p:cNvPr>
            <p:cNvSpPr/>
            <p:nvPr/>
          </p:nvSpPr>
          <p:spPr>
            <a:xfrm>
              <a:off x="4263591" y="4254461"/>
              <a:ext cx="71701" cy="36965"/>
            </a:xfrm>
            <a:custGeom>
              <a:avLst/>
              <a:gdLst/>
              <a:ahLst/>
              <a:cxnLst/>
              <a:rect l="l" t="t" r="r" b="b"/>
              <a:pathLst>
                <a:path w="2541" h="1310" extrusionOk="0">
                  <a:moveTo>
                    <a:pt x="1925" y="1"/>
                  </a:moveTo>
                  <a:cubicBezTo>
                    <a:pt x="1366" y="1"/>
                    <a:pt x="840" y="325"/>
                    <a:pt x="392" y="674"/>
                  </a:cubicBezTo>
                  <a:cubicBezTo>
                    <a:pt x="296" y="748"/>
                    <a:pt x="200" y="827"/>
                    <a:pt x="129" y="927"/>
                  </a:cubicBezTo>
                  <a:cubicBezTo>
                    <a:pt x="29" y="1070"/>
                    <a:pt x="1" y="1137"/>
                    <a:pt x="172" y="1188"/>
                  </a:cubicBezTo>
                  <a:cubicBezTo>
                    <a:pt x="442" y="1271"/>
                    <a:pt x="735" y="1310"/>
                    <a:pt x="1017" y="1310"/>
                  </a:cubicBezTo>
                  <a:cubicBezTo>
                    <a:pt x="1041" y="1310"/>
                    <a:pt x="1065" y="1310"/>
                    <a:pt x="1090" y="1309"/>
                  </a:cubicBezTo>
                  <a:cubicBezTo>
                    <a:pt x="1449" y="1300"/>
                    <a:pt x="1809" y="1214"/>
                    <a:pt x="2112" y="1019"/>
                  </a:cubicBezTo>
                  <a:cubicBezTo>
                    <a:pt x="2273" y="917"/>
                    <a:pt x="2420" y="777"/>
                    <a:pt x="2480" y="599"/>
                  </a:cubicBezTo>
                  <a:cubicBezTo>
                    <a:pt x="2541" y="419"/>
                    <a:pt x="2496" y="193"/>
                    <a:pt x="2337" y="89"/>
                  </a:cubicBezTo>
                  <a:cubicBezTo>
                    <a:pt x="2264" y="38"/>
                    <a:pt x="2173" y="19"/>
                    <a:pt x="2084" y="9"/>
                  </a:cubicBezTo>
                  <a:cubicBezTo>
                    <a:pt x="2031" y="3"/>
                    <a:pt x="1978" y="1"/>
                    <a:pt x="19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005;p57">
              <a:extLst>
                <a:ext uri="{FF2B5EF4-FFF2-40B4-BE49-F238E27FC236}">
                  <a16:creationId xmlns:a16="http://schemas.microsoft.com/office/drawing/2014/main" id="{B6EC1298-F8D5-6211-45AA-89826BD818D8}"/>
                </a:ext>
              </a:extLst>
            </p:cNvPr>
            <p:cNvSpPr/>
            <p:nvPr/>
          </p:nvSpPr>
          <p:spPr>
            <a:xfrm>
              <a:off x="4199763" y="3919322"/>
              <a:ext cx="79884" cy="38827"/>
            </a:xfrm>
            <a:custGeom>
              <a:avLst/>
              <a:gdLst/>
              <a:ahLst/>
              <a:cxnLst/>
              <a:rect l="l" t="t" r="r" b="b"/>
              <a:pathLst>
                <a:path w="2831" h="1376" extrusionOk="0">
                  <a:moveTo>
                    <a:pt x="1835" y="1"/>
                  </a:moveTo>
                  <a:cubicBezTo>
                    <a:pt x="1351" y="1"/>
                    <a:pt x="857" y="132"/>
                    <a:pt x="471" y="433"/>
                  </a:cubicBezTo>
                  <a:cubicBezTo>
                    <a:pt x="1" y="804"/>
                    <a:pt x="801" y="1134"/>
                    <a:pt x="1126" y="1234"/>
                  </a:cubicBezTo>
                  <a:cubicBezTo>
                    <a:pt x="1372" y="1309"/>
                    <a:pt x="1625" y="1376"/>
                    <a:pt x="1882" y="1376"/>
                  </a:cubicBezTo>
                  <a:cubicBezTo>
                    <a:pt x="1906" y="1376"/>
                    <a:pt x="1931" y="1375"/>
                    <a:pt x="1955" y="1374"/>
                  </a:cubicBezTo>
                  <a:cubicBezTo>
                    <a:pt x="2237" y="1359"/>
                    <a:pt x="2522" y="1250"/>
                    <a:pt x="2695" y="1028"/>
                  </a:cubicBezTo>
                  <a:cubicBezTo>
                    <a:pt x="2779" y="921"/>
                    <a:pt x="2831" y="790"/>
                    <a:pt x="2830" y="654"/>
                  </a:cubicBezTo>
                  <a:cubicBezTo>
                    <a:pt x="2825" y="436"/>
                    <a:pt x="2672" y="239"/>
                    <a:pt x="2479" y="133"/>
                  </a:cubicBezTo>
                  <a:cubicBezTo>
                    <a:pt x="2289" y="28"/>
                    <a:pt x="2064" y="1"/>
                    <a:pt x="1843" y="1"/>
                  </a:cubicBezTo>
                  <a:cubicBezTo>
                    <a:pt x="1840" y="1"/>
                    <a:pt x="1838" y="1"/>
                    <a:pt x="18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006;p57">
              <a:extLst>
                <a:ext uri="{FF2B5EF4-FFF2-40B4-BE49-F238E27FC236}">
                  <a16:creationId xmlns:a16="http://schemas.microsoft.com/office/drawing/2014/main" id="{7C63FF72-34D9-9289-0C07-B96080D882A1}"/>
                </a:ext>
              </a:extLst>
            </p:cNvPr>
            <p:cNvSpPr/>
            <p:nvPr/>
          </p:nvSpPr>
          <p:spPr>
            <a:xfrm>
              <a:off x="4230548" y="4196869"/>
              <a:ext cx="79884" cy="38827"/>
            </a:xfrm>
            <a:custGeom>
              <a:avLst/>
              <a:gdLst/>
              <a:ahLst/>
              <a:cxnLst/>
              <a:rect l="l" t="t" r="r" b="b"/>
              <a:pathLst>
                <a:path w="2831" h="1376" extrusionOk="0">
                  <a:moveTo>
                    <a:pt x="1827" y="1"/>
                  </a:moveTo>
                  <a:cubicBezTo>
                    <a:pt x="1345" y="1"/>
                    <a:pt x="854" y="131"/>
                    <a:pt x="471" y="433"/>
                  </a:cubicBezTo>
                  <a:cubicBezTo>
                    <a:pt x="0" y="804"/>
                    <a:pt x="801" y="1134"/>
                    <a:pt x="1125" y="1234"/>
                  </a:cubicBezTo>
                  <a:cubicBezTo>
                    <a:pt x="1372" y="1309"/>
                    <a:pt x="1625" y="1376"/>
                    <a:pt x="1882" y="1376"/>
                  </a:cubicBezTo>
                  <a:cubicBezTo>
                    <a:pt x="1906" y="1376"/>
                    <a:pt x="1931" y="1375"/>
                    <a:pt x="1955" y="1374"/>
                  </a:cubicBezTo>
                  <a:cubicBezTo>
                    <a:pt x="2236" y="1359"/>
                    <a:pt x="2523" y="1250"/>
                    <a:pt x="2696" y="1028"/>
                  </a:cubicBezTo>
                  <a:cubicBezTo>
                    <a:pt x="2779" y="921"/>
                    <a:pt x="2830" y="790"/>
                    <a:pt x="2829" y="654"/>
                  </a:cubicBezTo>
                  <a:cubicBezTo>
                    <a:pt x="2826" y="436"/>
                    <a:pt x="2672" y="237"/>
                    <a:pt x="2480" y="133"/>
                  </a:cubicBezTo>
                  <a:cubicBezTo>
                    <a:pt x="2288" y="27"/>
                    <a:pt x="2063" y="1"/>
                    <a:pt x="1842" y="1"/>
                  </a:cubicBezTo>
                  <a:cubicBezTo>
                    <a:pt x="1837" y="1"/>
                    <a:pt x="1832" y="1"/>
                    <a:pt x="1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007;p57">
              <a:extLst>
                <a:ext uri="{FF2B5EF4-FFF2-40B4-BE49-F238E27FC236}">
                  <a16:creationId xmlns:a16="http://schemas.microsoft.com/office/drawing/2014/main" id="{3BC99DD3-0D75-6C81-E774-0AF062ED6025}"/>
                </a:ext>
              </a:extLst>
            </p:cNvPr>
            <p:cNvSpPr/>
            <p:nvPr/>
          </p:nvSpPr>
          <p:spPr>
            <a:xfrm>
              <a:off x="4140676" y="3948979"/>
              <a:ext cx="67383" cy="54065"/>
            </a:xfrm>
            <a:custGeom>
              <a:avLst/>
              <a:gdLst/>
              <a:ahLst/>
              <a:cxnLst/>
              <a:rect l="l" t="t" r="r" b="b"/>
              <a:pathLst>
                <a:path w="2388" h="1916" extrusionOk="0">
                  <a:moveTo>
                    <a:pt x="654" y="1"/>
                  </a:moveTo>
                  <a:cubicBezTo>
                    <a:pt x="601" y="1"/>
                    <a:pt x="549" y="6"/>
                    <a:pt x="497" y="17"/>
                  </a:cubicBezTo>
                  <a:cubicBezTo>
                    <a:pt x="365" y="44"/>
                    <a:pt x="238" y="108"/>
                    <a:pt x="152" y="213"/>
                  </a:cubicBezTo>
                  <a:cubicBezTo>
                    <a:pt x="12" y="383"/>
                    <a:pt x="0" y="631"/>
                    <a:pt x="78" y="838"/>
                  </a:cubicBezTo>
                  <a:cubicBezTo>
                    <a:pt x="156" y="1043"/>
                    <a:pt x="309" y="1210"/>
                    <a:pt x="475" y="1353"/>
                  </a:cubicBezTo>
                  <a:cubicBezTo>
                    <a:pt x="844" y="1670"/>
                    <a:pt x="1309" y="1894"/>
                    <a:pt x="1801" y="1915"/>
                  </a:cubicBezTo>
                  <a:cubicBezTo>
                    <a:pt x="1809" y="1916"/>
                    <a:pt x="1818" y="1916"/>
                    <a:pt x="1826" y="1916"/>
                  </a:cubicBezTo>
                  <a:cubicBezTo>
                    <a:pt x="2388" y="1916"/>
                    <a:pt x="2003" y="1164"/>
                    <a:pt x="1824" y="882"/>
                  </a:cubicBezTo>
                  <a:cubicBezTo>
                    <a:pt x="1672" y="644"/>
                    <a:pt x="1506" y="409"/>
                    <a:pt x="1284" y="236"/>
                  </a:cubicBezTo>
                  <a:cubicBezTo>
                    <a:pt x="1105" y="96"/>
                    <a:pt x="880" y="1"/>
                    <a:pt x="6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008;p57">
              <a:extLst>
                <a:ext uri="{FF2B5EF4-FFF2-40B4-BE49-F238E27FC236}">
                  <a16:creationId xmlns:a16="http://schemas.microsoft.com/office/drawing/2014/main" id="{B62E11BA-1974-2324-08EA-6561EF0E7CDD}"/>
                </a:ext>
              </a:extLst>
            </p:cNvPr>
            <p:cNvSpPr/>
            <p:nvPr/>
          </p:nvSpPr>
          <p:spPr>
            <a:xfrm>
              <a:off x="4244149" y="4377151"/>
              <a:ext cx="69274" cy="45995"/>
            </a:xfrm>
            <a:custGeom>
              <a:avLst/>
              <a:gdLst/>
              <a:ahLst/>
              <a:cxnLst/>
              <a:rect l="l" t="t" r="r" b="b"/>
              <a:pathLst>
                <a:path w="2455" h="1630" extrusionOk="0">
                  <a:moveTo>
                    <a:pt x="1760" y="1"/>
                  </a:moveTo>
                  <a:cubicBezTo>
                    <a:pt x="1601" y="1"/>
                    <a:pt x="1443" y="19"/>
                    <a:pt x="1337" y="36"/>
                  </a:cubicBezTo>
                  <a:cubicBezTo>
                    <a:pt x="1060" y="84"/>
                    <a:pt x="779" y="143"/>
                    <a:pt x="534" y="283"/>
                  </a:cubicBezTo>
                  <a:cubicBezTo>
                    <a:pt x="289" y="422"/>
                    <a:pt x="79" y="648"/>
                    <a:pt x="25" y="925"/>
                  </a:cubicBezTo>
                  <a:cubicBezTo>
                    <a:pt x="0" y="1058"/>
                    <a:pt x="10" y="1200"/>
                    <a:pt x="74" y="1319"/>
                  </a:cubicBezTo>
                  <a:cubicBezTo>
                    <a:pt x="176" y="1513"/>
                    <a:pt x="400" y="1622"/>
                    <a:pt x="620" y="1629"/>
                  </a:cubicBezTo>
                  <a:cubicBezTo>
                    <a:pt x="633" y="1629"/>
                    <a:pt x="646" y="1630"/>
                    <a:pt x="659" y="1630"/>
                  </a:cubicBezTo>
                  <a:cubicBezTo>
                    <a:pt x="865" y="1630"/>
                    <a:pt x="1065" y="1555"/>
                    <a:pt x="1249" y="1463"/>
                  </a:cubicBezTo>
                  <a:cubicBezTo>
                    <a:pt x="1685" y="1245"/>
                    <a:pt x="2072" y="906"/>
                    <a:pt x="2281" y="459"/>
                  </a:cubicBezTo>
                  <a:cubicBezTo>
                    <a:pt x="2455" y="87"/>
                    <a:pt x="2105" y="1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009;p57">
              <a:extLst>
                <a:ext uri="{FF2B5EF4-FFF2-40B4-BE49-F238E27FC236}">
                  <a16:creationId xmlns:a16="http://schemas.microsoft.com/office/drawing/2014/main" id="{54F12286-74B4-255F-1970-7161330A7CA9}"/>
                </a:ext>
              </a:extLst>
            </p:cNvPr>
            <p:cNvSpPr/>
            <p:nvPr/>
          </p:nvSpPr>
          <p:spPr>
            <a:xfrm>
              <a:off x="4315511" y="4371254"/>
              <a:ext cx="74607" cy="42326"/>
            </a:xfrm>
            <a:custGeom>
              <a:avLst/>
              <a:gdLst/>
              <a:ahLst/>
              <a:cxnLst/>
              <a:rect l="l" t="t" r="r" b="b"/>
              <a:pathLst>
                <a:path w="2644" h="1500" extrusionOk="0">
                  <a:moveTo>
                    <a:pt x="1942" y="1"/>
                  </a:moveTo>
                  <a:cubicBezTo>
                    <a:pt x="1776" y="1"/>
                    <a:pt x="1608" y="42"/>
                    <a:pt x="1449" y="97"/>
                  </a:cubicBezTo>
                  <a:cubicBezTo>
                    <a:pt x="988" y="255"/>
                    <a:pt x="562" y="543"/>
                    <a:pt x="295" y="957"/>
                  </a:cubicBezTo>
                  <a:cubicBezTo>
                    <a:pt x="0" y="1420"/>
                    <a:pt x="700" y="1499"/>
                    <a:pt x="1081" y="1499"/>
                  </a:cubicBezTo>
                  <a:cubicBezTo>
                    <a:pt x="1115" y="1499"/>
                    <a:pt x="1147" y="1498"/>
                    <a:pt x="1175" y="1497"/>
                  </a:cubicBezTo>
                  <a:cubicBezTo>
                    <a:pt x="1457" y="1487"/>
                    <a:pt x="1744" y="1463"/>
                    <a:pt x="2005" y="1359"/>
                  </a:cubicBezTo>
                  <a:cubicBezTo>
                    <a:pt x="2267" y="1254"/>
                    <a:pt x="2502" y="1056"/>
                    <a:pt x="2593" y="789"/>
                  </a:cubicBezTo>
                  <a:cubicBezTo>
                    <a:pt x="2637" y="661"/>
                    <a:pt x="2644" y="518"/>
                    <a:pt x="2596" y="393"/>
                  </a:cubicBezTo>
                  <a:cubicBezTo>
                    <a:pt x="2521" y="185"/>
                    <a:pt x="2312" y="49"/>
                    <a:pt x="2096" y="13"/>
                  </a:cubicBezTo>
                  <a:cubicBezTo>
                    <a:pt x="2045" y="5"/>
                    <a:pt x="1994" y="1"/>
                    <a:pt x="1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010;p57">
              <a:extLst>
                <a:ext uri="{FF2B5EF4-FFF2-40B4-BE49-F238E27FC236}">
                  <a16:creationId xmlns:a16="http://schemas.microsoft.com/office/drawing/2014/main" id="{C180ED51-8983-CF50-AD8C-8F0A39394CE1}"/>
                </a:ext>
              </a:extLst>
            </p:cNvPr>
            <p:cNvSpPr/>
            <p:nvPr/>
          </p:nvSpPr>
          <p:spPr>
            <a:xfrm>
              <a:off x="4208511" y="4081545"/>
              <a:ext cx="73337" cy="42975"/>
            </a:xfrm>
            <a:custGeom>
              <a:avLst/>
              <a:gdLst/>
              <a:ahLst/>
              <a:cxnLst/>
              <a:rect l="l" t="t" r="r" b="b"/>
              <a:pathLst>
                <a:path w="2599" h="1523" extrusionOk="0">
                  <a:moveTo>
                    <a:pt x="1916" y="1"/>
                  </a:moveTo>
                  <a:cubicBezTo>
                    <a:pt x="1739" y="1"/>
                    <a:pt x="1561" y="49"/>
                    <a:pt x="1394" y="111"/>
                  </a:cubicBezTo>
                  <a:cubicBezTo>
                    <a:pt x="940" y="282"/>
                    <a:pt x="520" y="582"/>
                    <a:pt x="265" y="1002"/>
                  </a:cubicBezTo>
                  <a:cubicBezTo>
                    <a:pt x="0" y="1443"/>
                    <a:pt x="600" y="1522"/>
                    <a:pt x="991" y="1522"/>
                  </a:cubicBezTo>
                  <a:cubicBezTo>
                    <a:pt x="1055" y="1522"/>
                    <a:pt x="1114" y="1520"/>
                    <a:pt x="1162" y="1517"/>
                  </a:cubicBezTo>
                  <a:cubicBezTo>
                    <a:pt x="1442" y="1498"/>
                    <a:pt x="1728" y="1465"/>
                    <a:pt x="1986" y="1354"/>
                  </a:cubicBezTo>
                  <a:cubicBezTo>
                    <a:pt x="2244" y="1242"/>
                    <a:pt x="2472" y="1037"/>
                    <a:pt x="2556" y="767"/>
                  </a:cubicBezTo>
                  <a:cubicBezTo>
                    <a:pt x="2595" y="640"/>
                    <a:pt x="2599" y="496"/>
                    <a:pt x="2548" y="370"/>
                  </a:cubicBezTo>
                  <a:cubicBezTo>
                    <a:pt x="2468" y="169"/>
                    <a:pt x="2253" y="39"/>
                    <a:pt x="2036" y="8"/>
                  </a:cubicBezTo>
                  <a:cubicBezTo>
                    <a:pt x="1996" y="3"/>
                    <a:pt x="1956" y="1"/>
                    <a:pt x="19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011;p57">
              <a:extLst>
                <a:ext uri="{FF2B5EF4-FFF2-40B4-BE49-F238E27FC236}">
                  <a16:creationId xmlns:a16="http://schemas.microsoft.com/office/drawing/2014/main" id="{B54EB1F5-3685-78F3-6497-1D600D5A9B05}"/>
                </a:ext>
              </a:extLst>
            </p:cNvPr>
            <p:cNvSpPr/>
            <p:nvPr/>
          </p:nvSpPr>
          <p:spPr>
            <a:xfrm>
              <a:off x="4164068" y="3819997"/>
              <a:ext cx="58749" cy="64251"/>
            </a:xfrm>
            <a:custGeom>
              <a:avLst/>
              <a:gdLst/>
              <a:ahLst/>
              <a:cxnLst/>
              <a:rect l="l" t="t" r="r" b="b"/>
              <a:pathLst>
                <a:path w="2082" h="2277" extrusionOk="0">
                  <a:moveTo>
                    <a:pt x="444" y="1"/>
                  </a:moveTo>
                  <a:cubicBezTo>
                    <a:pt x="405" y="1"/>
                    <a:pt x="367" y="6"/>
                    <a:pt x="328" y="18"/>
                  </a:cubicBezTo>
                  <a:cubicBezTo>
                    <a:pt x="109" y="87"/>
                    <a:pt x="1" y="353"/>
                    <a:pt x="40" y="578"/>
                  </a:cubicBezTo>
                  <a:cubicBezTo>
                    <a:pt x="76" y="803"/>
                    <a:pt x="222" y="996"/>
                    <a:pt x="372" y="1168"/>
                  </a:cubicBezTo>
                  <a:cubicBezTo>
                    <a:pt x="712" y="1557"/>
                    <a:pt x="1104" y="1898"/>
                    <a:pt x="1534" y="2186"/>
                  </a:cubicBezTo>
                  <a:cubicBezTo>
                    <a:pt x="1598" y="2230"/>
                    <a:pt x="1665" y="2271"/>
                    <a:pt x="1742" y="2276"/>
                  </a:cubicBezTo>
                  <a:cubicBezTo>
                    <a:pt x="1746" y="2276"/>
                    <a:pt x="1750" y="2276"/>
                    <a:pt x="1754" y="2276"/>
                  </a:cubicBezTo>
                  <a:cubicBezTo>
                    <a:pt x="2082" y="2276"/>
                    <a:pt x="1706" y="1404"/>
                    <a:pt x="1639" y="1244"/>
                  </a:cubicBezTo>
                  <a:cubicBezTo>
                    <a:pt x="1475" y="838"/>
                    <a:pt x="1230" y="455"/>
                    <a:pt x="878" y="183"/>
                  </a:cubicBezTo>
                  <a:cubicBezTo>
                    <a:pt x="752" y="85"/>
                    <a:pt x="598" y="1"/>
                    <a:pt x="4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012;p57">
              <a:extLst>
                <a:ext uri="{FF2B5EF4-FFF2-40B4-BE49-F238E27FC236}">
                  <a16:creationId xmlns:a16="http://schemas.microsoft.com/office/drawing/2014/main" id="{42112BFD-6293-2DD3-C89D-D32D1903029D}"/>
                </a:ext>
              </a:extLst>
            </p:cNvPr>
            <p:cNvSpPr/>
            <p:nvPr/>
          </p:nvSpPr>
          <p:spPr>
            <a:xfrm>
              <a:off x="4101340" y="4077199"/>
              <a:ext cx="110105" cy="55758"/>
            </a:xfrm>
            <a:custGeom>
              <a:avLst/>
              <a:gdLst/>
              <a:ahLst/>
              <a:cxnLst/>
              <a:rect l="l" t="t" r="r" b="b"/>
              <a:pathLst>
                <a:path w="3902" h="1976" extrusionOk="0">
                  <a:moveTo>
                    <a:pt x="1399" y="1"/>
                  </a:moveTo>
                  <a:cubicBezTo>
                    <a:pt x="1044" y="1"/>
                    <a:pt x="684" y="96"/>
                    <a:pt x="399" y="311"/>
                  </a:cubicBezTo>
                  <a:cubicBezTo>
                    <a:pt x="178" y="477"/>
                    <a:pt x="1" y="739"/>
                    <a:pt x="37" y="1013"/>
                  </a:cubicBezTo>
                  <a:cubicBezTo>
                    <a:pt x="77" y="1308"/>
                    <a:pt x="341" y="1517"/>
                    <a:pt x="605" y="1651"/>
                  </a:cubicBezTo>
                  <a:cubicBezTo>
                    <a:pt x="1030" y="1869"/>
                    <a:pt x="1506" y="1976"/>
                    <a:pt x="1982" y="1976"/>
                  </a:cubicBezTo>
                  <a:cubicBezTo>
                    <a:pt x="2309" y="1976"/>
                    <a:pt x="2635" y="1926"/>
                    <a:pt x="2945" y="1827"/>
                  </a:cubicBezTo>
                  <a:cubicBezTo>
                    <a:pt x="3186" y="1751"/>
                    <a:pt x="3901" y="1504"/>
                    <a:pt x="3831" y="1243"/>
                  </a:cubicBezTo>
                  <a:cubicBezTo>
                    <a:pt x="3787" y="1084"/>
                    <a:pt x="3425" y="861"/>
                    <a:pt x="3294" y="760"/>
                  </a:cubicBezTo>
                  <a:cubicBezTo>
                    <a:pt x="3095" y="608"/>
                    <a:pt x="2886" y="473"/>
                    <a:pt x="2664" y="357"/>
                  </a:cubicBezTo>
                  <a:cubicBezTo>
                    <a:pt x="2310" y="171"/>
                    <a:pt x="1928" y="33"/>
                    <a:pt x="1530" y="5"/>
                  </a:cubicBezTo>
                  <a:cubicBezTo>
                    <a:pt x="1487" y="2"/>
                    <a:pt x="1443" y="1"/>
                    <a:pt x="1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3013;p57">
            <a:extLst>
              <a:ext uri="{FF2B5EF4-FFF2-40B4-BE49-F238E27FC236}">
                <a16:creationId xmlns:a16="http://schemas.microsoft.com/office/drawing/2014/main" id="{AEF45C03-35DF-3CF4-B176-5B0D055B6CCE}"/>
              </a:ext>
            </a:extLst>
          </p:cNvPr>
          <p:cNvGrpSpPr/>
          <p:nvPr/>
        </p:nvGrpSpPr>
        <p:grpSpPr>
          <a:xfrm>
            <a:off x="95327" y="419160"/>
            <a:ext cx="871264" cy="1028977"/>
            <a:chOff x="3664336" y="3881370"/>
            <a:chExt cx="484636" cy="573069"/>
          </a:xfrm>
        </p:grpSpPr>
        <p:sp>
          <p:nvSpPr>
            <p:cNvPr id="86" name="Google Shape;3014;p57">
              <a:extLst>
                <a:ext uri="{FF2B5EF4-FFF2-40B4-BE49-F238E27FC236}">
                  <a16:creationId xmlns:a16="http://schemas.microsoft.com/office/drawing/2014/main" id="{1E90B26B-155F-22C1-E2C7-741338FD747E}"/>
                </a:ext>
              </a:extLst>
            </p:cNvPr>
            <p:cNvSpPr/>
            <p:nvPr/>
          </p:nvSpPr>
          <p:spPr>
            <a:xfrm>
              <a:off x="3664336" y="3881370"/>
              <a:ext cx="484636" cy="545219"/>
            </a:xfrm>
            <a:custGeom>
              <a:avLst/>
              <a:gdLst/>
              <a:ahLst/>
              <a:cxnLst/>
              <a:rect l="l" t="t" r="r" b="b"/>
              <a:pathLst>
                <a:path w="17175" h="19322" extrusionOk="0">
                  <a:moveTo>
                    <a:pt x="12427" y="12347"/>
                  </a:moveTo>
                  <a:cubicBezTo>
                    <a:pt x="12427" y="12367"/>
                    <a:pt x="12429" y="12386"/>
                    <a:pt x="12429" y="12405"/>
                  </a:cubicBezTo>
                  <a:cubicBezTo>
                    <a:pt x="12427" y="12388"/>
                    <a:pt x="12427" y="12372"/>
                    <a:pt x="12424" y="12354"/>
                  </a:cubicBezTo>
                  <a:cubicBezTo>
                    <a:pt x="12424" y="12353"/>
                    <a:pt x="12427" y="12350"/>
                    <a:pt x="12427" y="12347"/>
                  </a:cubicBezTo>
                  <a:close/>
                  <a:moveTo>
                    <a:pt x="1414" y="1"/>
                  </a:moveTo>
                  <a:cubicBezTo>
                    <a:pt x="1394" y="1"/>
                    <a:pt x="1374" y="1"/>
                    <a:pt x="1355" y="3"/>
                  </a:cubicBezTo>
                  <a:cubicBezTo>
                    <a:pt x="293" y="72"/>
                    <a:pt x="0" y="1113"/>
                    <a:pt x="23" y="1990"/>
                  </a:cubicBezTo>
                  <a:cubicBezTo>
                    <a:pt x="72" y="3900"/>
                    <a:pt x="1186" y="5739"/>
                    <a:pt x="2833" y="6696"/>
                  </a:cubicBezTo>
                  <a:cubicBezTo>
                    <a:pt x="2695" y="6653"/>
                    <a:pt x="2541" y="6628"/>
                    <a:pt x="2391" y="6628"/>
                  </a:cubicBezTo>
                  <a:cubicBezTo>
                    <a:pt x="2148" y="6628"/>
                    <a:pt x="1917" y="6694"/>
                    <a:pt x="1786" y="6859"/>
                  </a:cubicBezTo>
                  <a:cubicBezTo>
                    <a:pt x="1695" y="6977"/>
                    <a:pt x="1616" y="7138"/>
                    <a:pt x="1565" y="7330"/>
                  </a:cubicBezTo>
                  <a:cubicBezTo>
                    <a:pt x="5965" y="12207"/>
                    <a:pt x="11246" y="16289"/>
                    <a:pt x="17072" y="19321"/>
                  </a:cubicBezTo>
                  <a:cubicBezTo>
                    <a:pt x="17174" y="16128"/>
                    <a:pt x="16555" y="12023"/>
                    <a:pt x="15697" y="10357"/>
                  </a:cubicBezTo>
                  <a:cubicBezTo>
                    <a:pt x="15501" y="9974"/>
                    <a:pt x="15083" y="9491"/>
                    <a:pt x="14736" y="9237"/>
                  </a:cubicBezTo>
                  <a:cubicBezTo>
                    <a:pt x="14520" y="9079"/>
                    <a:pt x="14248" y="8982"/>
                    <a:pt x="13982" y="8982"/>
                  </a:cubicBezTo>
                  <a:cubicBezTo>
                    <a:pt x="13823" y="8982"/>
                    <a:pt x="13667" y="9017"/>
                    <a:pt x="13526" y="9094"/>
                  </a:cubicBezTo>
                  <a:cubicBezTo>
                    <a:pt x="13258" y="9243"/>
                    <a:pt x="13082" y="9519"/>
                    <a:pt x="12951" y="9794"/>
                  </a:cubicBezTo>
                  <a:cubicBezTo>
                    <a:pt x="12868" y="9967"/>
                    <a:pt x="12798" y="10145"/>
                    <a:pt x="12739" y="10326"/>
                  </a:cubicBezTo>
                  <a:cubicBezTo>
                    <a:pt x="12759" y="10080"/>
                    <a:pt x="12775" y="9833"/>
                    <a:pt x="12778" y="9585"/>
                  </a:cubicBezTo>
                  <a:cubicBezTo>
                    <a:pt x="12802" y="8343"/>
                    <a:pt x="12605" y="7082"/>
                    <a:pt x="12078" y="5956"/>
                  </a:cubicBezTo>
                  <a:cubicBezTo>
                    <a:pt x="11869" y="5508"/>
                    <a:pt x="11602" y="5076"/>
                    <a:pt x="11218" y="4766"/>
                  </a:cubicBezTo>
                  <a:cubicBezTo>
                    <a:pt x="10915" y="4521"/>
                    <a:pt x="10528" y="4361"/>
                    <a:pt x="10142" y="4361"/>
                  </a:cubicBezTo>
                  <a:cubicBezTo>
                    <a:pt x="10039" y="4361"/>
                    <a:pt x="9936" y="4372"/>
                    <a:pt x="9835" y="4396"/>
                  </a:cubicBezTo>
                  <a:cubicBezTo>
                    <a:pt x="9668" y="4435"/>
                    <a:pt x="9510" y="4512"/>
                    <a:pt x="9371" y="4613"/>
                  </a:cubicBezTo>
                  <a:cubicBezTo>
                    <a:pt x="9180" y="4679"/>
                    <a:pt x="9043" y="4844"/>
                    <a:pt x="8959" y="5043"/>
                  </a:cubicBezTo>
                  <a:cubicBezTo>
                    <a:pt x="8923" y="5099"/>
                    <a:pt x="8889" y="5157"/>
                    <a:pt x="8858" y="5217"/>
                  </a:cubicBezTo>
                  <a:cubicBezTo>
                    <a:pt x="8832" y="5269"/>
                    <a:pt x="8809" y="5322"/>
                    <a:pt x="8789" y="5377"/>
                  </a:cubicBezTo>
                  <a:cubicBezTo>
                    <a:pt x="8697" y="4810"/>
                    <a:pt x="8579" y="4243"/>
                    <a:pt x="8343" y="3720"/>
                  </a:cubicBezTo>
                  <a:cubicBezTo>
                    <a:pt x="8091" y="3154"/>
                    <a:pt x="7687" y="2637"/>
                    <a:pt x="7139" y="2349"/>
                  </a:cubicBezTo>
                  <a:cubicBezTo>
                    <a:pt x="6932" y="2242"/>
                    <a:pt x="6693" y="2168"/>
                    <a:pt x="6460" y="2168"/>
                  </a:cubicBezTo>
                  <a:cubicBezTo>
                    <a:pt x="6332" y="2168"/>
                    <a:pt x="6205" y="2191"/>
                    <a:pt x="6086" y="2241"/>
                  </a:cubicBezTo>
                  <a:cubicBezTo>
                    <a:pt x="5731" y="2391"/>
                    <a:pt x="5512" y="2762"/>
                    <a:pt x="5425" y="3140"/>
                  </a:cubicBezTo>
                  <a:cubicBezTo>
                    <a:pt x="5386" y="3303"/>
                    <a:pt x="5371" y="3460"/>
                    <a:pt x="5373" y="3610"/>
                  </a:cubicBezTo>
                  <a:cubicBezTo>
                    <a:pt x="4877" y="2423"/>
                    <a:pt x="4309" y="1558"/>
                    <a:pt x="3155" y="646"/>
                  </a:cubicBezTo>
                  <a:cubicBezTo>
                    <a:pt x="2793" y="361"/>
                    <a:pt x="1909" y="1"/>
                    <a:pt x="14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015;p57">
              <a:extLst>
                <a:ext uri="{FF2B5EF4-FFF2-40B4-BE49-F238E27FC236}">
                  <a16:creationId xmlns:a16="http://schemas.microsoft.com/office/drawing/2014/main" id="{BD28E45B-E416-CBE7-1A33-2748420954B6}"/>
                </a:ext>
              </a:extLst>
            </p:cNvPr>
            <p:cNvSpPr/>
            <p:nvPr/>
          </p:nvSpPr>
          <p:spPr>
            <a:xfrm>
              <a:off x="3706126" y="4088119"/>
              <a:ext cx="439995" cy="366320"/>
            </a:xfrm>
            <a:custGeom>
              <a:avLst/>
              <a:gdLst/>
              <a:ahLst/>
              <a:cxnLst/>
              <a:rect l="l" t="t" r="r" b="b"/>
              <a:pathLst>
                <a:path w="15593" h="12982" extrusionOk="0">
                  <a:moveTo>
                    <a:pt x="86" y="0"/>
                  </a:moveTo>
                  <a:lnTo>
                    <a:pt x="86" y="0"/>
                  </a:lnTo>
                  <a:cubicBezTo>
                    <a:pt x="8" y="296"/>
                    <a:pt x="1" y="667"/>
                    <a:pt x="138" y="1065"/>
                  </a:cubicBezTo>
                  <a:cubicBezTo>
                    <a:pt x="612" y="2442"/>
                    <a:pt x="1709" y="3578"/>
                    <a:pt x="2803" y="4541"/>
                  </a:cubicBezTo>
                  <a:cubicBezTo>
                    <a:pt x="3897" y="5503"/>
                    <a:pt x="5220" y="6173"/>
                    <a:pt x="6564" y="6734"/>
                  </a:cubicBezTo>
                  <a:cubicBezTo>
                    <a:pt x="6515" y="6724"/>
                    <a:pt x="6466" y="6719"/>
                    <a:pt x="6418" y="6719"/>
                  </a:cubicBezTo>
                  <a:cubicBezTo>
                    <a:pt x="5851" y="6719"/>
                    <a:pt x="5399" y="7397"/>
                    <a:pt x="5481" y="7989"/>
                  </a:cubicBezTo>
                  <a:cubicBezTo>
                    <a:pt x="5569" y="8631"/>
                    <a:pt x="6003" y="9215"/>
                    <a:pt x="6493" y="9636"/>
                  </a:cubicBezTo>
                  <a:cubicBezTo>
                    <a:pt x="8263" y="11161"/>
                    <a:pt x="13302" y="12557"/>
                    <a:pt x="15002" y="12968"/>
                  </a:cubicBezTo>
                  <a:cubicBezTo>
                    <a:pt x="15039" y="12977"/>
                    <a:pt x="15076" y="12981"/>
                    <a:pt x="15111" y="12981"/>
                  </a:cubicBezTo>
                  <a:cubicBezTo>
                    <a:pt x="15361" y="12981"/>
                    <a:pt x="15554" y="12769"/>
                    <a:pt x="15571" y="12499"/>
                  </a:cubicBezTo>
                  <a:cubicBezTo>
                    <a:pt x="15579" y="12333"/>
                    <a:pt x="15586" y="12165"/>
                    <a:pt x="15592" y="11993"/>
                  </a:cubicBezTo>
                  <a:cubicBezTo>
                    <a:pt x="9766" y="8961"/>
                    <a:pt x="4485" y="4879"/>
                    <a:pt x="86" y="0"/>
                  </a:cubicBezTo>
                  <a:close/>
                </a:path>
              </a:pathLst>
            </a:custGeom>
            <a:solidFill>
              <a:srgbClr val="17387C">
                <a:alpha val="256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016;p57">
              <a:extLst>
                <a:ext uri="{FF2B5EF4-FFF2-40B4-BE49-F238E27FC236}">
                  <a16:creationId xmlns:a16="http://schemas.microsoft.com/office/drawing/2014/main" id="{CD654A51-4316-3C91-2CD4-108528AA951C}"/>
                </a:ext>
              </a:extLst>
            </p:cNvPr>
            <p:cNvSpPr/>
            <p:nvPr/>
          </p:nvSpPr>
          <p:spPr>
            <a:xfrm>
              <a:off x="3698141" y="3937579"/>
              <a:ext cx="447812" cy="511273"/>
            </a:xfrm>
            <a:custGeom>
              <a:avLst/>
              <a:gdLst/>
              <a:ahLst/>
              <a:cxnLst/>
              <a:rect l="l" t="t" r="r" b="b"/>
              <a:pathLst>
                <a:path w="15870" h="18119" extrusionOk="0">
                  <a:moveTo>
                    <a:pt x="63" y="1"/>
                  </a:moveTo>
                  <a:cubicBezTo>
                    <a:pt x="52" y="1"/>
                    <a:pt x="41" y="4"/>
                    <a:pt x="31" y="10"/>
                  </a:cubicBezTo>
                  <a:cubicBezTo>
                    <a:pt x="7" y="27"/>
                    <a:pt x="1" y="60"/>
                    <a:pt x="17" y="85"/>
                  </a:cubicBezTo>
                  <a:cubicBezTo>
                    <a:pt x="4503" y="6733"/>
                    <a:pt x="10231" y="12512"/>
                    <a:pt x="15770" y="18101"/>
                  </a:cubicBezTo>
                  <a:cubicBezTo>
                    <a:pt x="15781" y="18113"/>
                    <a:pt x="15794" y="18118"/>
                    <a:pt x="15809" y="18118"/>
                  </a:cubicBezTo>
                  <a:cubicBezTo>
                    <a:pt x="15823" y="18118"/>
                    <a:pt x="15838" y="18114"/>
                    <a:pt x="15848" y="18100"/>
                  </a:cubicBezTo>
                  <a:cubicBezTo>
                    <a:pt x="15869" y="18080"/>
                    <a:pt x="15869" y="18046"/>
                    <a:pt x="15848" y="18025"/>
                  </a:cubicBezTo>
                  <a:cubicBezTo>
                    <a:pt x="10313" y="12438"/>
                    <a:pt x="4588" y="6662"/>
                    <a:pt x="108" y="24"/>
                  </a:cubicBezTo>
                  <a:cubicBezTo>
                    <a:pt x="96" y="8"/>
                    <a:pt x="80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017;p57">
              <a:extLst>
                <a:ext uri="{FF2B5EF4-FFF2-40B4-BE49-F238E27FC236}">
                  <a16:creationId xmlns:a16="http://schemas.microsoft.com/office/drawing/2014/main" id="{F34AD247-51F5-DD42-B2C7-73B94A03EC6F}"/>
                </a:ext>
              </a:extLst>
            </p:cNvPr>
            <p:cNvSpPr/>
            <p:nvPr/>
          </p:nvSpPr>
          <p:spPr>
            <a:xfrm>
              <a:off x="3742724" y="4109706"/>
              <a:ext cx="139056" cy="66085"/>
            </a:xfrm>
            <a:custGeom>
              <a:avLst/>
              <a:gdLst/>
              <a:ahLst/>
              <a:cxnLst/>
              <a:rect l="l" t="t" r="r" b="b"/>
              <a:pathLst>
                <a:path w="4928" h="2342" extrusionOk="0">
                  <a:moveTo>
                    <a:pt x="61" y="1"/>
                  </a:moveTo>
                  <a:cubicBezTo>
                    <a:pt x="46" y="1"/>
                    <a:pt x="31" y="7"/>
                    <a:pt x="21" y="19"/>
                  </a:cubicBezTo>
                  <a:cubicBezTo>
                    <a:pt x="0" y="40"/>
                    <a:pt x="2" y="73"/>
                    <a:pt x="24" y="94"/>
                  </a:cubicBezTo>
                  <a:cubicBezTo>
                    <a:pt x="1358" y="1308"/>
                    <a:pt x="3076" y="2104"/>
                    <a:pt x="4863" y="2341"/>
                  </a:cubicBezTo>
                  <a:lnTo>
                    <a:pt x="4870" y="2341"/>
                  </a:lnTo>
                  <a:cubicBezTo>
                    <a:pt x="4898" y="2341"/>
                    <a:pt x="4921" y="2321"/>
                    <a:pt x="4925" y="2293"/>
                  </a:cubicBezTo>
                  <a:cubicBezTo>
                    <a:pt x="4928" y="2263"/>
                    <a:pt x="4906" y="2236"/>
                    <a:pt x="4877" y="2233"/>
                  </a:cubicBezTo>
                  <a:cubicBezTo>
                    <a:pt x="3112" y="2001"/>
                    <a:pt x="1414" y="1212"/>
                    <a:pt x="96" y="14"/>
                  </a:cubicBezTo>
                  <a:cubicBezTo>
                    <a:pt x="86" y="5"/>
                    <a:pt x="73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018;p57">
              <a:extLst>
                <a:ext uri="{FF2B5EF4-FFF2-40B4-BE49-F238E27FC236}">
                  <a16:creationId xmlns:a16="http://schemas.microsoft.com/office/drawing/2014/main" id="{CF73C618-B52C-631E-538D-3B1658080AF0}"/>
                </a:ext>
              </a:extLst>
            </p:cNvPr>
            <p:cNvSpPr/>
            <p:nvPr/>
          </p:nvSpPr>
          <p:spPr>
            <a:xfrm>
              <a:off x="3837761" y="3996215"/>
              <a:ext cx="15379" cy="135472"/>
            </a:xfrm>
            <a:custGeom>
              <a:avLst/>
              <a:gdLst/>
              <a:ahLst/>
              <a:cxnLst/>
              <a:rect l="l" t="t" r="r" b="b"/>
              <a:pathLst>
                <a:path w="545" h="4801" extrusionOk="0">
                  <a:moveTo>
                    <a:pt x="60" y="0"/>
                  </a:moveTo>
                  <a:cubicBezTo>
                    <a:pt x="56" y="0"/>
                    <a:pt x="51" y="1"/>
                    <a:pt x="47" y="2"/>
                  </a:cubicBezTo>
                  <a:cubicBezTo>
                    <a:pt x="18" y="9"/>
                    <a:pt x="1" y="38"/>
                    <a:pt x="8" y="67"/>
                  </a:cubicBezTo>
                  <a:cubicBezTo>
                    <a:pt x="371" y="1526"/>
                    <a:pt x="438" y="3084"/>
                    <a:pt x="201" y="4573"/>
                  </a:cubicBezTo>
                  <a:cubicBezTo>
                    <a:pt x="191" y="4632"/>
                    <a:pt x="195" y="4713"/>
                    <a:pt x="237" y="4762"/>
                  </a:cubicBezTo>
                  <a:cubicBezTo>
                    <a:pt x="257" y="4786"/>
                    <a:pt x="289" y="4801"/>
                    <a:pt x="324" y="4801"/>
                  </a:cubicBezTo>
                  <a:cubicBezTo>
                    <a:pt x="354" y="4801"/>
                    <a:pt x="376" y="4776"/>
                    <a:pt x="374" y="4749"/>
                  </a:cubicBezTo>
                  <a:cubicBezTo>
                    <a:pt x="374" y="4719"/>
                    <a:pt x="347" y="4693"/>
                    <a:pt x="318" y="4693"/>
                  </a:cubicBezTo>
                  <a:cubicBezTo>
                    <a:pt x="305" y="4678"/>
                    <a:pt x="298" y="4638"/>
                    <a:pt x="305" y="4590"/>
                  </a:cubicBezTo>
                  <a:cubicBezTo>
                    <a:pt x="544" y="3090"/>
                    <a:pt x="478" y="1516"/>
                    <a:pt x="112" y="41"/>
                  </a:cubicBezTo>
                  <a:cubicBezTo>
                    <a:pt x="106" y="16"/>
                    <a:pt x="8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019;p57">
              <a:extLst>
                <a:ext uri="{FF2B5EF4-FFF2-40B4-BE49-F238E27FC236}">
                  <a16:creationId xmlns:a16="http://schemas.microsoft.com/office/drawing/2014/main" id="{A70C6544-6278-A55A-651E-194C21582FFB}"/>
                </a:ext>
              </a:extLst>
            </p:cNvPr>
            <p:cNvSpPr/>
            <p:nvPr/>
          </p:nvSpPr>
          <p:spPr>
            <a:xfrm>
              <a:off x="3939344" y="4069411"/>
              <a:ext cx="20204" cy="178052"/>
            </a:xfrm>
            <a:custGeom>
              <a:avLst/>
              <a:gdLst/>
              <a:ahLst/>
              <a:cxnLst/>
              <a:rect l="l" t="t" r="r" b="b"/>
              <a:pathLst>
                <a:path w="716" h="6310" extrusionOk="0">
                  <a:moveTo>
                    <a:pt x="58" y="1"/>
                  </a:moveTo>
                  <a:cubicBezTo>
                    <a:pt x="55" y="1"/>
                    <a:pt x="52" y="1"/>
                    <a:pt x="49" y="1"/>
                  </a:cubicBezTo>
                  <a:cubicBezTo>
                    <a:pt x="20" y="10"/>
                    <a:pt x="1" y="37"/>
                    <a:pt x="8" y="68"/>
                  </a:cubicBezTo>
                  <a:cubicBezTo>
                    <a:pt x="506" y="2070"/>
                    <a:pt x="605" y="4208"/>
                    <a:pt x="297" y="6249"/>
                  </a:cubicBezTo>
                  <a:cubicBezTo>
                    <a:pt x="291" y="6277"/>
                    <a:pt x="313" y="6303"/>
                    <a:pt x="341" y="6309"/>
                  </a:cubicBezTo>
                  <a:lnTo>
                    <a:pt x="352" y="6309"/>
                  </a:lnTo>
                  <a:cubicBezTo>
                    <a:pt x="377" y="6309"/>
                    <a:pt x="402" y="6289"/>
                    <a:pt x="403" y="6266"/>
                  </a:cubicBezTo>
                  <a:cubicBezTo>
                    <a:pt x="715" y="4210"/>
                    <a:pt x="614" y="2060"/>
                    <a:pt x="114" y="42"/>
                  </a:cubicBezTo>
                  <a:cubicBezTo>
                    <a:pt x="107" y="16"/>
                    <a:pt x="85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020;p57">
              <a:extLst>
                <a:ext uri="{FF2B5EF4-FFF2-40B4-BE49-F238E27FC236}">
                  <a16:creationId xmlns:a16="http://schemas.microsoft.com/office/drawing/2014/main" id="{E836A2C9-8A48-14DA-98D3-E10C78B82761}"/>
                </a:ext>
              </a:extLst>
            </p:cNvPr>
            <p:cNvSpPr/>
            <p:nvPr/>
          </p:nvSpPr>
          <p:spPr>
            <a:xfrm>
              <a:off x="3894788" y="4314565"/>
              <a:ext cx="174807" cy="59426"/>
            </a:xfrm>
            <a:custGeom>
              <a:avLst/>
              <a:gdLst/>
              <a:ahLst/>
              <a:cxnLst/>
              <a:rect l="l" t="t" r="r" b="b"/>
              <a:pathLst>
                <a:path w="6195" h="2106" extrusionOk="0">
                  <a:moveTo>
                    <a:pt x="62" y="0"/>
                  </a:moveTo>
                  <a:cubicBezTo>
                    <a:pt x="43" y="0"/>
                    <a:pt x="25" y="10"/>
                    <a:pt x="15" y="27"/>
                  </a:cubicBezTo>
                  <a:cubicBezTo>
                    <a:pt x="0" y="52"/>
                    <a:pt x="9" y="86"/>
                    <a:pt x="35" y="101"/>
                  </a:cubicBezTo>
                  <a:cubicBezTo>
                    <a:pt x="961" y="630"/>
                    <a:pt x="1919" y="1178"/>
                    <a:pt x="2937" y="1568"/>
                  </a:cubicBezTo>
                  <a:cubicBezTo>
                    <a:pt x="3874" y="1925"/>
                    <a:pt x="4762" y="2106"/>
                    <a:pt x="5591" y="2106"/>
                  </a:cubicBezTo>
                  <a:cubicBezTo>
                    <a:pt x="5778" y="2106"/>
                    <a:pt x="5962" y="2097"/>
                    <a:pt x="6142" y="2080"/>
                  </a:cubicBezTo>
                  <a:cubicBezTo>
                    <a:pt x="6173" y="2077"/>
                    <a:pt x="6194" y="2050"/>
                    <a:pt x="6190" y="2021"/>
                  </a:cubicBezTo>
                  <a:cubicBezTo>
                    <a:pt x="6187" y="1991"/>
                    <a:pt x="6166" y="1972"/>
                    <a:pt x="6134" y="1972"/>
                  </a:cubicBezTo>
                  <a:cubicBezTo>
                    <a:pt x="6133" y="1972"/>
                    <a:pt x="6132" y="1972"/>
                    <a:pt x="6131" y="1972"/>
                  </a:cubicBezTo>
                  <a:cubicBezTo>
                    <a:pt x="5954" y="1990"/>
                    <a:pt x="5773" y="1999"/>
                    <a:pt x="5589" y="1999"/>
                  </a:cubicBezTo>
                  <a:cubicBezTo>
                    <a:pt x="4775" y="1999"/>
                    <a:pt x="3898" y="1820"/>
                    <a:pt x="2978" y="1470"/>
                  </a:cubicBezTo>
                  <a:cubicBezTo>
                    <a:pt x="1967" y="1082"/>
                    <a:pt x="1012" y="535"/>
                    <a:pt x="88" y="7"/>
                  </a:cubicBezTo>
                  <a:cubicBezTo>
                    <a:pt x="80" y="2"/>
                    <a:pt x="71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021;p57">
              <a:extLst>
                <a:ext uri="{FF2B5EF4-FFF2-40B4-BE49-F238E27FC236}">
                  <a16:creationId xmlns:a16="http://schemas.microsoft.com/office/drawing/2014/main" id="{42CD16B1-E3A8-FB3E-D374-B732B4C63511}"/>
                </a:ext>
              </a:extLst>
            </p:cNvPr>
            <p:cNvSpPr/>
            <p:nvPr/>
          </p:nvSpPr>
          <p:spPr>
            <a:xfrm>
              <a:off x="4051283" y="4173759"/>
              <a:ext cx="15915" cy="182934"/>
            </a:xfrm>
            <a:custGeom>
              <a:avLst/>
              <a:gdLst/>
              <a:ahLst/>
              <a:cxnLst/>
              <a:rect l="l" t="t" r="r" b="b"/>
              <a:pathLst>
                <a:path w="564" h="6483" extrusionOk="0">
                  <a:moveTo>
                    <a:pt x="264" y="1"/>
                  </a:moveTo>
                  <a:cubicBezTo>
                    <a:pt x="261" y="1"/>
                    <a:pt x="258" y="1"/>
                    <a:pt x="255" y="2"/>
                  </a:cubicBezTo>
                  <a:cubicBezTo>
                    <a:pt x="226" y="6"/>
                    <a:pt x="204" y="32"/>
                    <a:pt x="208" y="62"/>
                  </a:cubicBezTo>
                  <a:cubicBezTo>
                    <a:pt x="455" y="2180"/>
                    <a:pt x="389" y="4321"/>
                    <a:pt x="7" y="6419"/>
                  </a:cubicBezTo>
                  <a:cubicBezTo>
                    <a:pt x="1" y="6448"/>
                    <a:pt x="21" y="6477"/>
                    <a:pt x="50" y="6483"/>
                  </a:cubicBezTo>
                  <a:lnTo>
                    <a:pt x="58" y="6483"/>
                  </a:lnTo>
                  <a:cubicBezTo>
                    <a:pt x="84" y="6483"/>
                    <a:pt x="108" y="6463"/>
                    <a:pt x="113" y="6439"/>
                  </a:cubicBezTo>
                  <a:cubicBezTo>
                    <a:pt x="497" y="4328"/>
                    <a:pt x="563" y="2178"/>
                    <a:pt x="315" y="49"/>
                  </a:cubicBezTo>
                  <a:cubicBezTo>
                    <a:pt x="311" y="23"/>
                    <a:pt x="291" y="1"/>
                    <a:pt x="2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3027;p57">
            <a:extLst>
              <a:ext uri="{FF2B5EF4-FFF2-40B4-BE49-F238E27FC236}">
                <a16:creationId xmlns:a16="http://schemas.microsoft.com/office/drawing/2014/main" id="{486C307A-D835-5AE3-23E8-791740F48E58}"/>
              </a:ext>
            </a:extLst>
          </p:cNvPr>
          <p:cNvSpPr/>
          <p:nvPr/>
        </p:nvSpPr>
        <p:spPr>
          <a:xfrm>
            <a:off x="520878" y="854385"/>
            <a:ext cx="67975" cy="45719"/>
          </a:xfrm>
          <a:custGeom>
            <a:avLst/>
            <a:gdLst/>
            <a:ahLst/>
            <a:cxnLst/>
            <a:rect l="l" t="t" r="r" b="b"/>
            <a:pathLst>
              <a:path w="1340" h="675" extrusionOk="0">
                <a:moveTo>
                  <a:pt x="811" y="0"/>
                </a:moveTo>
                <a:cubicBezTo>
                  <a:pt x="626" y="0"/>
                  <a:pt x="439" y="67"/>
                  <a:pt x="306" y="198"/>
                </a:cubicBezTo>
                <a:cubicBezTo>
                  <a:pt x="0" y="499"/>
                  <a:pt x="538" y="674"/>
                  <a:pt x="820" y="674"/>
                </a:cubicBezTo>
                <a:cubicBezTo>
                  <a:pt x="850" y="674"/>
                  <a:pt x="878" y="672"/>
                  <a:pt x="901" y="668"/>
                </a:cubicBezTo>
                <a:cubicBezTo>
                  <a:pt x="955" y="659"/>
                  <a:pt x="1010" y="644"/>
                  <a:pt x="1056" y="616"/>
                </a:cubicBezTo>
                <a:cubicBezTo>
                  <a:pt x="1124" y="579"/>
                  <a:pt x="1176" y="518"/>
                  <a:pt x="1226" y="459"/>
                </a:cubicBezTo>
                <a:cubicBezTo>
                  <a:pt x="1279" y="395"/>
                  <a:pt x="1340" y="319"/>
                  <a:pt x="1315" y="240"/>
                </a:cubicBezTo>
                <a:cubicBezTo>
                  <a:pt x="1304" y="193"/>
                  <a:pt x="1268" y="160"/>
                  <a:pt x="1229" y="133"/>
                </a:cubicBezTo>
                <a:cubicBezTo>
                  <a:pt x="1109" y="44"/>
                  <a:pt x="960" y="0"/>
                  <a:pt x="8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Picture 6">
            <a:extLst>
              <a:ext uri="{FF2B5EF4-FFF2-40B4-BE49-F238E27FC236}">
                <a16:creationId xmlns:a16="http://schemas.microsoft.com/office/drawing/2014/main" id="{AA47FA48-7B91-AAAD-CDBB-84DB2D1CA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3941" y="3408480"/>
            <a:ext cx="5644837" cy="162994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761F99-73AD-C23C-B8BD-F7577A263F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+mj-lt"/>
              </a:rPr>
              <a:t>KHỞI ĐỘNG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B21D1-21E1-392A-155B-C310770D7C9A}"/>
              </a:ext>
            </a:extLst>
          </p:cNvPr>
          <p:cNvSpPr txBox="1"/>
          <p:nvPr/>
        </p:nvSpPr>
        <p:spPr>
          <a:xfrm>
            <a:off x="980497" y="1535554"/>
            <a:ext cx="7887056" cy="348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>
                <a:solidFill>
                  <a:srgbClr val="FF0000"/>
                </a:solidFill>
              </a:rPr>
              <a:t>Các thiết bị để tạo thành một máy tính hoàn chỉnh là: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/>
              <a:t>Màn hình máy tính.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/>
              <a:t>Thân máy.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/>
              <a:t>Bàn phím.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/>
              <a:t>Chuột máy.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500"/>
              <a:t>Loa.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9533AD-4E75-34A8-A1CC-6F6AFE3F4A44}"/>
              </a:ext>
            </a:extLst>
          </p:cNvPr>
          <p:cNvSpPr/>
          <p:nvPr/>
        </p:nvSpPr>
        <p:spPr>
          <a:xfrm>
            <a:off x="459502" y="1644963"/>
            <a:ext cx="520995" cy="475727"/>
          </a:xfrm>
          <a:prstGeom prst="ellipse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sym typeface="Wingdings" panose="05000000000000000000" pitchFamily="2" charset="2"/>
              </a:rPr>
              <a:t></a:t>
            </a:r>
            <a:endParaRPr lang="en-US" sz="2000" b="1">
              <a:solidFill>
                <a:srgbClr val="002060"/>
              </a:solidFill>
            </a:endParaRPr>
          </a:p>
        </p:txBody>
      </p:sp>
      <p:pic>
        <p:nvPicPr>
          <p:cNvPr id="52" name="Picture 51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8AAB7B23-0228-5E5D-12DD-5D6A22BC7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81" y="2209561"/>
            <a:ext cx="3961181" cy="265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0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38F5A099-808F-F9BE-325E-20DFA23F6E2B}"/>
              </a:ext>
            </a:extLst>
          </p:cNvPr>
          <p:cNvSpPr/>
          <p:nvPr/>
        </p:nvSpPr>
        <p:spPr>
          <a:xfrm>
            <a:off x="1174897" y="774998"/>
            <a:ext cx="7118498" cy="871870"/>
          </a:xfrm>
          <a:prstGeom prst="flowChartTerminator">
            <a:avLst/>
          </a:prstGeom>
          <a:solidFill>
            <a:srgbClr val="457BD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2"/>
                </a:solidFill>
              </a:rPr>
              <a:t>Chủ đề A1: Khám phá máy tính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09512C-1A34-49AC-462F-B7781D04A2E4}"/>
              </a:ext>
            </a:extLst>
          </p:cNvPr>
          <p:cNvSpPr txBox="1"/>
          <p:nvPr/>
        </p:nvSpPr>
        <p:spPr>
          <a:xfrm>
            <a:off x="850605" y="1945759"/>
            <a:ext cx="7442790" cy="160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00" b="1"/>
              <a:t>BÀI 2:</a:t>
            </a:r>
          </a:p>
          <a:p>
            <a:pPr algn="ctr">
              <a:lnSpc>
                <a:spcPct val="150000"/>
              </a:lnSpc>
            </a:pPr>
            <a:r>
              <a:rPr lang="en-US" sz="3500" b="1"/>
              <a:t>NHỮNG MÁY TÍNH THÔNG DỤNG</a:t>
            </a:r>
          </a:p>
        </p:txBody>
      </p:sp>
      <p:pic>
        <p:nvPicPr>
          <p:cNvPr id="38" name="Picture 3">
            <a:extLst>
              <a:ext uri="{FF2B5EF4-FFF2-40B4-BE49-F238E27FC236}">
                <a16:creationId xmlns:a16="http://schemas.microsoft.com/office/drawing/2014/main" id="{F7C4A6CC-CDFE-A2F5-51AC-D979940B8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204753" y="3679167"/>
            <a:ext cx="1403097" cy="1464333"/>
          </a:xfrm>
          <a:prstGeom prst="rect">
            <a:avLst/>
          </a:prstGeom>
        </p:spPr>
      </p:pic>
      <p:pic>
        <p:nvPicPr>
          <p:cNvPr id="39" name="Picture 5">
            <a:extLst>
              <a:ext uri="{FF2B5EF4-FFF2-40B4-BE49-F238E27FC236}">
                <a16:creationId xmlns:a16="http://schemas.microsoft.com/office/drawing/2014/main" id="{E7463143-CD7C-2EB0-057B-9CF9785CF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19013" flipH="1">
            <a:off x="706681" y="3516190"/>
            <a:ext cx="1611885" cy="1790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33"/>
          <p:cNvSpPr txBox="1">
            <a:spLocks noGrp="1"/>
          </p:cNvSpPr>
          <p:nvPr>
            <p:ph type="title"/>
          </p:nvPr>
        </p:nvSpPr>
        <p:spPr>
          <a:xfrm rot="2960">
            <a:off x="2248360" y="1410349"/>
            <a:ext cx="1045200" cy="9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387C"/>
                </a:solidFill>
                <a:latin typeface="+mj-lt"/>
              </a:rPr>
              <a:t>01</a:t>
            </a:r>
            <a:endParaRPr>
              <a:solidFill>
                <a:srgbClr val="17387C"/>
              </a:solidFill>
              <a:latin typeface="+mj-lt"/>
            </a:endParaRPr>
          </a:p>
        </p:txBody>
      </p:sp>
      <p:sp>
        <p:nvSpPr>
          <p:cNvPr id="1370" name="Google Shape;1370;p33"/>
          <p:cNvSpPr txBox="1">
            <a:spLocks noGrp="1"/>
          </p:cNvSpPr>
          <p:nvPr>
            <p:ph type="subTitle" idx="1"/>
          </p:nvPr>
        </p:nvSpPr>
        <p:spPr>
          <a:xfrm>
            <a:off x="1502472" y="2158535"/>
            <a:ext cx="2536851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+mj-lt"/>
              </a:rPr>
              <a:t>N</a:t>
            </a:r>
            <a:r>
              <a:rPr lang="en" sz="2000">
                <a:solidFill>
                  <a:srgbClr val="000000"/>
                </a:solidFill>
                <a:latin typeface="+mj-lt"/>
              </a:rPr>
              <a:t>hững máy tính thông dụng</a:t>
            </a:r>
            <a:endParaRPr sz="200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71" name="Google Shape;1371;p33"/>
          <p:cNvSpPr txBox="1">
            <a:spLocks noGrp="1"/>
          </p:cNvSpPr>
          <p:nvPr>
            <p:ph type="title" idx="15"/>
          </p:nvPr>
        </p:nvSpPr>
        <p:spPr>
          <a:xfrm>
            <a:off x="720000" y="526849"/>
            <a:ext cx="77040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+mj-lt"/>
              </a:rPr>
              <a:t>N</a:t>
            </a:r>
            <a:r>
              <a:rPr lang="en">
                <a:solidFill>
                  <a:srgbClr val="000000"/>
                </a:solidFill>
                <a:latin typeface="+mj-lt"/>
              </a:rPr>
              <a:t>ội dung bài học</a:t>
            </a:r>
            <a:endParaRPr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72" name="Google Shape;1372;p33"/>
          <p:cNvSpPr txBox="1">
            <a:spLocks noGrp="1"/>
          </p:cNvSpPr>
          <p:nvPr>
            <p:ph type="title" idx="3"/>
          </p:nvPr>
        </p:nvSpPr>
        <p:spPr>
          <a:xfrm rot="2960">
            <a:off x="2248360" y="3194899"/>
            <a:ext cx="1045200" cy="9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387C"/>
                </a:solidFill>
                <a:latin typeface="+mj-lt"/>
              </a:rPr>
              <a:t>03</a:t>
            </a:r>
            <a:endParaRPr>
              <a:solidFill>
                <a:srgbClr val="17387C"/>
              </a:solidFill>
              <a:latin typeface="+mj-lt"/>
            </a:endParaRPr>
          </a:p>
        </p:txBody>
      </p:sp>
      <p:sp>
        <p:nvSpPr>
          <p:cNvPr id="1374" name="Google Shape;1374;p33"/>
          <p:cNvSpPr txBox="1">
            <a:spLocks noGrp="1"/>
          </p:cNvSpPr>
          <p:nvPr>
            <p:ph type="subTitle" idx="5"/>
          </p:nvPr>
        </p:nvSpPr>
        <p:spPr>
          <a:xfrm>
            <a:off x="1297748" y="4239099"/>
            <a:ext cx="2946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000000"/>
                </a:solidFill>
              </a:rPr>
              <a:t>L</a:t>
            </a:r>
            <a:r>
              <a:rPr lang="en" sz="2500">
                <a:solidFill>
                  <a:srgbClr val="000000"/>
                </a:solidFill>
              </a:rPr>
              <a:t>uyện tập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1375" name="Google Shape;1375;p33"/>
          <p:cNvSpPr txBox="1">
            <a:spLocks noGrp="1"/>
          </p:cNvSpPr>
          <p:nvPr>
            <p:ph type="title" idx="6"/>
          </p:nvPr>
        </p:nvSpPr>
        <p:spPr>
          <a:xfrm rot="2960">
            <a:off x="5807985" y="1410349"/>
            <a:ext cx="1045200" cy="9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387C"/>
                </a:solidFill>
                <a:latin typeface="+mj-lt"/>
              </a:rPr>
              <a:t>02</a:t>
            </a:r>
            <a:endParaRPr>
              <a:solidFill>
                <a:srgbClr val="17387C"/>
              </a:solidFill>
              <a:latin typeface="+mj-lt"/>
            </a:endParaRPr>
          </a:p>
        </p:txBody>
      </p:sp>
      <p:sp>
        <p:nvSpPr>
          <p:cNvPr id="1377" name="Google Shape;1377;p33"/>
          <p:cNvSpPr txBox="1">
            <a:spLocks noGrp="1"/>
          </p:cNvSpPr>
          <p:nvPr>
            <p:ph type="subTitle" idx="8"/>
          </p:nvPr>
        </p:nvSpPr>
        <p:spPr>
          <a:xfrm>
            <a:off x="4649800" y="2154874"/>
            <a:ext cx="3361545" cy="1120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0000"/>
                </a:solidFill>
              </a:rPr>
              <a:t>C</a:t>
            </a:r>
            <a:r>
              <a:rPr lang="en" sz="2000">
                <a:solidFill>
                  <a:srgbClr val="000000"/>
                </a:solidFill>
              </a:rPr>
              <a:t>ác thành phần cơ bản của từng  loại máy tính</a:t>
            </a:r>
            <a:endParaRPr sz="2000">
              <a:solidFill>
                <a:srgbClr val="000000"/>
              </a:solidFill>
            </a:endParaRPr>
          </a:p>
        </p:txBody>
      </p:sp>
      <p:sp>
        <p:nvSpPr>
          <p:cNvPr id="1378" name="Google Shape;1378;p33"/>
          <p:cNvSpPr txBox="1">
            <a:spLocks noGrp="1"/>
          </p:cNvSpPr>
          <p:nvPr>
            <p:ph type="title" idx="9"/>
          </p:nvPr>
        </p:nvSpPr>
        <p:spPr>
          <a:xfrm rot="2960">
            <a:off x="5807985" y="3194899"/>
            <a:ext cx="1045200" cy="9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7387C"/>
                </a:solidFill>
                <a:latin typeface="+mj-lt"/>
              </a:rPr>
              <a:t>04</a:t>
            </a:r>
            <a:endParaRPr>
              <a:solidFill>
                <a:srgbClr val="17387C"/>
              </a:solidFill>
              <a:latin typeface="+mj-lt"/>
            </a:endParaRPr>
          </a:p>
        </p:txBody>
      </p:sp>
      <p:sp>
        <p:nvSpPr>
          <p:cNvPr id="1380" name="Google Shape;1380;p33"/>
          <p:cNvSpPr txBox="1">
            <a:spLocks noGrp="1"/>
          </p:cNvSpPr>
          <p:nvPr>
            <p:ph type="subTitle" idx="14"/>
          </p:nvPr>
        </p:nvSpPr>
        <p:spPr>
          <a:xfrm>
            <a:off x="4857423" y="4239099"/>
            <a:ext cx="29463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rgbClr val="000000"/>
                </a:solidFill>
                <a:latin typeface="+mj-lt"/>
              </a:rPr>
              <a:t>V</a:t>
            </a:r>
            <a:r>
              <a:rPr lang="en" sz="2500">
                <a:solidFill>
                  <a:srgbClr val="000000"/>
                </a:solidFill>
                <a:latin typeface="+mj-lt"/>
              </a:rPr>
              <a:t>ận dụng</a:t>
            </a:r>
            <a:endParaRPr sz="250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903C4D6C-475C-CD42-562F-B19BB39C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1815" y="248277"/>
            <a:ext cx="1045976" cy="1197112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5272C434-CBDC-BC58-29EB-83A1FF3760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6965369" y="202478"/>
            <a:ext cx="1045976" cy="1197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8" grpId="0"/>
      <p:bldP spid="1370" grpId="0" build="p"/>
      <p:bldP spid="1371" grpId="0"/>
      <p:bldP spid="1372" grpId="0"/>
      <p:bldP spid="1374" grpId="0" build="p"/>
      <p:bldP spid="1375" grpId="0"/>
      <p:bldP spid="1377" grpId="0" build="p"/>
      <p:bldP spid="1378" grpId="0"/>
      <p:bldP spid="138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761F99-73AD-C23C-B8BD-F7577A263FF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+mj-lt"/>
              </a:rPr>
              <a:t>1. Những máy tính thông dụng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B21D1-21E1-392A-155B-C310770D7C9A}"/>
              </a:ext>
            </a:extLst>
          </p:cNvPr>
          <p:cNvSpPr txBox="1"/>
          <p:nvPr/>
        </p:nvSpPr>
        <p:spPr>
          <a:xfrm>
            <a:off x="1182516" y="1499727"/>
            <a:ext cx="7887056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>
                <a:solidFill>
                  <a:srgbClr val="FF0000"/>
                </a:solidFill>
              </a:rPr>
              <a:t>Hoạt động 1: </a:t>
            </a:r>
            <a:r>
              <a:rPr lang="en-US" sz="2500"/>
              <a:t>Tìm hiểu những máy tính thông dụng</a:t>
            </a:r>
          </a:p>
        </p:txBody>
      </p:sp>
      <p:pic>
        <p:nvPicPr>
          <p:cNvPr id="1026" name="Picture 2" descr="Jigsaw ">
            <a:extLst>
              <a:ext uri="{FF2B5EF4-FFF2-40B4-BE49-F238E27FC236}">
                <a16:creationId xmlns:a16="http://schemas.microsoft.com/office/drawing/2014/main" id="{CCBBDB38-8CD6-62A3-DEA5-AE3D31612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54" y="1499727"/>
            <a:ext cx="735862" cy="73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352950-5D13-76D9-DBA6-B9494AC7914F}"/>
              </a:ext>
            </a:extLst>
          </p:cNvPr>
          <p:cNvSpPr txBox="1"/>
          <p:nvPr/>
        </p:nvSpPr>
        <p:spPr>
          <a:xfrm>
            <a:off x="1037825" y="2521298"/>
            <a:ext cx="7068349" cy="2082202"/>
          </a:xfrm>
          <a:prstGeom prst="round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/>
              <a:t>Chơi trò chơi “Ghép cặp đúng”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rgbClr val="FF0000"/>
                </a:solidFill>
              </a:rPr>
              <a:t>Luật chơi:</a:t>
            </a:r>
          </a:p>
          <a:p>
            <a:pPr>
              <a:lnSpc>
                <a:spcPct val="150000"/>
              </a:lnSpc>
            </a:pPr>
            <a:r>
              <a:rPr lang="en-US" sz="2000"/>
              <a:t>Các em sẽ phải ghép các tên gọi của từng loại máy tính với những đặc điểm của chúng sao cho phù hợp.</a:t>
            </a:r>
          </a:p>
        </p:txBody>
      </p:sp>
    </p:spTree>
    <p:extLst>
      <p:ext uri="{BB962C8B-B14F-4D97-AF65-F5344CB8AC3E}">
        <p14:creationId xmlns:p14="http://schemas.microsoft.com/office/powerpoint/2010/main" val="315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036C2F-C852-6E59-9F05-54565BEBF135}"/>
              </a:ext>
            </a:extLst>
          </p:cNvPr>
          <p:cNvSpPr txBox="1"/>
          <p:nvPr/>
        </p:nvSpPr>
        <p:spPr>
          <a:xfrm>
            <a:off x="3073705" y="440786"/>
            <a:ext cx="3518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6600"/>
                </a:solidFill>
              </a:rPr>
              <a:t>TÔI LÀ AI?</a:t>
            </a:r>
          </a:p>
        </p:txBody>
      </p:sp>
      <p:pic>
        <p:nvPicPr>
          <p:cNvPr id="2056" name="Picture 8" descr="Anh Dong (182)">
            <a:extLst>
              <a:ext uri="{FF2B5EF4-FFF2-40B4-BE49-F238E27FC236}">
                <a16:creationId xmlns:a16="http://schemas.microsoft.com/office/drawing/2014/main" id="{08CF8C9D-3116-B558-D4B0-3C5FBDFA4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1" y="2207258"/>
            <a:ext cx="4133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nh Dong (182)">
            <a:extLst>
              <a:ext uri="{FF2B5EF4-FFF2-40B4-BE49-F238E27FC236}">
                <a16:creationId xmlns:a16="http://schemas.microsoft.com/office/drawing/2014/main" id="{62B55B0A-CC7C-D778-DE29-961553902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32" y="2286000"/>
            <a:ext cx="4133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nh Dong (393)">
            <a:extLst>
              <a:ext uri="{FF2B5EF4-FFF2-40B4-BE49-F238E27FC236}">
                <a16:creationId xmlns:a16="http://schemas.microsoft.com/office/drawing/2014/main" id="{0EC8AB31-847C-7B3F-3CFA-7186B5B9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03630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5EE239-7072-90A5-DB82-B82AFDE070AB}"/>
              </a:ext>
            </a:extLst>
          </p:cNvPr>
          <p:cNvSpPr txBox="1"/>
          <p:nvPr/>
        </p:nvSpPr>
        <p:spPr>
          <a:xfrm>
            <a:off x="1232761" y="1372767"/>
            <a:ext cx="6906450" cy="1300286"/>
          </a:xfrm>
          <a:prstGeom prst="roundRect">
            <a:avLst/>
          </a:prstGeom>
          <a:solidFill>
            <a:srgbClr val="FF835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/>
              <a:t>Các bộ phận của tôi rời rạc và thường được kết nối với nhau bằng dây cáp 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63B61F39-0F75-E848-38BD-A2C96A589828}"/>
              </a:ext>
            </a:extLst>
          </p:cNvPr>
          <p:cNvSpPr/>
          <p:nvPr/>
        </p:nvSpPr>
        <p:spPr>
          <a:xfrm>
            <a:off x="1002256" y="2961205"/>
            <a:ext cx="3191298" cy="755666"/>
          </a:xfrm>
          <a:prstGeom prst="flowChartTerminator">
            <a:avLst/>
          </a:prstGeom>
          <a:solidFill>
            <a:srgbClr val="FAC17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A. Máy tính để bàn</a:t>
            </a:r>
          </a:p>
        </p:txBody>
      </p:sp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id="{AEB8DF6B-BF5A-8D22-D7D0-A70BCFA04455}"/>
              </a:ext>
            </a:extLst>
          </p:cNvPr>
          <p:cNvSpPr/>
          <p:nvPr/>
        </p:nvSpPr>
        <p:spPr>
          <a:xfrm>
            <a:off x="1050898" y="3946077"/>
            <a:ext cx="3191298" cy="755666"/>
          </a:xfrm>
          <a:prstGeom prst="flowChartTerminator">
            <a:avLst/>
          </a:prstGeom>
          <a:solidFill>
            <a:srgbClr val="F5B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B. Máy tính xách tay</a:t>
            </a: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D33224A1-1091-6E65-4446-02F67CF54471}"/>
              </a:ext>
            </a:extLst>
          </p:cNvPr>
          <p:cNvSpPr/>
          <p:nvPr/>
        </p:nvSpPr>
        <p:spPr>
          <a:xfrm>
            <a:off x="5136106" y="2936142"/>
            <a:ext cx="3191298" cy="755666"/>
          </a:xfrm>
          <a:prstGeom prst="flowChartTerminator">
            <a:avLst/>
          </a:prstGeom>
          <a:solidFill>
            <a:srgbClr val="F5B99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C. Máy tính bảng</a:t>
            </a: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BD598772-B886-0A53-F4DB-3F38D53FE03B}"/>
              </a:ext>
            </a:extLst>
          </p:cNvPr>
          <p:cNvSpPr/>
          <p:nvPr/>
        </p:nvSpPr>
        <p:spPr>
          <a:xfrm>
            <a:off x="5224247" y="3946077"/>
            <a:ext cx="3191298" cy="755666"/>
          </a:xfrm>
          <a:prstGeom prst="flowChartTerminator">
            <a:avLst/>
          </a:prstGeom>
          <a:solidFill>
            <a:srgbClr val="FAC17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D. Điện thoại thông minh</a:t>
            </a:r>
          </a:p>
        </p:txBody>
      </p:sp>
      <p:pic>
        <p:nvPicPr>
          <p:cNvPr id="10" name="Carefree-KevinMacLeod-4820257">
            <a:hlinkClick r:id="" action="ppaction://media"/>
            <a:extLst>
              <a:ext uri="{FF2B5EF4-FFF2-40B4-BE49-F238E27FC236}">
                <a16:creationId xmlns:a16="http://schemas.microsoft.com/office/drawing/2014/main" id="{1D331047-3A5E-2442-6B07-970EC6132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18013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5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036C2F-C852-6E59-9F05-54565BEBF135}"/>
              </a:ext>
            </a:extLst>
          </p:cNvPr>
          <p:cNvSpPr txBox="1"/>
          <p:nvPr/>
        </p:nvSpPr>
        <p:spPr>
          <a:xfrm>
            <a:off x="3073705" y="440786"/>
            <a:ext cx="3518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6600"/>
                </a:solidFill>
              </a:rPr>
              <a:t>TÔI LÀ AI?</a:t>
            </a:r>
          </a:p>
        </p:txBody>
      </p:sp>
      <p:pic>
        <p:nvPicPr>
          <p:cNvPr id="2056" name="Picture 8" descr="Anh Dong (182)">
            <a:extLst>
              <a:ext uri="{FF2B5EF4-FFF2-40B4-BE49-F238E27FC236}">
                <a16:creationId xmlns:a16="http://schemas.microsoft.com/office/drawing/2014/main" id="{08CF8C9D-3116-B558-D4B0-3C5FBDFA4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1" y="2207258"/>
            <a:ext cx="4133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nh Dong (182)">
            <a:extLst>
              <a:ext uri="{FF2B5EF4-FFF2-40B4-BE49-F238E27FC236}">
                <a16:creationId xmlns:a16="http://schemas.microsoft.com/office/drawing/2014/main" id="{62B55B0A-CC7C-D778-DE29-961553902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32" y="2286000"/>
            <a:ext cx="4133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nh Dong (393)">
            <a:extLst>
              <a:ext uri="{FF2B5EF4-FFF2-40B4-BE49-F238E27FC236}">
                <a16:creationId xmlns:a16="http://schemas.microsoft.com/office/drawing/2014/main" id="{0EC8AB31-847C-7B3F-3CFA-7186B5B9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03630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5EE239-7072-90A5-DB82-B82AFDE070AB}"/>
              </a:ext>
            </a:extLst>
          </p:cNvPr>
          <p:cNvSpPr txBox="1"/>
          <p:nvPr/>
        </p:nvSpPr>
        <p:spPr>
          <a:xfrm>
            <a:off x="1232761" y="1372767"/>
            <a:ext cx="6906450" cy="1300286"/>
          </a:xfrm>
          <a:prstGeom prst="roundRect">
            <a:avLst/>
          </a:prstGeom>
          <a:solidFill>
            <a:srgbClr val="FAC17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/>
              <a:t>Tôi có bàn phím ảo và chuột cảm ứng, tôi là thành viên thứ 3 trong gia đình máy tính 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63B61F39-0F75-E848-38BD-A2C96A589828}"/>
              </a:ext>
            </a:extLst>
          </p:cNvPr>
          <p:cNvSpPr/>
          <p:nvPr/>
        </p:nvSpPr>
        <p:spPr>
          <a:xfrm>
            <a:off x="1002256" y="2961205"/>
            <a:ext cx="3191298" cy="755666"/>
          </a:xfrm>
          <a:prstGeom prst="flowChartTerminator">
            <a:avLst/>
          </a:prstGeom>
          <a:solidFill>
            <a:srgbClr val="80BEA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A. Máy tính để bàn</a:t>
            </a:r>
          </a:p>
        </p:txBody>
      </p:sp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id="{AEB8DF6B-BF5A-8D22-D7D0-A70BCFA04455}"/>
              </a:ext>
            </a:extLst>
          </p:cNvPr>
          <p:cNvSpPr/>
          <p:nvPr/>
        </p:nvSpPr>
        <p:spPr>
          <a:xfrm>
            <a:off x="1050898" y="3946077"/>
            <a:ext cx="3191298" cy="755666"/>
          </a:xfrm>
          <a:prstGeom prst="flowChartTerminator">
            <a:avLst/>
          </a:prstGeom>
          <a:solidFill>
            <a:srgbClr val="ADC9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B. Máy tính xách tay</a:t>
            </a: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D33224A1-1091-6E65-4446-02F67CF54471}"/>
              </a:ext>
            </a:extLst>
          </p:cNvPr>
          <p:cNvSpPr/>
          <p:nvPr/>
        </p:nvSpPr>
        <p:spPr>
          <a:xfrm>
            <a:off x="5136106" y="2936142"/>
            <a:ext cx="3191298" cy="755666"/>
          </a:xfrm>
          <a:prstGeom prst="flowChartTerminator">
            <a:avLst/>
          </a:prstGeom>
          <a:solidFill>
            <a:srgbClr val="ADC9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C. Máy tính bảng</a:t>
            </a: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BD598772-B886-0A53-F4DB-3F38D53FE03B}"/>
              </a:ext>
            </a:extLst>
          </p:cNvPr>
          <p:cNvSpPr/>
          <p:nvPr/>
        </p:nvSpPr>
        <p:spPr>
          <a:xfrm>
            <a:off x="5224247" y="3946077"/>
            <a:ext cx="3191298" cy="755666"/>
          </a:xfrm>
          <a:prstGeom prst="flowChartTerminator">
            <a:avLst/>
          </a:prstGeom>
          <a:solidFill>
            <a:srgbClr val="80BEA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D. Điện thoại thông minh</a:t>
            </a:r>
          </a:p>
        </p:txBody>
      </p:sp>
      <p:pic>
        <p:nvPicPr>
          <p:cNvPr id="10" name="Carefree-KevinMacLeod-4820257">
            <a:hlinkClick r:id="" action="ppaction://media"/>
            <a:extLst>
              <a:ext uri="{FF2B5EF4-FFF2-40B4-BE49-F238E27FC236}">
                <a16:creationId xmlns:a16="http://schemas.microsoft.com/office/drawing/2014/main" id="{1D331047-3A5E-2442-6B07-970EC6132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18013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3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036C2F-C852-6E59-9F05-54565BEBF135}"/>
              </a:ext>
            </a:extLst>
          </p:cNvPr>
          <p:cNvSpPr txBox="1"/>
          <p:nvPr/>
        </p:nvSpPr>
        <p:spPr>
          <a:xfrm>
            <a:off x="3073705" y="440786"/>
            <a:ext cx="35183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F6600"/>
                </a:solidFill>
              </a:rPr>
              <a:t>TÔI LÀ AI?</a:t>
            </a:r>
          </a:p>
        </p:txBody>
      </p:sp>
      <p:pic>
        <p:nvPicPr>
          <p:cNvPr id="2056" name="Picture 8" descr="Anh Dong (182)">
            <a:extLst>
              <a:ext uri="{FF2B5EF4-FFF2-40B4-BE49-F238E27FC236}">
                <a16:creationId xmlns:a16="http://schemas.microsoft.com/office/drawing/2014/main" id="{08CF8C9D-3116-B558-D4B0-3C5FBDFA4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1" y="2207258"/>
            <a:ext cx="4133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nh Dong (182)">
            <a:extLst>
              <a:ext uri="{FF2B5EF4-FFF2-40B4-BE49-F238E27FC236}">
                <a16:creationId xmlns:a16="http://schemas.microsoft.com/office/drawing/2014/main" id="{62B55B0A-CC7C-D778-DE29-961553902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32" y="2286000"/>
            <a:ext cx="4133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nh Dong (393)">
            <a:extLst>
              <a:ext uri="{FF2B5EF4-FFF2-40B4-BE49-F238E27FC236}">
                <a16:creationId xmlns:a16="http://schemas.microsoft.com/office/drawing/2014/main" id="{0EC8AB31-847C-7B3F-3CFA-7186B5B90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03630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5EE239-7072-90A5-DB82-B82AFDE070AB}"/>
              </a:ext>
            </a:extLst>
          </p:cNvPr>
          <p:cNvSpPr txBox="1"/>
          <p:nvPr/>
        </p:nvSpPr>
        <p:spPr>
          <a:xfrm>
            <a:off x="1232761" y="1372767"/>
            <a:ext cx="6906450" cy="1300286"/>
          </a:xfrm>
          <a:prstGeom prst="roundRect">
            <a:avLst/>
          </a:prstGeom>
          <a:solidFill>
            <a:srgbClr val="F5B99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/>
              <a:t>Tôi có kích thước nhỏ gọn nhất trong </a:t>
            </a:r>
          </a:p>
          <a:p>
            <a:pPr algn="ctr">
              <a:lnSpc>
                <a:spcPct val="150000"/>
              </a:lnSpc>
            </a:pPr>
            <a:r>
              <a:rPr lang="en-US" sz="2500"/>
              <a:t>gia đình máy tính.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63B61F39-0F75-E848-38BD-A2C96A589828}"/>
              </a:ext>
            </a:extLst>
          </p:cNvPr>
          <p:cNvSpPr/>
          <p:nvPr/>
        </p:nvSpPr>
        <p:spPr>
          <a:xfrm>
            <a:off x="1002256" y="2961205"/>
            <a:ext cx="3191298" cy="755666"/>
          </a:xfrm>
          <a:prstGeom prst="flowChartTerminator">
            <a:avLst/>
          </a:prstGeom>
          <a:solidFill>
            <a:srgbClr val="80BEA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A. Máy tính để bàn</a:t>
            </a:r>
          </a:p>
        </p:txBody>
      </p:sp>
      <p:sp>
        <p:nvSpPr>
          <p:cNvPr id="19" name="Flowchart: Terminator 18">
            <a:extLst>
              <a:ext uri="{FF2B5EF4-FFF2-40B4-BE49-F238E27FC236}">
                <a16:creationId xmlns:a16="http://schemas.microsoft.com/office/drawing/2014/main" id="{AEB8DF6B-BF5A-8D22-D7D0-A70BCFA04455}"/>
              </a:ext>
            </a:extLst>
          </p:cNvPr>
          <p:cNvSpPr/>
          <p:nvPr/>
        </p:nvSpPr>
        <p:spPr>
          <a:xfrm>
            <a:off x="1050898" y="3946077"/>
            <a:ext cx="3191298" cy="755666"/>
          </a:xfrm>
          <a:prstGeom prst="flowChartTerminator">
            <a:avLst/>
          </a:prstGeom>
          <a:solidFill>
            <a:srgbClr val="ADC96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B. Máy tính xách tay</a:t>
            </a:r>
          </a:p>
        </p:txBody>
      </p:sp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D33224A1-1091-6E65-4446-02F67CF54471}"/>
              </a:ext>
            </a:extLst>
          </p:cNvPr>
          <p:cNvSpPr/>
          <p:nvPr/>
        </p:nvSpPr>
        <p:spPr>
          <a:xfrm>
            <a:off x="5136106" y="2936142"/>
            <a:ext cx="3191298" cy="755666"/>
          </a:xfrm>
          <a:prstGeom prst="flowChartTerminator">
            <a:avLst/>
          </a:prstGeom>
          <a:solidFill>
            <a:srgbClr val="FAC17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000000"/>
                </a:solidFill>
              </a:rPr>
              <a:t>C. Máy tính bảng</a:t>
            </a: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BD598772-B886-0A53-F4DB-3F38D53FE03B}"/>
              </a:ext>
            </a:extLst>
          </p:cNvPr>
          <p:cNvSpPr/>
          <p:nvPr/>
        </p:nvSpPr>
        <p:spPr>
          <a:xfrm>
            <a:off x="5224247" y="3946077"/>
            <a:ext cx="3191298" cy="755666"/>
          </a:xfrm>
          <a:prstGeom prst="flowChartTerminator">
            <a:avLst/>
          </a:prstGeom>
          <a:solidFill>
            <a:srgbClr val="B3DDD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rgbClr val="000000"/>
                </a:solidFill>
              </a:rPr>
              <a:t>D. Điện thoại thông minh</a:t>
            </a:r>
          </a:p>
        </p:txBody>
      </p:sp>
      <p:pic>
        <p:nvPicPr>
          <p:cNvPr id="10" name="Carefree-KevinMacLeod-4820257">
            <a:hlinkClick r:id="" action="ppaction://media"/>
            <a:extLst>
              <a:ext uri="{FF2B5EF4-FFF2-40B4-BE49-F238E27FC236}">
                <a16:creationId xmlns:a16="http://schemas.microsoft.com/office/drawing/2014/main" id="{1D331047-3A5E-2442-6B07-970EC61323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518013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0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British English School Center by Slidesgo">
  <a:themeElements>
    <a:clrScheme name="Simple Light">
      <a:dk1>
        <a:srgbClr val="17387C"/>
      </a:dk1>
      <a:lt1>
        <a:srgbClr val="DD4649"/>
      </a:lt1>
      <a:dk2>
        <a:srgbClr val="C4EBEC"/>
      </a:dk2>
      <a:lt2>
        <a:srgbClr val="FFFFFF"/>
      </a:lt2>
      <a:accent1>
        <a:srgbClr val="457BDA"/>
      </a:accent1>
      <a:accent2>
        <a:srgbClr val="FA717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738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1014</Words>
  <Application>Microsoft Office PowerPoint</Application>
  <PresentationFormat>On-screen Show (16:9)</PresentationFormat>
  <Paragraphs>130</Paragraphs>
  <Slides>26</Slides>
  <Notes>26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Wingdings</vt:lpstr>
      <vt:lpstr>Quicksand Medium</vt:lpstr>
      <vt:lpstr>Times New Roman</vt:lpstr>
      <vt:lpstr>Grandstander</vt:lpstr>
      <vt:lpstr>British English School Center by Slidesgo</vt:lpstr>
      <vt:lpstr>CHÀO ĐÓN CÁC EM  ĐẾN VỚI TIẾT HỌC MỚI!</vt:lpstr>
      <vt:lpstr>KHỞI ĐỘNG</vt:lpstr>
      <vt:lpstr>KHỞI ĐỘNG</vt:lpstr>
      <vt:lpstr>PowerPoint Presentation</vt:lpstr>
      <vt:lpstr>01</vt:lpstr>
      <vt:lpstr>1. Những máy tính thông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Các thành phần cơ bản của từng loại máy tính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LUYỆN TẬP</vt:lpstr>
      <vt:lpstr>4. VẬN DỤNG</vt:lpstr>
      <vt:lpstr>Hướng dẫn về nhà</vt:lpstr>
      <vt:lpstr>CẢM ƠN CÁC EM ĐÃ CHÚ Ý  LẮNG NGHE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ĐÓN CÁC EM  ĐẾN VỚI TIẾT HỌC MỚI!</dc:title>
  <cp:lastModifiedBy>Thảo Đào</cp:lastModifiedBy>
  <cp:revision>6</cp:revision>
  <dcterms:modified xsi:type="dcterms:W3CDTF">2022-08-06T01:09:07Z</dcterms:modified>
</cp:coreProperties>
</file>