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65" r:id="rId2"/>
    <p:sldId id="257" r:id="rId3"/>
    <p:sldId id="256" r:id="rId4"/>
    <p:sldId id="261" r:id="rId5"/>
    <p:sldId id="263" r:id="rId6"/>
    <p:sldId id="258" r:id="rId7"/>
    <p:sldId id="264" r:id="rId8"/>
    <p:sldId id="273" r:id="rId9"/>
    <p:sldId id="260" r:id="rId10"/>
    <p:sldId id="274" r:id="rId11"/>
    <p:sldId id="275" r:id="rId12"/>
    <p:sldId id="271" r:id="rId13"/>
    <p:sldId id="291" r:id="rId14"/>
    <p:sldId id="277" r:id="rId15"/>
    <p:sldId id="292" r:id="rId16"/>
    <p:sldId id="289" r:id="rId17"/>
    <p:sldId id="294" r:id="rId18"/>
    <p:sldId id="293" r:id="rId19"/>
    <p:sldId id="259" r:id="rId20"/>
    <p:sldId id="266" r:id="rId21"/>
  </p:sldIdLst>
  <p:sldSz cx="18288000" cy="10287000"/>
  <p:notesSz cx="6858000" cy="9144000"/>
  <p:embeddedFontLs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C98D0B3-A911-4673-B415-BCD0CE63DBA5}">
          <p14:sldIdLst>
            <p14:sldId id="265"/>
            <p14:sldId id="257"/>
            <p14:sldId id="256"/>
            <p14:sldId id="261"/>
            <p14:sldId id="263"/>
            <p14:sldId id="258"/>
            <p14:sldId id="264"/>
            <p14:sldId id="273"/>
            <p14:sldId id="260"/>
            <p14:sldId id="274"/>
            <p14:sldId id="275"/>
            <p14:sldId id="271"/>
            <p14:sldId id="291"/>
            <p14:sldId id="277"/>
            <p14:sldId id="292"/>
            <p14:sldId id="289"/>
            <p14:sldId id="294"/>
            <p14:sldId id="293"/>
            <p14:sldId id="259"/>
            <p14:sldId id="26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78F"/>
    <a:srgbClr val="A7D8B7"/>
    <a:srgbClr val="FFDE59"/>
    <a:srgbClr val="C26DBC"/>
    <a:srgbClr val="FBAD1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25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0B523-D08B-40EB-9C1D-2118EFFC6D57}" type="datetimeFigureOut">
              <a:rPr lang="en-US" smtClean="0"/>
              <a:t>17/10/2022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B47604-0DC3-49D6-A130-94334E78C38A}" type="slidenum">
              <a:rPr lang="en-US" smtClean="0"/>
              <a:t>‹#›</a:t>
            </a:fld>
            <a:endParaRPr lang="en-US"/>
          </a:p>
        </p:txBody>
      </p:sp>
    </p:spTree>
    <p:extLst>
      <p:ext uri="{BB962C8B-B14F-4D97-AF65-F5344CB8AC3E}">
        <p14:creationId xmlns:p14="http://schemas.microsoft.com/office/powerpoint/2010/main" val="1608035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EB47604-0DC3-49D6-A130-94334E78C38A}" type="slidenum">
              <a:rPr lang="en-US" smtClean="0"/>
              <a:t>16</a:t>
            </a:fld>
            <a:endParaRPr lang="en-US"/>
          </a:p>
        </p:txBody>
      </p:sp>
    </p:spTree>
    <p:extLst>
      <p:ext uri="{BB962C8B-B14F-4D97-AF65-F5344CB8AC3E}">
        <p14:creationId xmlns:p14="http://schemas.microsoft.com/office/powerpoint/2010/main" val="240921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8.svg"/><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3.svg"/><Relationship Id="rId5" Type="http://schemas.openxmlformats.org/officeDocument/2006/relationships/image" Target="../media/image2.png"/><Relationship Id="rId10" Type="http://schemas.openxmlformats.org/officeDocument/2006/relationships/image" Target="../media/image60.svg"/><Relationship Id="rId4" Type="http://schemas.openxmlformats.org/officeDocument/2006/relationships/image" Target="../media/image18.svg"/><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13" Type="http://schemas.openxmlformats.org/officeDocument/2006/relationships/image" Target="../media/image7.svg"/><Relationship Id="rId7" Type="http://schemas.openxmlformats.org/officeDocument/2006/relationships/image" Target="../media/image52.svg"/><Relationship Id="rId2" Type="http://schemas.openxmlformats.org/officeDocument/2006/relationships/image" Target="../media/image21.png"/><Relationship Id="rId1" Type="http://schemas.openxmlformats.org/officeDocument/2006/relationships/slideLayout" Target="../slideLayouts/slideLayout7.xml"/><Relationship Id="rId15" Type="http://schemas.openxmlformats.org/officeDocument/2006/relationships/image" Target="../media/image38.png"/><Relationship Id="rId10" Type="http://schemas.openxmlformats.org/officeDocument/2006/relationships/image" Target="../media/image9.png"/><Relationship Id="rId9" Type="http://schemas.openxmlformats.org/officeDocument/2006/relationships/image" Target="../media/image79.svg"/><Relationship Id="rId14" Type="http://schemas.openxmlformats.org/officeDocument/2006/relationships/image" Target="../media/image20.png"/></Relationships>
</file>

<file path=ppt/slides/_rels/slide11.xml.rels><?xml version="1.0" encoding="UTF-8" standalone="yes"?>
<Relationships xmlns="http://schemas.openxmlformats.org/package/2006/relationships"><Relationship Id="rId13" Type="http://schemas.openxmlformats.org/officeDocument/2006/relationships/image" Target="../media/image7.svg"/><Relationship Id="rId8" Type="http://schemas.openxmlformats.org/officeDocument/2006/relationships/image" Target="../media/image32.svg"/><Relationship Id="rId18" Type="http://schemas.openxmlformats.org/officeDocument/2006/relationships/image" Target="../media/image20.png"/><Relationship Id="rId17" Type="http://schemas.openxmlformats.org/officeDocument/2006/relationships/image" Target="../media/image34.svg"/><Relationship Id="rId7" Type="http://schemas.openxmlformats.org/officeDocument/2006/relationships/image" Target="../media/image52.svg"/><Relationship Id="rId2" Type="http://schemas.openxmlformats.org/officeDocument/2006/relationships/image" Target="../media/image9.png"/><Relationship Id="rId20"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30.svg"/><Relationship Id="rId15" Type="http://schemas.openxmlformats.org/officeDocument/2006/relationships/image" Target="../media/image39.png"/><Relationship Id="rId19" Type="http://schemas.openxmlformats.org/officeDocument/2006/relationships/image" Target="../media/image40.png"/><Relationship Id="rId14" Type="http://schemas.openxmlformats.org/officeDocument/2006/relationships/image" Target="../media/image22.png"/><Relationship Id="rId9" Type="http://schemas.openxmlformats.org/officeDocument/2006/relationships/image" Target="../media/image79.svg"/></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7.svg"/><Relationship Id="rId7" Type="http://schemas.openxmlformats.org/officeDocument/2006/relationships/image" Target="../media/image52.svg"/><Relationship Id="rId2" Type="http://schemas.openxmlformats.org/officeDocument/2006/relationships/image" Target="../media/image20.png"/><Relationship Id="rId1" Type="http://schemas.openxmlformats.org/officeDocument/2006/relationships/slideLayout" Target="../slideLayouts/slideLayout7.xml"/><Relationship Id="rId14"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7.svg"/><Relationship Id="rId7" Type="http://schemas.openxmlformats.org/officeDocument/2006/relationships/image" Target="../media/image52.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32.svg"/><Relationship Id="rId5" Type="http://schemas.openxmlformats.org/officeDocument/2006/relationships/image" Target="../media/image22.svg"/><Relationship Id="rId15" Type="http://schemas.openxmlformats.org/officeDocument/2006/relationships/image" Target="../media/image22.png"/><Relationship Id="rId10" Type="http://schemas.openxmlformats.org/officeDocument/2006/relationships/image" Target="../media/image9.png"/><Relationship Id="rId9" Type="http://schemas.openxmlformats.org/officeDocument/2006/relationships/image" Target="../media/image79.svg"/><Relationship Id="rId14" Type="http://schemas.openxmlformats.org/officeDocument/2006/relationships/image" Target="../media/image41.png"/></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7.svg"/><Relationship Id="rId7" Type="http://schemas.openxmlformats.org/officeDocument/2006/relationships/image" Target="../media/image52.svg"/><Relationship Id="rId12" Type="http://schemas.openxmlformats.org/officeDocument/2006/relationships/image" Target="../media/image9.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32.svg"/><Relationship Id="rId5" Type="http://schemas.openxmlformats.org/officeDocument/2006/relationships/image" Target="../media/image22.svg"/><Relationship Id="rId15" Type="http://schemas.openxmlformats.org/officeDocument/2006/relationships/image" Target="../media/image44.png"/><Relationship Id="rId10" Type="http://schemas.openxmlformats.org/officeDocument/2006/relationships/image" Target="../media/image22.png"/><Relationship Id="rId9" Type="http://schemas.openxmlformats.org/officeDocument/2006/relationships/image" Target="../media/image79.svg"/><Relationship Id="rId14" Type="http://schemas.openxmlformats.org/officeDocument/2006/relationships/image" Target="../media/image43.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7.svg"/><Relationship Id="rId7" Type="http://schemas.openxmlformats.org/officeDocument/2006/relationships/image" Target="../media/image52.svg"/><Relationship Id="rId12" Type="http://schemas.openxmlformats.org/officeDocument/2006/relationships/image" Target="../media/image9.pn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32.svg"/><Relationship Id="rId5" Type="http://schemas.openxmlformats.org/officeDocument/2006/relationships/image" Target="../media/image22.svg"/><Relationship Id="rId15" Type="http://schemas.openxmlformats.org/officeDocument/2006/relationships/image" Target="../media/image46.png"/><Relationship Id="rId10" Type="http://schemas.openxmlformats.org/officeDocument/2006/relationships/image" Target="../media/image22.png"/><Relationship Id="rId9" Type="http://schemas.openxmlformats.org/officeDocument/2006/relationships/image" Target="../media/image79.svg"/><Relationship Id="rId14" Type="http://schemas.openxmlformats.org/officeDocument/2006/relationships/image" Target="../media/image45.png"/></Relationships>
</file>

<file path=ppt/slides/_rels/slide16.xml.rels><?xml version="1.0" encoding="UTF-8" standalone="yes"?>
<Relationships xmlns="http://schemas.openxmlformats.org/package/2006/relationships"><Relationship Id="rId13" Type="http://schemas.openxmlformats.org/officeDocument/2006/relationships/image" Target="../media/image7.svg"/><Relationship Id="rId3" Type="http://schemas.openxmlformats.org/officeDocument/2006/relationships/image" Target="../media/image21.png"/><Relationship Id="rId12"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11" Type="http://schemas.openxmlformats.org/officeDocument/2006/relationships/image" Target="../media/image32.svg"/><Relationship Id="rId5" Type="http://schemas.openxmlformats.org/officeDocument/2006/relationships/image" Target="../media/image22.svg"/><Relationship Id="rId10" Type="http://schemas.openxmlformats.org/officeDocument/2006/relationships/image" Target="../media/image22.png"/><Relationship Id="rId9" Type="http://schemas.openxmlformats.org/officeDocument/2006/relationships/image" Target="../media/image79.svg"/><Relationship Id="rId14" Type="http://schemas.openxmlformats.org/officeDocument/2006/relationships/image" Target="../media/image42.png"/></Relationships>
</file>

<file path=ppt/slides/_rels/slide17.xml.rels><?xml version="1.0" encoding="UTF-8" standalone="yes"?>
<Relationships xmlns="http://schemas.openxmlformats.org/package/2006/relationships"><Relationship Id="rId13" Type="http://schemas.openxmlformats.org/officeDocument/2006/relationships/image" Target="../media/image7.svg"/><Relationship Id="rId8" Type="http://schemas.openxmlformats.org/officeDocument/2006/relationships/image" Target="../media/image32.svg"/><Relationship Id="rId18" Type="http://schemas.openxmlformats.org/officeDocument/2006/relationships/image" Target="../media/image27.png"/><Relationship Id="rId3" Type="http://schemas.openxmlformats.org/officeDocument/2006/relationships/image" Target="../media/image211.svg"/><Relationship Id="rId7" Type="http://schemas.openxmlformats.org/officeDocument/2006/relationships/image" Target="../media/image52.svg"/><Relationship Id="rId17" Type="http://schemas.openxmlformats.org/officeDocument/2006/relationships/image" Target="../media/image47.png"/><Relationship Id="rId2" Type="http://schemas.openxmlformats.org/officeDocument/2006/relationships/image" Target="../media/image9.png"/><Relationship Id="rId16" Type="http://schemas.openxmlformats.org/officeDocument/2006/relationships/image" Target="../media/image21.png"/><Relationship Id="rId1" Type="http://schemas.openxmlformats.org/officeDocument/2006/relationships/slideLayout" Target="../slideLayouts/slideLayout7.xml"/><Relationship Id="rId15" Type="http://schemas.openxmlformats.org/officeDocument/2006/relationships/image" Target="../media/image20.png"/><Relationship Id="rId14" Type="http://schemas.openxmlformats.org/officeDocument/2006/relationships/image" Target="../media/image22.png"/><Relationship Id="rId9" Type="http://schemas.openxmlformats.org/officeDocument/2006/relationships/image" Target="../media/image79.svg"/></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7.svg"/><Relationship Id="rId7" Type="http://schemas.openxmlformats.org/officeDocument/2006/relationships/image" Target="../media/image52.svg"/><Relationship Id="rId17" Type="http://schemas.openxmlformats.org/officeDocument/2006/relationships/image" Target="../media/image48.png"/><Relationship Id="rId2" Type="http://schemas.openxmlformats.org/officeDocument/2006/relationships/image" Target="../media/image20.png"/><Relationship Id="rId16" Type="http://schemas.openxmlformats.org/officeDocument/2006/relationships/image" Target="../media/image5.png"/><Relationship Id="rId1" Type="http://schemas.openxmlformats.org/officeDocument/2006/relationships/slideLayout" Target="../slideLayouts/slideLayout7.xml"/><Relationship Id="rId15" Type="http://schemas.openxmlformats.org/officeDocument/2006/relationships/image" Target="../media/image18.svg"/><Relationship Id="rId5" Type="http://schemas.openxmlformats.org/officeDocument/2006/relationships/image" Target="../media/image16.svg"/><Relationship Id="rId10" Type="http://schemas.openxmlformats.org/officeDocument/2006/relationships/image" Target="../media/image9.png"/><Relationship Id="rId9" Type="http://schemas.openxmlformats.org/officeDocument/2006/relationships/image" Target="../media/image79.svg"/><Relationship Id="rId14" Type="http://schemas.openxmlformats.org/officeDocument/2006/relationships/image" Target="../media/image1.png"/></Relationships>
</file>

<file path=ppt/slides/_rels/slide19.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11.png"/><Relationship Id="rId3" Type="http://schemas.openxmlformats.org/officeDocument/2006/relationships/image" Target="../media/image40.png"/><Relationship Id="rId7" Type="http://schemas.openxmlformats.org/officeDocument/2006/relationships/image" Target="../media/image22.png"/><Relationship Id="rId12" Type="http://schemas.openxmlformats.org/officeDocument/2006/relationships/image" Target="../media/image36.svg"/><Relationship Id="rId2" Type="http://schemas.openxmlformats.org/officeDocument/2006/relationships/image" Target="../media/image8.png"/><Relationship Id="rId16" Type="http://schemas.openxmlformats.org/officeDocument/2006/relationships/image" Target="../media/image38.svg"/><Relationship Id="rId1" Type="http://schemas.openxmlformats.org/officeDocument/2006/relationships/slideLayout" Target="../slideLayouts/slideLayout7.xml"/><Relationship Id="rId6" Type="http://schemas.openxmlformats.org/officeDocument/2006/relationships/image" Target="../media/image30.svg"/><Relationship Id="rId11" Type="http://schemas.openxmlformats.org/officeDocument/2006/relationships/image" Target="../media/image49.png"/><Relationship Id="rId15" Type="http://schemas.openxmlformats.org/officeDocument/2006/relationships/image" Target="../media/image18.png"/><Relationship Id="rId10"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11.sv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7" Type="http://schemas.openxmlformats.org/officeDocument/2006/relationships/image" Target="../media/image18.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6.svg"/><Relationship Id="rId10" Type="http://schemas.openxmlformats.org/officeDocument/2006/relationships/image" Target="../media/image7.png"/><Relationship Id="rId9" Type="http://schemas.openxmlformats.org/officeDocument/2006/relationships/image" Target="../media/image20.svg"/><Relationship Id="rId14" Type="http://schemas.openxmlformats.org/officeDocument/2006/relationships/image" Target="../media/image35.svg"/></Relationships>
</file>

<file path=ppt/slides/_rels/slide20.xml.rels><?xml version="1.0" encoding="UTF-8" standalone="yes"?>
<Relationships xmlns="http://schemas.openxmlformats.org/package/2006/relationships"><Relationship Id="rId8" Type="http://schemas.openxmlformats.org/officeDocument/2006/relationships/image" Target="../media/image89.svg"/><Relationship Id="rId13" Type="http://schemas.openxmlformats.org/officeDocument/2006/relationships/image" Target="../media/image33.png"/><Relationship Id="rId18" Type="http://schemas.openxmlformats.org/officeDocument/2006/relationships/image" Target="../media/image93.svg"/><Relationship Id="rId3" Type="http://schemas.openxmlformats.org/officeDocument/2006/relationships/image" Target="../media/image50.png"/><Relationship Id="rId21" Type="http://schemas.openxmlformats.org/officeDocument/2006/relationships/image" Target="../media/image57.png"/><Relationship Id="rId7" Type="http://schemas.openxmlformats.org/officeDocument/2006/relationships/image" Target="../media/image52.png"/><Relationship Id="rId12" Type="http://schemas.openxmlformats.org/officeDocument/2006/relationships/image" Target="../media/image91.svg"/><Relationship Id="rId17" Type="http://schemas.openxmlformats.org/officeDocument/2006/relationships/image" Target="../media/image55.png"/><Relationship Id="rId2" Type="http://schemas.openxmlformats.org/officeDocument/2006/relationships/image" Target="../media/image8.png"/><Relationship Id="rId16" Type="http://schemas.openxmlformats.org/officeDocument/2006/relationships/image" Target="../media/image46.svg"/><Relationship Id="rId20" Type="http://schemas.openxmlformats.org/officeDocument/2006/relationships/image" Target="../media/image95.svg"/><Relationship Id="rId1" Type="http://schemas.openxmlformats.org/officeDocument/2006/relationships/slideLayout" Target="../slideLayouts/slideLayout7.xml"/><Relationship Id="rId6" Type="http://schemas.openxmlformats.org/officeDocument/2006/relationships/image" Target="../media/image87.svg"/><Relationship Id="rId11" Type="http://schemas.openxmlformats.org/officeDocument/2006/relationships/image" Target="../media/image53.png"/><Relationship Id="rId24" Type="http://schemas.openxmlformats.org/officeDocument/2006/relationships/image" Target="../media/image11.svg"/><Relationship Id="rId5" Type="http://schemas.openxmlformats.org/officeDocument/2006/relationships/image" Target="../media/image51.png"/><Relationship Id="rId15" Type="http://schemas.openxmlformats.org/officeDocument/2006/relationships/image" Target="../media/image54.png"/><Relationship Id="rId23" Type="http://schemas.openxmlformats.org/officeDocument/2006/relationships/image" Target="../media/image11.png"/><Relationship Id="rId10" Type="http://schemas.openxmlformats.org/officeDocument/2006/relationships/image" Target="../media/image24.svg"/><Relationship Id="rId19" Type="http://schemas.openxmlformats.org/officeDocument/2006/relationships/image" Target="../media/image56.png"/><Relationship Id="rId4" Type="http://schemas.openxmlformats.org/officeDocument/2006/relationships/image" Target="../media/image85.svg"/><Relationship Id="rId9" Type="http://schemas.openxmlformats.org/officeDocument/2006/relationships/image" Target="../media/image24.png"/><Relationship Id="rId14" Type="http://schemas.openxmlformats.org/officeDocument/2006/relationships/image" Target="../media/image440.svg"/><Relationship Id="rId22" Type="http://schemas.openxmlformats.org/officeDocument/2006/relationships/image" Target="../media/image97.svg"/></Relationships>
</file>

<file path=ppt/slides/_rels/slide3.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18" Type="http://schemas.openxmlformats.org/officeDocument/2006/relationships/image" Target="../media/image20.svg"/><Relationship Id="rId3" Type="http://schemas.openxmlformats.org/officeDocument/2006/relationships/image" Target="../media/image9.png"/><Relationship Id="rId12"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11.png"/><Relationship Id="rId15" Type="http://schemas.openxmlformats.org/officeDocument/2006/relationships/image" Target="../media/image6.png"/><Relationship Id="rId10" Type="http://schemas.openxmlformats.org/officeDocument/2006/relationships/image" Target="../media/image9.svg"/><Relationship Id="rId9" Type="http://schemas.openxmlformats.org/officeDocument/2006/relationships/image" Target="../media/image10.png"/><Relationship Id="rId14" Type="http://schemas.openxmlformats.org/officeDocument/2006/relationships/image" Target="../media/image13.svg"/></Relationships>
</file>

<file path=ppt/slides/_rels/slide4.xml.rels><?xml version="1.0" encoding="UTF-8" standalone="yes"?>
<Relationships xmlns="http://schemas.openxmlformats.org/package/2006/relationships"><Relationship Id="rId8" Type="http://schemas.openxmlformats.org/officeDocument/2006/relationships/image" Target="../media/image58.svg"/><Relationship Id="rId13" Type="http://schemas.openxmlformats.org/officeDocument/2006/relationships/image" Target="../media/image16.png"/><Relationship Id="rId18" Type="http://schemas.openxmlformats.org/officeDocument/2006/relationships/image" Target="../media/image38.svg"/><Relationship Id="rId3" Type="http://schemas.openxmlformats.org/officeDocument/2006/relationships/image" Target="../media/image13.png"/><Relationship Id="rId7" Type="http://schemas.openxmlformats.org/officeDocument/2006/relationships/image" Target="../media/image3.png"/><Relationship Id="rId12" Type="http://schemas.openxmlformats.org/officeDocument/2006/relationships/image" Target="../media/image62.svg"/><Relationship Id="rId17" Type="http://schemas.openxmlformats.org/officeDocument/2006/relationships/image" Target="../media/image18.png"/><Relationship Id="rId2" Type="http://schemas.openxmlformats.org/officeDocument/2006/relationships/image" Target="../media/image8.png"/><Relationship Id="rId16" Type="http://schemas.openxmlformats.org/officeDocument/2006/relationships/image" Target="../media/image66.svg"/><Relationship Id="rId20" Type="http://schemas.openxmlformats.org/officeDocument/2006/relationships/image" Target="../media/image68.svg"/><Relationship Id="rId1" Type="http://schemas.openxmlformats.org/officeDocument/2006/relationships/slideLayout" Target="../slideLayouts/slideLayout7.xml"/><Relationship Id="rId6" Type="http://schemas.openxmlformats.org/officeDocument/2006/relationships/image" Target="../media/image56.svg"/><Relationship Id="rId11" Type="http://schemas.openxmlformats.org/officeDocument/2006/relationships/image" Target="../media/image15.png"/><Relationship Id="rId5" Type="http://schemas.openxmlformats.org/officeDocument/2006/relationships/image" Target="../media/image14.png"/><Relationship Id="rId15" Type="http://schemas.openxmlformats.org/officeDocument/2006/relationships/image" Target="../media/image17.png"/><Relationship Id="rId10" Type="http://schemas.openxmlformats.org/officeDocument/2006/relationships/image" Target="../media/image60.svg"/><Relationship Id="rId19" Type="http://schemas.openxmlformats.org/officeDocument/2006/relationships/image" Target="../media/image19.png"/><Relationship Id="rId4" Type="http://schemas.openxmlformats.org/officeDocument/2006/relationships/image" Target="../media/image54.svg"/><Relationship Id="rId9" Type="http://schemas.openxmlformats.org/officeDocument/2006/relationships/image" Target="../media/image4.png"/><Relationship Id="rId14" Type="http://schemas.openxmlformats.org/officeDocument/2006/relationships/image" Target="../media/image64.sv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7.svg"/><Relationship Id="rId7" Type="http://schemas.openxmlformats.org/officeDocument/2006/relationships/image" Target="../media/image52.svg"/><Relationship Id="rId12"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7.xml"/><Relationship Id="rId11" Type="http://schemas.openxmlformats.org/officeDocument/2006/relationships/image" Target="../media/image32.svg"/><Relationship Id="rId10" Type="http://schemas.openxmlformats.org/officeDocument/2006/relationships/image" Target="../media/image22.png"/><Relationship Id="rId9" Type="http://schemas.openxmlformats.org/officeDocument/2006/relationships/image" Target="../media/image79.svg"/><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26.png"/><Relationship Id="rId3" Type="http://schemas.openxmlformats.org/officeDocument/2006/relationships/image" Target="../media/image211.svg"/><Relationship Id="rId7" Type="http://schemas.openxmlformats.org/officeDocument/2006/relationships/image" Target="../media/image9.png"/><Relationship Id="rId12" Type="http://schemas.openxmlformats.org/officeDocument/2006/relationships/image" Target="../media/image20.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6.png"/><Relationship Id="rId5" Type="http://schemas.openxmlformats.org/officeDocument/2006/relationships/image" Target="../media/image25.png"/><Relationship Id="rId15" Type="http://schemas.openxmlformats.org/officeDocument/2006/relationships/image" Target="../media/image27.png"/><Relationship Id="rId10" Type="http://schemas.openxmlformats.org/officeDocument/2006/relationships/image" Target="../media/image11.svg"/><Relationship Id="rId4" Type="http://schemas.openxmlformats.org/officeDocument/2006/relationships/image" Target="../media/image24.svg"/><Relationship Id="rId9" Type="http://schemas.openxmlformats.org/officeDocument/2006/relationships/image" Target="../media/image11.png"/><Relationship Id="rId14" Type="http://schemas.openxmlformats.org/officeDocument/2006/relationships/image" Target="../media/image44.sv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5.svg"/><Relationship Id="rId7" Type="http://schemas.openxmlformats.org/officeDocument/2006/relationships/image" Target="../media/image20.svg"/><Relationship Id="rId17" Type="http://schemas.openxmlformats.org/officeDocument/2006/relationships/image" Target="../media/image10.png"/><Relationship Id="rId2" Type="http://schemas.openxmlformats.org/officeDocument/2006/relationships/image" Target="../media/image28.png"/><Relationship Id="rId16" Type="http://schemas.openxmlformats.org/officeDocument/2006/relationships/image" Target="../media/image11.png"/><Relationship Id="rId1" Type="http://schemas.openxmlformats.org/officeDocument/2006/relationships/slideLayout" Target="../slideLayouts/slideLayout7.xml"/><Relationship Id="rId11" Type="http://schemas.openxmlformats.org/officeDocument/2006/relationships/image" Target="../media/image9.svg"/><Relationship Id="rId5" Type="http://schemas.openxmlformats.org/officeDocument/2006/relationships/image" Target="../media/image6.png"/><Relationship Id="rId15" Type="http://schemas.openxmlformats.org/officeDocument/2006/relationships/image" Target="../media/image38.svg"/><Relationship Id="rId4" Type="http://schemas.openxmlformats.org/officeDocument/2006/relationships/image" Target="../media/image3.svg"/><Relationship Id="rId14" Type="http://schemas.openxmlformats.org/officeDocument/2006/relationships/image" Target="../media/image18.pn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7.svg"/><Relationship Id="rId7" Type="http://schemas.openxmlformats.org/officeDocument/2006/relationships/image" Target="../media/image52.svg"/><Relationship Id="rId2" Type="http://schemas.openxmlformats.org/officeDocument/2006/relationships/image" Target="../media/image20.png"/><Relationship Id="rId1" Type="http://schemas.openxmlformats.org/officeDocument/2006/relationships/slideLayout" Target="../slideLayouts/slideLayout7.xml"/><Relationship Id="rId10" Type="http://schemas.openxmlformats.org/officeDocument/2006/relationships/image" Target="../media/image9.png"/><Relationship Id="rId9" Type="http://schemas.openxmlformats.org/officeDocument/2006/relationships/image" Target="../media/image79.svg"/><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35.png"/><Relationship Id="rId18" Type="http://schemas.openxmlformats.org/officeDocument/2006/relationships/image" Target="../media/image52.svg"/><Relationship Id="rId3" Type="http://schemas.openxmlformats.org/officeDocument/2006/relationships/image" Target="../media/image31.png"/><Relationship Id="rId7" Type="http://schemas.openxmlformats.org/officeDocument/2006/relationships/image" Target="../media/image32.png"/><Relationship Id="rId12" Type="http://schemas.openxmlformats.org/officeDocument/2006/relationships/image" Target="../media/image46.svg"/><Relationship Id="rId17" Type="http://schemas.openxmlformats.org/officeDocument/2006/relationships/image" Target="../media/image20.png"/><Relationship Id="rId2" Type="http://schemas.openxmlformats.org/officeDocument/2006/relationships/image" Target="../media/image8.png"/><Relationship Id="rId16" Type="http://schemas.openxmlformats.org/officeDocument/2006/relationships/image" Target="../media/image50.svg"/><Relationship Id="rId20" Type="http://schemas.openxmlformats.org/officeDocument/2006/relationships/image" Target="../media/image76.svg"/><Relationship Id="rId1" Type="http://schemas.openxmlformats.org/officeDocument/2006/relationships/slideLayout" Target="../slideLayouts/slideLayout7.xml"/><Relationship Id="rId6" Type="http://schemas.openxmlformats.org/officeDocument/2006/relationships/image" Target="../media/image11.svg"/><Relationship Id="rId11" Type="http://schemas.openxmlformats.org/officeDocument/2006/relationships/image" Target="../media/image34.png"/><Relationship Id="rId5" Type="http://schemas.openxmlformats.org/officeDocument/2006/relationships/image" Target="../media/image11.png"/><Relationship Id="rId15" Type="http://schemas.openxmlformats.org/officeDocument/2006/relationships/image" Target="../media/image36.png"/><Relationship Id="rId10" Type="http://schemas.openxmlformats.org/officeDocument/2006/relationships/image" Target="../media/image440.svg"/><Relationship Id="rId19" Type="http://schemas.openxmlformats.org/officeDocument/2006/relationships/image" Target="../media/image37.png"/><Relationship Id="rId4" Type="http://schemas.openxmlformats.org/officeDocument/2006/relationships/image" Target="../media/image40.svg"/><Relationship Id="rId9" Type="http://schemas.openxmlformats.org/officeDocument/2006/relationships/image" Target="../media/image33.png"/><Relationship Id="rId14" Type="http://schemas.openxmlformats.org/officeDocument/2006/relationships/image" Target="../media/image4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1856513" y="5271405"/>
            <a:ext cx="4001740" cy="3497201"/>
            <a:chOff x="0" y="0"/>
            <a:chExt cx="3290570" cy="3295650"/>
          </a:xfrm>
        </p:grpSpPr>
        <p:sp>
          <p:nvSpPr>
            <p:cNvPr id="7" name="Freeform 7"/>
            <p:cNvSpPr/>
            <p:nvPr/>
          </p:nvSpPr>
          <p:spPr>
            <a:xfrm>
              <a:off x="0" y="0"/>
              <a:ext cx="1474338" cy="1131555"/>
            </a:xfrm>
            <a:custGeom>
              <a:avLst/>
              <a:gdLst/>
              <a:ahLst/>
              <a:cxnLst/>
              <a:rect l="l" t="t" r="r" b="b"/>
              <a:pathLst>
                <a:path w="1474338" h="1131555">
                  <a:moveTo>
                    <a:pt x="1474338" y="3972"/>
                  </a:moveTo>
                  <a:lnTo>
                    <a:pt x="0" y="3972"/>
                  </a:lnTo>
                  <a:lnTo>
                    <a:pt x="0" y="0"/>
                  </a:lnTo>
                  <a:lnTo>
                    <a:pt x="1474338" y="0"/>
                  </a:lnTo>
                  <a:lnTo>
                    <a:pt x="1474338" y="3972"/>
                  </a:lnTo>
                  <a:close/>
                  <a:moveTo>
                    <a:pt x="1474338" y="160871"/>
                  </a:moveTo>
                  <a:lnTo>
                    <a:pt x="0" y="160871"/>
                  </a:lnTo>
                  <a:lnTo>
                    <a:pt x="0" y="164843"/>
                  </a:lnTo>
                  <a:lnTo>
                    <a:pt x="1474338" y="164843"/>
                  </a:lnTo>
                  <a:lnTo>
                    <a:pt x="1474338" y="160871"/>
                  </a:lnTo>
                  <a:close/>
                  <a:moveTo>
                    <a:pt x="1474338" y="322238"/>
                  </a:moveTo>
                  <a:lnTo>
                    <a:pt x="0" y="322238"/>
                  </a:lnTo>
                  <a:lnTo>
                    <a:pt x="0" y="326210"/>
                  </a:lnTo>
                  <a:lnTo>
                    <a:pt x="1474338" y="326210"/>
                  </a:lnTo>
                  <a:lnTo>
                    <a:pt x="1474338" y="322238"/>
                  </a:lnTo>
                  <a:close/>
                  <a:moveTo>
                    <a:pt x="1474338" y="483108"/>
                  </a:moveTo>
                  <a:lnTo>
                    <a:pt x="0" y="483108"/>
                  </a:lnTo>
                  <a:lnTo>
                    <a:pt x="0" y="487080"/>
                  </a:lnTo>
                  <a:lnTo>
                    <a:pt x="1474338" y="487080"/>
                  </a:lnTo>
                  <a:lnTo>
                    <a:pt x="1474338" y="483108"/>
                  </a:lnTo>
                  <a:close/>
                  <a:moveTo>
                    <a:pt x="1474338" y="643979"/>
                  </a:moveTo>
                  <a:lnTo>
                    <a:pt x="0" y="643979"/>
                  </a:lnTo>
                  <a:lnTo>
                    <a:pt x="0" y="647951"/>
                  </a:lnTo>
                  <a:lnTo>
                    <a:pt x="1474338" y="647951"/>
                  </a:lnTo>
                  <a:lnTo>
                    <a:pt x="1474338" y="643979"/>
                  </a:lnTo>
                  <a:close/>
                  <a:moveTo>
                    <a:pt x="1474338" y="805346"/>
                  </a:moveTo>
                  <a:lnTo>
                    <a:pt x="0" y="805346"/>
                  </a:lnTo>
                  <a:lnTo>
                    <a:pt x="0" y="809318"/>
                  </a:lnTo>
                  <a:lnTo>
                    <a:pt x="1474338" y="809318"/>
                  </a:lnTo>
                  <a:lnTo>
                    <a:pt x="1474338" y="805346"/>
                  </a:lnTo>
                  <a:close/>
                  <a:moveTo>
                    <a:pt x="1474338" y="966216"/>
                  </a:moveTo>
                  <a:lnTo>
                    <a:pt x="0" y="966216"/>
                  </a:lnTo>
                  <a:lnTo>
                    <a:pt x="0" y="970188"/>
                  </a:lnTo>
                  <a:lnTo>
                    <a:pt x="1474338" y="970188"/>
                  </a:lnTo>
                  <a:lnTo>
                    <a:pt x="1474338" y="966216"/>
                  </a:lnTo>
                  <a:close/>
                  <a:moveTo>
                    <a:pt x="1474338" y="1127583"/>
                  </a:moveTo>
                  <a:lnTo>
                    <a:pt x="0" y="1127583"/>
                  </a:lnTo>
                  <a:lnTo>
                    <a:pt x="0" y="1131555"/>
                  </a:lnTo>
                  <a:lnTo>
                    <a:pt x="1474338" y="1131555"/>
                  </a:lnTo>
                  <a:lnTo>
                    <a:pt x="1474338" y="1127583"/>
                  </a:lnTo>
                  <a:close/>
                </a:path>
              </a:pathLst>
            </a:custGeom>
            <a:solidFill>
              <a:srgbClr val="73E6EA">
                <a:alpha val="49804"/>
              </a:srgbClr>
            </a:solidFill>
          </p:spPr>
        </p:sp>
      </p:grpSp>
      <p:sp>
        <p:nvSpPr>
          <p:cNvPr id="11" name="TextBox 11"/>
          <p:cNvSpPr txBox="1"/>
          <p:nvPr/>
        </p:nvSpPr>
        <p:spPr>
          <a:xfrm>
            <a:off x="1274321" y="3009676"/>
            <a:ext cx="15739355" cy="3462486"/>
          </a:xfrm>
          <a:prstGeom prst="rect">
            <a:avLst/>
          </a:prstGeom>
        </p:spPr>
        <p:txBody>
          <a:bodyPr wrap="square" lIns="0" tIns="0" rIns="0" bIns="0" rtlCol="0" anchor="t">
            <a:spAutoFit/>
          </a:bodyPr>
          <a:lstStyle/>
          <a:p>
            <a:pPr marL="0" lvl="0" indent="0" algn="ctr">
              <a:lnSpc>
                <a:spcPct val="150000"/>
              </a:lnSpc>
              <a:spcBef>
                <a:spcPct val="0"/>
              </a:spcBef>
            </a:pPr>
            <a:r>
              <a:rPr lang="en-US" sz="7500" b="1" u="none" smtClean="0">
                <a:solidFill>
                  <a:srgbClr val="6B3F6E"/>
                </a:solidFill>
                <a:latin typeface="Arial" panose="020B0604020202020204" pitchFamily="34" charset="0"/>
                <a:cs typeface="Arial" panose="020B0604020202020204" pitchFamily="34" charset="0"/>
              </a:rPr>
              <a:t>CHÀO MỪNG CÁC EM ĐẾN VỚI BUỔI HỌC NGÀY HÔM NAY!</a:t>
            </a:r>
            <a:endParaRPr lang="en-US" sz="7500" b="1" u="none">
              <a:solidFill>
                <a:srgbClr val="6B3F6E"/>
              </a:solidFill>
              <a:latin typeface="Arial" panose="020B0604020202020204" pitchFamily="34" charset="0"/>
              <a:cs typeface="Arial" panose="020B0604020202020204" pitchFamily="34" charset="0"/>
            </a:endParaRPr>
          </a:p>
        </p:txBody>
      </p:sp>
      <p:grpSp>
        <p:nvGrpSpPr>
          <p:cNvPr id="15" name="Group 15"/>
          <p:cNvGrpSpPr/>
          <p:nvPr/>
        </p:nvGrpSpPr>
        <p:grpSpPr>
          <a:xfrm>
            <a:off x="7143130" y="5271405"/>
            <a:ext cx="4001740" cy="3497201"/>
            <a:chOff x="0" y="0"/>
            <a:chExt cx="3290570" cy="3295650"/>
          </a:xfrm>
        </p:grpSpPr>
        <p:sp>
          <p:nvSpPr>
            <p:cNvPr id="16" name="Freeform 16"/>
            <p:cNvSpPr/>
            <p:nvPr/>
          </p:nvSpPr>
          <p:spPr>
            <a:xfrm>
              <a:off x="0" y="0"/>
              <a:ext cx="1474338" cy="1131555"/>
            </a:xfrm>
            <a:custGeom>
              <a:avLst/>
              <a:gdLst/>
              <a:ahLst/>
              <a:cxnLst/>
              <a:rect l="l" t="t" r="r" b="b"/>
              <a:pathLst>
                <a:path w="1474338" h="1131555">
                  <a:moveTo>
                    <a:pt x="1474338" y="3972"/>
                  </a:moveTo>
                  <a:lnTo>
                    <a:pt x="0" y="3972"/>
                  </a:lnTo>
                  <a:lnTo>
                    <a:pt x="0" y="0"/>
                  </a:lnTo>
                  <a:lnTo>
                    <a:pt x="1474338" y="0"/>
                  </a:lnTo>
                  <a:lnTo>
                    <a:pt x="1474338" y="3972"/>
                  </a:lnTo>
                  <a:close/>
                  <a:moveTo>
                    <a:pt x="1474338" y="160871"/>
                  </a:moveTo>
                  <a:lnTo>
                    <a:pt x="0" y="160871"/>
                  </a:lnTo>
                  <a:lnTo>
                    <a:pt x="0" y="164843"/>
                  </a:lnTo>
                  <a:lnTo>
                    <a:pt x="1474338" y="164843"/>
                  </a:lnTo>
                  <a:lnTo>
                    <a:pt x="1474338" y="160871"/>
                  </a:lnTo>
                  <a:close/>
                  <a:moveTo>
                    <a:pt x="1474338" y="322238"/>
                  </a:moveTo>
                  <a:lnTo>
                    <a:pt x="0" y="322238"/>
                  </a:lnTo>
                  <a:lnTo>
                    <a:pt x="0" y="326210"/>
                  </a:lnTo>
                  <a:lnTo>
                    <a:pt x="1474338" y="326210"/>
                  </a:lnTo>
                  <a:lnTo>
                    <a:pt x="1474338" y="322238"/>
                  </a:lnTo>
                  <a:close/>
                  <a:moveTo>
                    <a:pt x="1474338" y="483108"/>
                  </a:moveTo>
                  <a:lnTo>
                    <a:pt x="0" y="483108"/>
                  </a:lnTo>
                  <a:lnTo>
                    <a:pt x="0" y="487080"/>
                  </a:lnTo>
                  <a:lnTo>
                    <a:pt x="1474338" y="487080"/>
                  </a:lnTo>
                  <a:lnTo>
                    <a:pt x="1474338" y="483108"/>
                  </a:lnTo>
                  <a:close/>
                  <a:moveTo>
                    <a:pt x="1474338" y="643979"/>
                  </a:moveTo>
                  <a:lnTo>
                    <a:pt x="0" y="643979"/>
                  </a:lnTo>
                  <a:lnTo>
                    <a:pt x="0" y="647951"/>
                  </a:lnTo>
                  <a:lnTo>
                    <a:pt x="1474338" y="647951"/>
                  </a:lnTo>
                  <a:lnTo>
                    <a:pt x="1474338" y="643979"/>
                  </a:lnTo>
                  <a:close/>
                  <a:moveTo>
                    <a:pt x="1474338" y="805346"/>
                  </a:moveTo>
                  <a:lnTo>
                    <a:pt x="0" y="805346"/>
                  </a:lnTo>
                  <a:lnTo>
                    <a:pt x="0" y="809318"/>
                  </a:lnTo>
                  <a:lnTo>
                    <a:pt x="1474338" y="809318"/>
                  </a:lnTo>
                  <a:lnTo>
                    <a:pt x="1474338" y="805346"/>
                  </a:lnTo>
                  <a:close/>
                  <a:moveTo>
                    <a:pt x="1474338" y="966216"/>
                  </a:moveTo>
                  <a:lnTo>
                    <a:pt x="0" y="966216"/>
                  </a:lnTo>
                  <a:lnTo>
                    <a:pt x="0" y="970188"/>
                  </a:lnTo>
                  <a:lnTo>
                    <a:pt x="1474338" y="970188"/>
                  </a:lnTo>
                  <a:lnTo>
                    <a:pt x="1474338" y="966216"/>
                  </a:lnTo>
                  <a:close/>
                  <a:moveTo>
                    <a:pt x="1474338" y="1127583"/>
                  </a:moveTo>
                  <a:lnTo>
                    <a:pt x="0" y="1127583"/>
                  </a:lnTo>
                  <a:lnTo>
                    <a:pt x="0" y="1131555"/>
                  </a:lnTo>
                  <a:lnTo>
                    <a:pt x="1474338" y="1131555"/>
                  </a:lnTo>
                  <a:lnTo>
                    <a:pt x="1474338" y="1127583"/>
                  </a:lnTo>
                  <a:close/>
                </a:path>
              </a:pathLst>
            </a:custGeom>
            <a:solidFill>
              <a:srgbClr val="73E6EA">
                <a:alpha val="49804"/>
              </a:srgbClr>
            </a:solidFill>
          </p:spPr>
        </p:sp>
      </p:grpSp>
      <p:grpSp>
        <p:nvGrpSpPr>
          <p:cNvPr id="23" name="Group 23"/>
          <p:cNvGrpSpPr/>
          <p:nvPr/>
        </p:nvGrpSpPr>
        <p:grpSpPr>
          <a:xfrm>
            <a:off x="12429747" y="5271405"/>
            <a:ext cx="4001740" cy="3497201"/>
            <a:chOff x="0" y="0"/>
            <a:chExt cx="3290570" cy="3295650"/>
          </a:xfrm>
        </p:grpSpPr>
        <p:sp>
          <p:nvSpPr>
            <p:cNvPr id="24" name="Freeform 24"/>
            <p:cNvSpPr/>
            <p:nvPr/>
          </p:nvSpPr>
          <p:spPr>
            <a:xfrm>
              <a:off x="0" y="0"/>
              <a:ext cx="1474338" cy="1131555"/>
            </a:xfrm>
            <a:custGeom>
              <a:avLst/>
              <a:gdLst/>
              <a:ahLst/>
              <a:cxnLst/>
              <a:rect l="l" t="t" r="r" b="b"/>
              <a:pathLst>
                <a:path w="1474338" h="1131555">
                  <a:moveTo>
                    <a:pt x="1474338" y="3972"/>
                  </a:moveTo>
                  <a:lnTo>
                    <a:pt x="0" y="3972"/>
                  </a:lnTo>
                  <a:lnTo>
                    <a:pt x="0" y="0"/>
                  </a:lnTo>
                  <a:lnTo>
                    <a:pt x="1474338" y="0"/>
                  </a:lnTo>
                  <a:lnTo>
                    <a:pt x="1474338" y="3972"/>
                  </a:lnTo>
                  <a:close/>
                  <a:moveTo>
                    <a:pt x="1474338" y="160871"/>
                  </a:moveTo>
                  <a:lnTo>
                    <a:pt x="0" y="160871"/>
                  </a:lnTo>
                  <a:lnTo>
                    <a:pt x="0" y="164843"/>
                  </a:lnTo>
                  <a:lnTo>
                    <a:pt x="1474338" y="164843"/>
                  </a:lnTo>
                  <a:lnTo>
                    <a:pt x="1474338" y="160871"/>
                  </a:lnTo>
                  <a:close/>
                  <a:moveTo>
                    <a:pt x="1474338" y="322238"/>
                  </a:moveTo>
                  <a:lnTo>
                    <a:pt x="0" y="322238"/>
                  </a:lnTo>
                  <a:lnTo>
                    <a:pt x="0" y="326210"/>
                  </a:lnTo>
                  <a:lnTo>
                    <a:pt x="1474338" y="326210"/>
                  </a:lnTo>
                  <a:lnTo>
                    <a:pt x="1474338" y="322238"/>
                  </a:lnTo>
                  <a:close/>
                  <a:moveTo>
                    <a:pt x="1474338" y="483108"/>
                  </a:moveTo>
                  <a:lnTo>
                    <a:pt x="0" y="483108"/>
                  </a:lnTo>
                  <a:lnTo>
                    <a:pt x="0" y="487080"/>
                  </a:lnTo>
                  <a:lnTo>
                    <a:pt x="1474338" y="487080"/>
                  </a:lnTo>
                  <a:lnTo>
                    <a:pt x="1474338" y="483108"/>
                  </a:lnTo>
                  <a:close/>
                  <a:moveTo>
                    <a:pt x="1474338" y="643979"/>
                  </a:moveTo>
                  <a:lnTo>
                    <a:pt x="0" y="643979"/>
                  </a:lnTo>
                  <a:lnTo>
                    <a:pt x="0" y="647951"/>
                  </a:lnTo>
                  <a:lnTo>
                    <a:pt x="1474338" y="647951"/>
                  </a:lnTo>
                  <a:lnTo>
                    <a:pt x="1474338" y="643979"/>
                  </a:lnTo>
                  <a:close/>
                  <a:moveTo>
                    <a:pt x="1474338" y="805346"/>
                  </a:moveTo>
                  <a:lnTo>
                    <a:pt x="0" y="805346"/>
                  </a:lnTo>
                  <a:lnTo>
                    <a:pt x="0" y="809318"/>
                  </a:lnTo>
                  <a:lnTo>
                    <a:pt x="1474338" y="809318"/>
                  </a:lnTo>
                  <a:lnTo>
                    <a:pt x="1474338" y="805346"/>
                  </a:lnTo>
                  <a:close/>
                  <a:moveTo>
                    <a:pt x="1474338" y="966216"/>
                  </a:moveTo>
                  <a:lnTo>
                    <a:pt x="0" y="966216"/>
                  </a:lnTo>
                  <a:lnTo>
                    <a:pt x="0" y="970188"/>
                  </a:lnTo>
                  <a:lnTo>
                    <a:pt x="1474338" y="970188"/>
                  </a:lnTo>
                  <a:lnTo>
                    <a:pt x="1474338" y="966216"/>
                  </a:lnTo>
                  <a:close/>
                  <a:moveTo>
                    <a:pt x="1474338" y="1127583"/>
                  </a:moveTo>
                  <a:lnTo>
                    <a:pt x="0" y="1127583"/>
                  </a:lnTo>
                  <a:lnTo>
                    <a:pt x="0" y="1131555"/>
                  </a:lnTo>
                  <a:lnTo>
                    <a:pt x="1474338" y="1131555"/>
                  </a:lnTo>
                  <a:lnTo>
                    <a:pt x="1474338" y="1127583"/>
                  </a:lnTo>
                  <a:close/>
                </a:path>
              </a:pathLst>
            </a:custGeom>
            <a:solidFill>
              <a:srgbClr val="73E6EA">
                <a:alpha val="49804"/>
              </a:srgbClr>
            </a:solidFill>
          </p:spPr>
        </p:sp>
      </p:grpSp>
      <p:pic>
        <p:nvPicPr>
          <p:cNvPr id="28" name="Picture 2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4969795" y="8768606"/>
            <a:ext cx="3545480" cy="1839218"/>
          </a:xfrm>
          <a:prstGeom prst="rect">
            <a:avLst/>
          </a:prstGeom>
        </p:spPr>
      </p:pic>
      <p:pic>
        <p:nvPicPr>
          <p:cNvPr id="29" name="Picture 29"/>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227274" y="8768606"/>
            <a:ext cx="3545480" cy="1839218"/>
          </a:xfrm>
          <a:prstGeom prst="rect">
            <a:avLst/>
          </a:prstGeom>
        </p:spPr>
      </p:pic>
      <p:pic>
        <p:nvPicPr>
          <p:cNvPr id="30" name="Picture 3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6961568" y="8170042"/>
            <a:ext cx="4364862" cy="2116958"/>
          </a:xfrm>
          <a:prstGeom prst="rect">
            <a:avLst/>
          </a:prstGeom>
        </p:spPr>
      </p:pic>
      <p:pic>
        <p:nvPicPr>
          <p:cNvPr id="31" name="Picture 3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430485">
            <a:off x="-319935" y="-7349"/>
            <a:ext cx="1985604" cy="3737607"/>
          </a:xfrm>
          <a:prstGeom prst="rect">
            <a:avLst/>
          </a:prstGeom>
        </p:spPr>
      </p:pic>
      <p:pic>
        <p:nvPicPr>
          <p:cNvPr id="32" name="Picture 3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433864">
            <a:off x="16756427" y="572877"/>
            <a:ext cx="2388063" cy="48735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0" y="8876995"/>
            <a:ext cx="18288000" cy="2820010"/>
            <a:chOff x="0" y="0"/>
            <a:chExt cx="6350000" cy="979170"/>
          </a:xfrm>
        </p:grpSpPr>
        <p:sp>
          <p:nvSpPr>
            <p:cNvPr id="7" name="Freeform 7"/>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73E6EA"/>
            </a:solidFill>
          </p:spPr>
        </p:sp>
      </p:grpSp>
      <p:pic>
        <p:nvPicPr>
          <p:cNvPr id="13" name="Picture 1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13165" y="7380882"/>
            <a:ext cx="1350267" cy="2602923"/>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800000">
            <a:off x="11632433" y="9486012"/>
            <a:ext cx="2256602" cy="455423"/>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364171">
            <a:off x="164801" y="92995"/>
            <a:ext cx="1812358" cy="1005858"/>
          </a:xfrm>
          <a:prstGeom prst="rect">
            <a:avLst/>
          </a:prstGeom>
        </p:spPr>
      </p:pic>
      <p:pic>
        <p:nvPicPr>
          <p:cNvPr id="2" name="Picture 1"/>
          <p:cNvPicPr>
            <a:picLocks noChangeAspect="1"/>
          </p:cNvPicPr>
          <p:nvPr/>
        </p:nvPicPr>
        <p:blipFill rotWithShape="1">
          <a:blip r:embed="rId15">
            <a:extLst>
              <a:ext uri="{28A0092B-C50C-407E-A947-70E740481C1C}">
                <a14:useLocalDpi xmlns:a14="http://schemas.microsoft.com/office/drawing/2010/main" val="0"/>
              </a:ext>
            </a:extLst>
          </a:blip>
          <a:srcRect l="49304" t="7696" r="6761"/>
          <a:stretch/>
        </p:blipFill>
        <p:spPr>
          <a:xfrm>
            <a:off x="10067840" y="3106537"/>
            <a:ext cx="7642391" cy="5465326"/>
          </a:xfrm>
          <a:prstGeom prst="rect">
            <a:avLst/>
          </a:prstGeom>
        </p:spPr>
      </p:pic>
      <p:sp>
        <p:nvSpPr>
          <p:cNvPr id="3" name="TextBox 2"/>
          <p:cNvSpPr txBox="1"/>
          <p:nvPr/>
        </p:nvSpPr>
        <p:spPr>
          <a:xfrm>
            <a:off x="838200" y="2962339"/>
            <a:ext cx="8898452" cy="5465326"/>
          </a:xfrm>
          <a:prstGeom prst="roundRect">
            <a:avLst/>
          </a:prstGeom>
          <a:solidFill>
            <a:schemeClr val="accent6">
              <a:lumMod val="40000"/>
              <a:lumOff val="60000"/>
            </a:schemeClr>
          </a:solidFill>
        </p:spPr>
        <p:txBody>
          <a:bodyPr wrap="square" rtlCol="0">
            <a:spAutoFit/>
          </a:bodyPr>
          <a:lstStyle/>
          <a:p>
            <a:pPr algn="just">
              <a:lnSpc>
                <a:spcPct val="150000"/>
              </a:lnSpc>
            </a:pPr>
            <a:r>
              <a:rPr lang="en-US" sz="3500" smtClean="0">
                <a:latin typeface="Arial" panose="020B0604020202020204" pitchFamily="34" charset="0"/>
                <a:cs typeface="Arial" panose="020B0604020202020204" pitchFamily="34" charset="0"/>
              </a:rPr>
              <a:t>Trên Internet có những thông tin độc hại như trò chơi bạo lực. Ngoài ra còn có những phim ảnh và thông tin khác không phù hợp với lứa tuổi học sinh. Bố, mẹ và thầy, cô sẽ giúp em nhận ra và không xem những thông tin này trên Internet.</a:t>
            </a:r>
            <a:endParaRPr lang="en-US" sz="3500">
              <a:latin typeface="Arial" panose="020B0604020202020204" pitchFamily="34" charset="0"/>
              <a:cs typeface="Arial" panose="020B0604020202020204" pitchFamily="34" charset="0"/>
            </a:endParaRPr>
          </a:p>
        </p:txBody>
      </p:sp>
      <p:sp>
        <p:nvSpPr>
          <p:cNvPr id="9" name="TextBox 8"/>
          <p:cNvSpPr txBox="1"/>
          <p:nvPr/>
        </p:nvSpPr>
        <p:spPr>
          <a:xfrm>
            <a:off x="1262584" y="993218"/>
            <a:ext cx="15762832" cy="1824923"/>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en-US" sz="4000" i="1" smtClean="0">
                <a:latin typeface="Arial" panose="020B0604020202020204" pitchFamily="34" charset="0"/>
                <a:cs typeface="Arial" panose="020B0604020202020204" pitchFamily="34" charset="0"/>
              </a:rPr>
              <a:t>Em hãy đọc thông tin hướng dẫn sử dụng Internet và áp dụng thực hiện cho đúng: </a:t>
            </a:r>
            <a:endParaRPr lang="en-US" sz="4000"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8205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0" y="8876995"/>
            <a:ext cx="18288000" cy="2820010"/>
            <a:chOff x="0" y="0"/>
            <a:chExt cx="6350000" cy="979170"/>
          </a:xfrm>
        </p:grpSpPr>
        <p:sp>
          <p:nvSpPr>
            <p:cNvPr id="7" name="Freeform 7"/>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73E6EA"/>
            </a:solidFill>
          </p:spPr>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800000">
            <a:off x="11632433" y="9486012"/>
            <a:ext cx="2256602" cy="455423"/>
          </a:xfrm>
          <a:prstGeom prst="rect">
            <a:avLst/>
          </a:prstGeom>
        </p:spPr>
      </p:pic>
      <p:sp>
        <p:nvSpPr>
          <p:cNvPr id="4" name="TextBox 3"/>
          <p:cNvSpPr txBox="1"/>
          <p:nvPr/>
        </p:nvSpPr>
        <p:spPr>
          <a:xfrm>
            <a:off x="3276600" y="1012815"/>
            <a:ext cx="11734800" cy="861774"/>
          </a:xfrm>
          <a:prstGeom prst="rect">
            <a:avLst/>
          </a:prstGeom>
          <a:noFill/>
        </p:spPr>
        <p:txBody>
          <a:bodyPr wrap="square" rtlCol="0">
            <a:spAutoFit/>
          </a:bodyPr>
          <a:lstStyle/>
          <a:p>
            <a:pPr algn="ctr"/>
            <a:r>
              <a:rPr lang="en-US" sz="5000" b="1" smtClean="0">
                <a:latin typeface="Arial" panose="020B0604020202020204" pitchFamily="34" charset="0"/>
                <a:cs typeface="Arial" panose="020B0604020202020204" pitchFamily="34" charset="0"/>
              </a:rPr>
              <a:t>KẾT LUẬN</a:t>
            </a:r>
            <a:endParaRPr lang="en-US" sz="5000" b="1">
              <a:latin typeface="Arial" panose="020B0604020202020204" pitchFamily="34" charset="0"/>
              <a:cs typeface="Arial" panose="020B0604020202020204" pitchFamily="34" charset="0"/>
            </a:endParaRPr>
          </a:p>
        </p:txBody>
      </p:sp>
      <p:pic>
        <p:nvPicPr>
          <p:cNvPr id="14" name="Picture 2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5401420" y="7985770"/>
            <a:ext cx="2441623" cy="2301230"/>
          </a:xfrm>
          <a:prstGeom prst="rect">
            <a:avLst/>
          </a:prstGeom>
        </p:spPr>
      </p:pic>
      <p:pic>
        <p:nvPicPr>
          <p:cNvPr id="16" name="Picture 26"/>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0871335" y="8087858"/>
            <a:ext cx="2281094" cy="2301230"/>
          </a:xfrm>
          <a:prstGeom prst="rect">
            <a:avLst/>
          </a:prstGeom>
        </p:spPr>
      </p:pic>
      <p:pic>
        <p:nvPicPr>
          <p:cNvPr id="12"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99318">
            <a:off x="537913" y="785813"/>
            <a:ext cx="1812358" cy="1005858"/>
          </a:xfrm>
          <a:prstGeom prst="rect">
            <a:avLst/>
          </a:prstGeom>
        </p:spPr>
      </p:pic>
      <p:sp>
        <p:nvSpPr>
          <p:cNvPr id="2" name="TextBox 1"/>
          <p:cNvSpPr txBox="1"/>
          <p:nvPr/>
        </p:nvSpPr>
        <p:spPr>
          <a:xfrm>
            <a:off x="1444092" y="2119754"/>
            <a:ext cx="15392400" cy="5848410"/>
          </a:xfrm>
          <a:prstGeom prst="roundRect">
            <a:avLst/>
          </a:prstGeom>
          <a:solidFill>
            <a:srgbClr val="FFDE59"/>
          </a:solidFill>
        </p:spPr>
        <p:txBody>
          <a:bodyPr wrap="square" rtlCol="0">
            <a:spAutoFit/>
          </a:bodyPr>
          <a:lstStyle/>
          <a:p>
            <a:pPr marL="685800" indent="-685800" algn="just">
              <a:lnSpc>
                <a:spcPct val="150000"/>
              </a:lnSpc>
              <a:buFont typeface="Wingdings" panose="05000000000000000000" pitchFamily="2" charset="2"/>
              <a:buChar char="§"/>
            </a:pPr>
            <a:r>
              <a:rPr lang="en-US" sz="4500">
                <a:latin typeface="Arial" panose="020B0604020202020204" pitchFamily="34" charset="0"/>
                <a:cs typeface="Arial" panose="020B0604020202020204" pitchFamily="34" charset="0"/>
              </a:rPr>
              <a:t>Không phải thông tin nào trên Internet cũng phù hợp với các em. </a:t>
            </a:r>
            <a:endParaRPr lang="en-US" sz="4500" smtClean="0">
              <a:latin typeface="Arial" panose="020B0604020202020204" pitchFamily="34" charset="0"/>
              <a:cs typeface="Arial" panose="020B0604020202020204" pitchFamily="34" charset="0"/>
            </a:endParaRPr>
          </a:p>
          <a:p>
            <a:pPr marL="685800" indent="-685800" algn="just">
              <a:lnSpc>
                <a:spcPct val="150000"/>
              </a:lnSpc>
              <a:buFont typeface="Wingdings" panose="05000000000000000000" pitchFamily="2" charset="2"/>
              <a:buChar char="§"/>
            </a:pPr>
            <a:r>
              <a:rPr lang="en-US" sz="4500" smtClean="0">
                <a:latin typeface="Arial" panose="020B0604020202020204" pitchFamily="34" charset="0"/>
                <a:cs typeface="Arial" panose="020B0604020202020204" pitchFamily="34" charset="0"/>
              </a:rPr>
              <a:t>Khi </a:t>
            </a:r>
            <a:r>
              <a:rPr lang="en-US" sz="4500">
                <a:latin typeface="Arial" panose="020B0604020202020204" pitchFamily="34" charset="0"/>
                <a:cs typeface="Arial" panose="020B0604020202020204" pitchFamily="34" charset="0"/>
              </a:rPr>
              <a:t>sử dụng Internet các em phải biết tránh những thông tin không giúp ích cho học tập, không giúp giải trí lành mạnh và không giúp mở rộng hiểu biết thế giới. </a:t>
            </a:r>
          </a:p>
        </p:txBody>
      </p:sp>
      <p:pic>
        <p:nvPicPr>
          <p:cNvPr id="10" name="Picture 24"/>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3164613" y="7445287"/>
            <a:ext cx="2276132" cy="3150356"/>
          </a:xfrm>
          <a:prstGeom prst="rect">
            <a:avLst/>
          </a:prstGeom>
        </p:spPr>
      </p:pic>
      <p:pic>
        <p:nvPicPr>
          <p:cNvPr id="13" name="Picture 1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13165" y="7380882"/>
            <a:ext cx="1350267" cy="2602923"/>
          </a:xfrm>
          <a:prstGeom prst="rect">
            <a:avLst/>
          </a:prstGeom>
        </p:spPr>
      </p:pic>
    </p:spTree>
    <p:extLst>
      <p:ext uri="{BB962C8B-B14F-4D97-AF65-F5344CB8AC3E}">
        <p14:creationId xmlns:p14="http://schemas.microsoft.com/office/powerpoint/2010/main" val="4106636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0" y="8876995"/>
            <a:ext cx="18288000" cy="2820010"/>
            <a:chOff x="0" y="0"/>
            <a:chExt cx="6350000" cy="979170"/>
          </a:xfrm>
        </p:grpSpPr>
        <p:sp>
          <p:nvSpPr>
            <p:cNvPr id="7" name="Freeform 7"/>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73E6EA"/>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99318">
            <a:off x="-264390" y="-29795"/>
            <a:ext cx="1812358" cy="1005858"/>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800000">
            <a:off x="11632433" y="9486012"/>
            <a:ext cx="2256602" cy="455423"/>
          </a:xfrm>
          <a:prstGeom prst="rect">
            <a:avLst/>
          </a:prstGeom>
        </p:spPr>
      </p:pic>
      <p:sp>
        <p:nvSpPr>
          <p:cNvPr id="16" name="TextBox 15"/>
          <p:cNvSpPr txBox="1"/>
          <p:nvPr/>
        </p:nvSpPr>
        <p:spPr>
          <a:xfrm>
            <a:off x="1188298" y="1108960"/>
            <a:ext cx="16460924" cy="784830"/>
          </a:xfrm>
          <a:prstGeom prst="rect">
            <a:avLst/>
          </a:prstGeom>
          <a:noFill/>
        </p:spPr>
        <p:txBody>
          <a:bodyPr wrap="square" rtlCol="0">
            <a:spAutoFit/>
          </a:bodyPr>
          <a:lstStyle/>
          <a:p>
            <a:r>
              <a:rPr lang="en-US" sz="4500" b="1" smtClean="0">
                <a:solidFill>
                  <a:srgbClr val="FF0000"/>
                </a:solidFill>
                <a:latin typeface="Arial" panose="020B0604020202020204" pitchFamily="34" charset="0"/>
                <a:cs typeface="Arial" panose="020B0604020202020204" pitchFamily="34" charset="0"/>
              </a:rPr>
              <a:t>HĐ2. Những thông tin trên Internet phù hợp với em</a:t>
            </a:r>
            <a:endParaRPr lang="en-US" sz="4500" b="1">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1473313" y="2130141"/>
            <a:ext cx="15341374" cy="1839606"/>
          </a:xfrm>
          <a:prstGeom prst="rect">
            <a:avLst/>
          </a:prstGeom>
        </p:spPr>
        <p:txBody>
          <a:bodyPr wrap="square">
            <a:spAutoFit/>
          </a:bodyPr>
          <a:lstStyle/>
          <a:p>
            <a:pPr algn="just">
              <a:lnSpc>
                <a:spcPct val="150000"/>
              </a:lnSpc>
            </a:pPr>
            <a:r>
              <a:rPr lang="vi-VN" sz="4000" smtClean="0"/>
              <a:t>Quan </a:t>
            </a:r>
            <a:r>
              <a:rPr lang="vi-VN" sz="4000"/>
              <a:t>sát hình 2 và 3 trong SGK mô tả những hình ảnh và video tìm được trên Internet. Từ đó cho biết:</a:t>
            </a:r>
            <a:endParaRPr lang="en-US" sz="4000"/>
          </a:p>
        </p:txBody>
      </p:sp>
      <p:sp>
        <p:nvSpPr>
          <p:cNvPr id="5" name="Oval 4"/>
          <p:cNvSpPr/>
          <p:nvPr/>
        </p:nvSpPr>
        <p:spPr>
          <a:xfrm>
            <a:off x="401433" y="2648555"/>
            <a:ext cx="1066800" cy="990600"/>
          </a:xfrm>
          <a:prstGeom prst="ellipse">
            <a:avLst/>
          </a:prstGeom>
          <a:solidFill>
            <a:srgbClr val="FFDE59"/>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srgbClr val="002060"/>
                </a:solidFill>
                <a:latin typeface="Arial" panose="020B0604020202020204" pitchFamily="34" charset="0"/>
                <a:cs typeface="Arial" panose="020B0604020202020204" pitchFamily="34" charset="0"/>
              </a:rPr>
              <a:t>?</a:t>
            </a:r>
            <a:endParaRPr lang="en-US" sz="5000" b="1">
              <a:solidFill>
                <a:srgbClr val="002060"/>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14">
            <a:extLst>
              <a:ext uri="{28A0092B-C50C-407E-A947-70E740481C1C}">
                <a14:useLocalDpi xmlns:a14="http://schemas.microsoft.com/office/drawing/2010/main" val="0"/>
              </a:ext>
            </a:extLst>
          </a:blip>
          <a:srcRect l="5351" t="29527" r="3739"/>
          <a:stretch/>
        </p:blipFill>
        <p:spPr>
          <a:xfrm>
            <a:off x="15240" y="4286909"/>
            <a:ext cx="10119523" cy="4322141"/>
          </a:xfrm>
          <a:prstGeom prst="rect">
            <a:avLst/>
          </a:prstGeom>
        </p:spPr>
      </p:pic>
      <p:grpSp>
        <p:nvGrpSpPr>
          <p:cNvPr id="10" name="Group 9"/>
          <p:cNvGrpSpPr/>
          <p:nvPr/>
        </p:nvGrpSpPr>
        <p:grpSpPr>
          <a:xfrm>
            <a:off x="9903125" y="3707103"/>
            <a:ext cx="7971822" cy="5582090"/>
            <a:chOff x="9677401" y="3656934"/>
            <a:chExt cx="7971822" cy="5582090"/>
          </a:xfrm>
        </p:grpSpPr>
        <p:sp>
          <p:nvSpPr>
            <p:cNvPr id="18" name="Freeform 8"/>
            <p:cNvSpPr/>
            <p:nvPr/>
          </p:nvSpPr>
          <p:spPr>
            <a:xfrm>
              <a:off x="9677401" y="3656934"/>
              <a:ext cx="7971822" cy="5582090"/>
            </a:xfrm>
            <a:custGeom>
              <a:avLst/>
              <a:gdLst/>
              <a:ahLst/>
              <a:cxnLst/>
              <a:rect l="l" t="t" r="r" b="b"/>
              <a:pathLst>
                <a:path w="17174212" h="1857652">
                  <a:moveTo>
                    <a:pt x="16235313" y="1846465"/>
                  </a:moveTo>
                  <a:cubicBezTo>
                    <a:pt x="16235313" y="1846465"/>
                    <a:pt x="15815559" y="1857652"/>
                    <a:pt x="15352974" y="1855031"/>
                  </a:cubicBezTo>
                  <a:cubicBezTo>
                    <a:pt x="5283100" y="1852868"/>
                    <a:pt x="1057073" y="1845043"/>
                    <a:pt x="1057073" y="1845043"/>
                  </a:cubicBezTo>
                  <a:cubicBezTo>
                    <a:pt x="812931" y="1836209"/>
                    <a:pt x="565145" y="1819228"/>
                    <a:pt x="398404" y="1761051"/>
                  </a:cubicBezTo>
                  <a:cubicBezTo>
                    <a:pt x="120505" y="1664089"/>
                    <a:pt x="0" y="1486561"/>
                    <a:pt x="0" y="780633"/>
                  </a:cubicBezTo>
                  <a:lnTo>
                    <a:pt x="0" y="780626"/>
                  </a:lnTo>
                  <a:cubicBezTo>
                    <a:pt x="8536" y="440430"/>
                    <a:pt x="34263" y="311302"/>
                    <a:pt x="140291" y="225758"/>
                  </a:cubicBezTo>
                  <a:cubicBezTo>
                    <a:pt x="342602" y="62530"/>
                    <a:pt x="736658" y="7673"/>
                    <a:pt x="1155311" y="7673"/>
                  </a:cubicBezTo>
                  <a:cubicBezTo>
                    <a:pt x="1155311" y="7673"/>
                    <a:pt x="1551711" y="15681"/>
                    <a:pt x="12297168" y="7673"/>
                  </a:cubicBezTo>
                  <a:cubicBezTo>
                    <a:pt x="15596632" y="0"/>
                    <a:pt x="16060561" y="7673"/>
                    <a:pt x="16060561" y="7673"/>
                  </a:cubicBezTo>
                  <a:cubicBezTo>
                    <a:pt x="16428867" y="15152"/>
                    <a:pt x="16792180" y="84484"/>
                    <a:pt x="16989921" y="207066"/>
                  </a:cubicBezTo>
                  <a:cubicBezTo>
                    <a:pt x="17140938" y="300683"/>
                    <a:pt x="17174212" y="425358"/>
                    <a:pt x="17165072" y="780633"/>
                  </a:cubicBezTo>
                  <a:lnTo>
                    <a:pt x="17165072" y="780640"/>
                  </a:lnTo>
                  <a:cubicBezTo>
                    <a:pt x="17165072" y="1604526"/>
                    <a:pt x="16882075" y="1818624"/>
                    <a:pt x="16235313" y="1846465"/>
                  </a:cubicBezTo>
                  <a:close/>
                </a:path>
              </a:pathLst>
            </a:custGeom>
            <a:solidFill>
              <a:srgbClr val="EEB5EB"/>
            </a:solidFill>
          </p:spPr>
        </p:sp>
        <p:sp>
          <p:nvSpPr>
            <p:cNvPr id="9" name="Rectangle 8"/>
            <p:cNvSpPr/>
            <p:nvPr/>
          </p:nvSpPr>
          <p:spPr>
            <a:xfrm>
              <a:off x="9903208" y="4216734"/>
              <a:ext cx="7520207" cy="4708981"/>
            </a:xfrm>
            <a:prstGeom prst="rect">
              <a:avLst/>
            </a:prstGeom>
          </p:spPr>
          <p:txBody>
            <a:bodyPr wrap="square">
              <a:spAutoFit/>
            </a:bodyPr>
            <a:lstStyle/>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Những </a:t>
              </a:r>
              <a:r>
                <a:rPr lang="en-US" sz="4000">
                  <a:latin typeface="Arial" panose="020B0604020202020204" pitchFamily="34" charset="0"/>
                  <a:cs typeface="Arial" panose="020B0604020202020204" pitchFamily="34" charset="0"/>
                </a:rPr>
                <a:t>thông tin mà chúng mang lại có thú vị và giúp em mở rộng hiểu biết không?</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Nói </a:t>
              </a:r>
              <a:r>
                <a:rPr lang="en-US" sz="4000">
                  <a:latin typeface="Arial" panose="020B0604020202020204" pitchFamily="34" charset="0"/>
                  <a:cs typeface="Arial" panose="020B0604020202020204" pitchFamily="34" charset="0"/>
                </a:rPr>
                <a:t>lại cho bạn mình biết đó là những thông tin gì?</a:t>
              </a:r>
            </a:p>
          </p:txBody>
        </p:sp>
      </p:grpSp>
    </p:spTree>
    <p:extLst>
      <p:ext uri="{BB962C8B-B14F-4D97-AF65-F5344CB8AC3E}">
        <p14:creationId xmlns:p14="http://schemas.microsoft.com/office/powerpoint/2010/main" val="19348969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0" y="8876995"/>
            <a:ext cx="18288000" cy="2820010"/>
            <a:chOff x="0" y="0"/>
            <a:chExt cx="6350000" cy="979170"/>
          </a:xfrm>
        </p:grpSpPr>
        <p:sp>
          <p:nvSpPr>
            <p:cNvPr id="7" name="Freeform 7"/>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73E6EA"/>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25749" b="14499"/>
          <a:stretch>
            <a:fillRect/>
          </a:stretch>
        </p:blipFill>
        <p:spPr>
          <a:xfrm>
            <a:off x="7508016" y="7564724"/>
            <a:ext cx="4464199" cy="3842573"/>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99318">
            <a:off x="-264390" y="-29795"/>
            <a:ext cx="1812358" cy="1005858"/>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13165" y="7380882"/>
            <a:ext cx="1350267" cy="2602923"/>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800000">
            <a:off x="11632433" y="9486012"/>
            <a:ext cx="2256602" cy="455423"/>
          </a:xfrm>
          <a:prstGeom prst="rect">
            <a:avLst/>
          </a:prstGeom>
        </p:spPr>
      </p:pic>
      <p:pic>
        <p:nvPicPr>
          <p:cNvPr id="17" name="Picture 16"/>
          <p:cNvPicPr>
            <a:picLocks noChangeAspect="1"/>
          </p:cNvPicPr>
          <p:nvPr/>
        </p:nvPicPr>
        <p:blipFill rotWithShape="1">
          <a:blip r:embed="rId14">
            <a:extLst>
              <a:ext uri="{28A0092B-C50C-407E-A947-70E740481C1C}">
                <a14:useLocalDpi xmlns:a14="http://schemas.microsoft.com/office/drawing/2010/main" val="0"/>
              </a:ext>
            </a:extLst>
          </a:blip>
          <a:srcRect l="5352" t="29527" r="38644"/>
          <a:stretch/>
        </p:blipFill>
        <p:spPr>
          <a:xfrm>
            <a:off x="1664578" y="1207337"/>
            <a:ext cx="7022222" cy="4868559"/>
          </a:xfrm>
          <a:prstGeom prst="rect">
            <a:avLst/>
          </a:prstGeom>
        </p:spPr>
      </p:pic>
      <p:pic>
        <p:nvPicPr>
          <p:cNvPr id="18" name="Picture 17"/>
          <p:cNvPicPr>
            <a:picLocks noChangeAspect="1"/>
          </p:cNvPicPr>
          <p:nvPr/>
        </p:nvPicPr>
        <p:blipFill rotWithShape="1">
          <a:blip r:embed="rId14">
            <a:extLst>
              <a:ext uri="{28A0092B-C50C-407E-A947-70E740481C1C}">
                <a14:useLocalDpi xmlns:a14="http://schemas.microsoft.com/office/drawing/2010/main" val="0"/>
              </a:ext>
            </a:extLst>
          </a:blip>
          <a:srcRect l="62718" t="51251" r="3739"/>
          <a:stretch/>
        </p:blipFill>
        <p:spPr>
          <a:xfrm>
            <a:off x="10737458" y="1207337"/>
            <a:ext cx="6080089" cy="4868559"/>
          </a:xfrm>
          <a:prstGeom prst="rect">
            <a:avLst/>
          </a:prstGeom>
        </p:spPr>
      </p:pic>
      <p:sp>
        <p:nvSpPr>
          <p:cNvPr id="2" name="Down Arrow 1"/>
          <p:cNvSpPr/>
          <p:nvPr/>
        </p:nvSpPr>
        <p:spPr>
          <a:xfrm>
            <a:off x="4794689" y="6093462"/>
            <a:ext cx="762000" cy="762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13396502" y="6083846"/>
            <a:ext cx="762000" cy="7620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1858352" y="6983995"/>
            <a:ext cx="6553200" cy="1905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rgbClr val="002060"/>
                </a:solidFill>
                <a:latin typeface="Arial" panose="020B0604020202020204" pitchFamily="34" charset="0"/>
                <a:cs typeface="Arial" panose="020B0604020202020204" pitchFamily="34" charset="0"/>
              </a:rPr>
              <a:t>Giúp em phân biệt được các loại nhạc cụ dân tộc </a:t>
            </a:r>
            <a:endParaRPr lang="en-US" sz="4000">
              <a:solidFill>
                <a:srgbClr val="002060"/>
              </a:solidFill>
              <a:latin typeface="Arial" panose="020B0604020202020204" pitchFamily="34" charset="0"/>
              <a:cs typeface="Arial" panose="020B0604020202020204" pitchFamily="34" charset="0"/>
            </a:endParaRPr>
          </a:p>
        </p:txBody>
      </p:sp>
      <p:sp>
        <p:nvSpPr>
          <p:cNvPr id="20" name="Rounded Rectangle 19"/>
          <p:cNvSpPr/>
          <p:nvPr/>
        </p:nvSpPr>
        <p:spPr>
          <a:xfrm>
            <a:off x="10737458" y="6865936"/>
            <a:ext cx="6553200" cy="19050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smtClean="0">
                <a:solidFill>
                  <a:srgbClr val="002060"/>
                </a:solidFill>
                <a:latin typeface="Arial" panose="020B0604020202020204" pitchFamily="34" charset="0"/>
                <a:cs typeface="Arial" panose="020B0604020202020204" pitchFamily="34" charset="0"/>
              </a:rPr>
              <a:t>Giúp em biết được lời bài hát, giai điệu và tiết tấu</a:t>
            </a:r>
            <a:endParaRPr lang="en-US" sz="4000">
              <a:solidFill>
                <a:srgbClr val="002060"/>
              </a:solidFill>
              <a:latin typeface="Arial" panose="020B0604020202020204" pitchFamily="34" charset="0"/>
              <a:cs typeface="Arial" panose="020B0604020202020204" pitchFamily="34" charset="0"/>
            </a:endParaRPr>
          </a:p>
        </p:txBody>
      </p:sp>
      <p:pic>
        <p:nvPicPr>
          <p:cNvPr id="14"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6529232" y="2640762"/>
            <a:ext cx="2864998" cy="2700261"/>
          </a:xfrm>
          <a:prstGeom prst="rect">
            <a:avLst/>
          </a:prstGeom>
        </p:spPr>
      </p:pic>
    </p:spTree>
    <p:extLst>
      <p:ext uri="{BB962C8B-B14F-4D97-AF65-F5344CB8AC3E}">
        <p14:creationId xmlns:p14="http://schemas.microsoft.com/office/powerpoint/2010/main" val="18287228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barn(inVertical)">
                                      <p:cBhvr>
                                        <p:cTn id="21" dur="500"/>
                                        <p:tgtEl>
                                          <p:spTgt spid="1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P spid="3"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0" y="8876995"/>
            <a:ext cx="18288000" cy="2820010"/>
            <a:chOff x="0" y="0"/>
            <a:chExt cx="6350000" cy="979170"/>
          </a:xfrm>
        </p:grpSpPr>
        <p:sp>
          <p:nvSpPr>
            <p:cNvPr id="7" name="Freeform 7"/>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73E6EA"/>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25749" b="14499"/>
          <a:stretch>
            <a:fillRect/>
          </a:stretch>
        </p:blipFill>
        <p:spPr>
          <a:xfrm>
            <a:off x="15615320" y="6778108"/>
            <a:ext cx="4464199" cy="3842573"/>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99318">
            <a:off x="-264390" y="-29795"/>
            <a:ext cx="1812358" cy="1005858"/>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995" y="7656137"/>
            <a:ext cx="1350267" cy="2602923"/>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6855501" y="3079916"/>
            <a:ext cx="2864998" cy="2700261"/>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800000">
            <a:off x="11632433" y="9486012"/>
            <a:ext cx="2256602" cy="455423"/>
          </a:xfrm>
          <a:prstGeom prst="rect">
            <a:avLst/>
          </a:prstGeom>
        </p:spPr>
      </p:pic>
      <p:sp>
        <p:nvSpPr>
          <p:cNvPr id="5" name="TextBox 4"/>
          <p:cNvSpPr txBox="1"/>
          <p:nvPr/>
        </p:nvSpPr>
        <p:spPr>
          <a:xfrm>
            <a:off x="2441264" y="928250"/>
            <a:ext cx="13405472" cy="1002710"/>
          </a:xfrm>
          <a:prstGeom prst="rect">
            <a:avLst/>
          </a:prstGeom>
          <a:noFill/>
        </p:spPr>
        <p:txBody>
          <a:bodyPr wrap="square" rtlCol="0">
            <a:spAutoFit/>
          </a:bodyPr>
          <a:lstStyle/>
          <a:p>
            <a:pPr algn="ctr">
              <a:lnSpc>
                <a:spcPct val="150000"/>
              </a:lnSpc>
            </a:pPr>
            <a:r>
              <a:rPr lang="en-US" sz="4500" b="1" smtClean="0">
                <a:latin typeface="Arial" panose="020B0604020202020204" pitchFamily="34" charset="0"/>
                <a:cs typeface="Arial" panose="020B0604020202020204" pitchFamily="34" charset="0"/>
              </a:rPr>
              <a:t>Các thông tin hữu dụng khác trên Internet</a:t>
            </a:r>
            <a:endParaRPr lang="en-US" sz="450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14"/>
          <a:stretch>
            <a:fillRect/>
          </a:stretch>
        </p:blipFill>
        <p:spPr>
          <a:xfrm>
            <a:off x="1547315" y="2997548"/>
            <a:ext cx="6400800" cy="4832604"/>
          </a:xfrm>
          <a:prstGeom prst="roundRect">
            <a:avLst/>
          </a:prstGeom>
        </p:spPr>
      </p:pic>
      <p:pic>
        <p:nvPicPr>
          <p:cNvPr id="8" name="Picture 7"/>
          <p:cNvPicPr>
            <a:picLocks noChangeAspect="1"/>
          </p:cNvPicPr>
          <p:nvPr/>
        </p:nvPicPr>
        <p:blipFill>
          <a:blip r:embed="rId15"/>
          <a:stretch>
            <a:fillRect/>
          </a:stretch>
        </p:blipFill>
        <p:spPr>
          <a:xfrm>
            <a:off x="9612147" y="2997548"/>
            <a:ext cx="7177253" cy="4764136"/>
          </a:xfrm>
          <a:prstGeom prst="roundRect">
            <a:avLst/>
          </a:prstGeom>
        </p:spPr>
      </p:pic>
      <p:sp>
        <p:nvSpPr>
          <p:cNvPr id="9" name="TextBox 8"/>
          <p:cNvSpPr txBox="1"/>
          <p:nvPr/>
        </p:nvSpPr>
        <p:spPr>
          <a:xfrm>
            <a:off x="1397779" y="8070521"/>
            <a:ext cx="6550336" cy="630942"/>
          </a:xfrm>
          <a:prstGeom prst="rect">
            <a:avLst/>
          </a:prstGeom>
          <a:noFill/>
        </p:spPr>
        <p:txBody>
          <a:bodyPr wrap="square" rtlCol="0">
            <a:spAutoFit/>
          </a:bodyPr>
          <a:lstStyle/>
          <a:p>
            <a:r>
              <a:rPr lang="en-US" sz="3500" i="1" smtClean="0">
                <a:solidFill>
                  <a:srgbClr val="002060"/>
                </a:solidFill>
                <a:latin typeface="Arial" panose="020B0604020202020204" pitchFamily="34" charset="0"/>
                <a:cs typeface="Arial" panose="020B0604020202020204" pitchFamily="34" charset="0"/>
              </a:rPr>
              <a:t>Thông tin về trang phục dân tộc </a:t>
            </a:r>
            <a:endParaRPr lang="en-US" sz="3500" i="1">
              <a:solidFill>
                <a:srgbClr val="002060"/>
              </a:solidFill>
              <a:latin typeface="Arial" panose="020B0604020202020204" pitchFamily="34" charset="0"/>
              <a:cs typeface="Arial" panose="020B0604020202020204" pitchFamily="34" charset="0"/>
            </a:endParaRPr>
          </a:p>
        </p:txBody>
      </p:sp>
      <p:sp>
        <p:nvSpPr>
          <p:cNvPr id="21" name="TextBox 20"/>
          <p:cNvSpPr txBox="1"/>
          <p:nvPr/>
        </p:nvSpPr>
        <p:spPr>
          <a:xfrm>
            <a:off x="9925605" y="8008527"/>
            <a:ext cx="6550336" cy="630942"/>
          </a:xfrm>
          <a:prstGeom prst="rect">
            <a:avLst/>
          </a:prstGeom>
          <a:noFill/>
        </p:spPr>
        <p:txBody>
          <a:bodyPr wrap="square" rtlCol="0">
            <a:spAutoFit/>
          </a:bodyPr>
          <a:lstStyle/>
          <a:p>
            <a:pPr algn="ctr"/>
            <a:r>
              <a:rPr lang="en-US" sz="3500" i="1" smtClean="0">
                <a:solidFill>
                  <a:srgbClr val="002060"/>
                </a:solidFill>
                <a:latin typeface="Arial" panose="020B0604020202020204" pitchFamily="34" charset="0"/>
                <a:cs typeface="Arial" panose="020B0604020202020204" pitchFamily="34" charset="0"/>
              </a:rPr>
              <a:t>Các đặc sắc văn hoá </a:t>
            </a:r>
            <a:endParaRPr lang="en-US" sz="3500" i="1">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63495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0" y="8876995"/>
            <a:ext cx="18288000" cy="2820010"/>
            <a:chOff x="0" y="0"/>
            <a:chExt cx="6350000" cy="979170"/>
          </a:xfrm>
        </p:grpSpPr>
        <p:sp>
          <p:nvSpPr>
            <p:cNvPr id="7" name="Freeform 7"/>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73E6EA"/>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25749" b="14499"/>
          <a:stretch>
            <a:fillRect/>
          </a:stretch>
        </p:blipFill>
        <p:spPr>
          <a:xfrm>
            <a:off x="15615320" y="6778108"/>
            <a:ext cx="4464199" cy="3842573"/>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99318">
            <a:off x="-264390" y="-29795"/>
            <a:ext cx="1812358" cy="1005858"/>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995" y="7656137"/>
            <a:ext cx="1350267" cy="2602923"/>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6855501" y="3079916"/>
            <a:ext cx="2864998" cy="2700261"/>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800000">
            <a:off x="11632433" y="9486012"/>
            <a:ext cx="2256602" cy="455423"/>
          </a:xfrm>
          <a:prstGeom prst="rect">
            <a:avLst/>
          </a:prstGeom>
        </p:spPr>
      </p:pic>
      <p:sp>
        <p:nvSpPr>
          <p:cNvPr id="5" name="TextBox 4"/>
          <p:cNvSpPr txBox="1"/>
          <p:nvPr/>
        </p:nvSpPr>
        <p:spPr>
          <a:xfrm>
            <a:off x="2441264" y="928250"/>
            <a:ext cx="13405472" cy="1002710"/>
          </a:xfrm>
          <a:prstGeom prst="rect">
            <a:avLst/>
          </a:prstGeom>
          <a:noFill/>
        </p:spPr>
        <p:txBody>
          <a:bodyPr wrap="square" rtlCol="0">
            <a:spAutoFit/>
          </a:bodyPr>
          <a:lstStyle/>
          <a:p>
            <a:pPr algn="ctr">
              <a:lnSpc>
                <a:spcPct val="150000"/>
              </a:lnSpc>
            </a:pPr>
            <a:r>
              <a:rPr lang="en-US" sz="4500" b="1" smtClean="0">
                <a:latin typeface="Arial" panose="020B0604020202020204" pitchFamily="34" charset="0"/>
                <a:cs typeface="Arial" panose="020B0604020202020204" pitchFamily="34" charset="0"/>
              </a:rPr>
              <a:t>Các thông tin hữu dụng khác trên Internet</a:t>
            </a:r>
            <a:endParaRPr lang="en-US" sz="4500">
              <a:latin typeface="Arial" panose="020B0604020202020204" pitchFamily="34" charset="0"/>
              <a:cs typeface="Arial" panose="020B0604020202020204" pitchFamily="34" charset="0"/>
            </a:endParaRPr>
          </a:p>
        </p:txBody>
      </p:sp>
      <p:sp>
        <p:nvSpPr>
          <p:cNvPr id="9" name="TextBox 8"/>
          <p:cNvSpPr txBox="1"/>
          <p:nvPr/>
        </p:nvSpPr>
        <p:spPr>
          <a:xfrm>
            <a:off x="968398" y="8068452"/>
            <a:ext cx="6550336" cy="630942"/>
          </a:xfrm>
          <a:prstGeom prst="rect">
            <a:avLst/>
          </a:prstGeom>
          <a:noFill/>
        </p:spPr>
        <p:txBody>
          <a:bodyPr wrap="square" rtlCol="0">
            <a:spAutoFit/>
          </a:bodyPr>
          <a:lstStyle/>
          <a:p>
            <a:pPr algn="ctr"/>
            <a:r>
              <a:rPr lang="en-US" sz="3500" i="1" smtClean="0">
                <a:solidFill>
                  <a:srgbClr val="002060"/>
                </a:solidFill>
                <a:latin typeface="Arial" panose="020B0604020202020204" pitchFamily="34" charset="0"/>
                <a:cs typeface="Arial" panose="020B0604020202020204" pitchFamily="34" charset="0"/>
              </a:rPr>
              <a:t>Thông tin về các cuộc thi </a:t>
            </a:r>
            <a:endParaRPr lang="en-US" sz="3500" i="1">
              <a:solidFill>
                <a:srgbClr val="002060"/>
              </a:solidFill>
              <a:latin typeface="Arial" panose="020B0604020202020204" pitchFamily="34" charset="0"/>
              <a:cs typeface="Arial" panose="020B0604020202020204" pitchFamily="34" charset="0"/>
            </a:endParaRPr>
          </a:p>
        </p:txBody>
      </p:sp>
      <p:sp>
        <p:nvSpPr>
          <p:cNvPr id="21" name="TextBox 20"/>
          <p:cNvSpPr txBox="1"/>
          <p:nvPr/>
        </p:nvSpPr>
        <p:spPr>
          <a:xfrm>
            <a:off x="9826486" y="8004825"/>
            <a:ext cx="6550336" cy="630942"/>
          </a:xfrm>
          <a:prstGeom prst="rect">
            <a:avLst/>
          </a:prstGeom>
          <a:noFill/>
        </p:spPr>
        <p:txBody>
          <a:bodyPr wrap="square" rtlCol="0">
            <a:spAutoFit/>
          </a:bodyPr>
          <a:lstStyle/>
          <a:p>
            <a:pPr algn="ctr"/>
            <a:r>
              <a:rPr lang="en-US" sz="3500" i="1" smtClean="0">
                <a:solidFill>
                  <a:srgbClr val="002060"/>
                </a:solidFill>
                <a:latin typeface="Arial" panose="020B0604020202020204" pitchFamily="34" charset="0"/>
                <a:cs typeface="Arial" panose="020B0604020202020204" pitchFamily="34" charset="0"/>
              </a:rPr>
              <a:t>Các hành tinh trong hệ Mặt Trời</a:t>
            </a:r>
            <a:endParaRPr lang="en-US" sz="3500" i="1">
              <a:solidFill>
                <a:srgbClr val="00206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14"/>
          <a:stretch>
            <a:fillRect/>
          </a:stretch>
        </p:blipFill>
        <p:spPr>
          <a:xfrm>
            <a:off x="864291" y="2997547"/>
            <a:ext cx="7110078" cy="4773242"/>
          </a:xfrm>
          <a:prstGeom prst="roundRect">
            <a:avLst/>
          </a:prstGeom>
        </p:spPr>
      </p:pic>
      <p:pic>
        <p:nvPicPr>
          <p:cNvPr id="4" name="Picture 3"/>
          <p:cNvPicPr>
            <a:picLocks noChangeAspect="1"/>
          </p:cNvPicPr>
          <p:nvPr/>
        </p:nvPicPr>
        <p:blipFill>
          <a:blip r:embed="rId15"/>
          <a:stretch>
            <a:fillRect/>
          </a:stretch>
        </p:blipFill>
        <p:spPr>
          <a:xfrm>
            <a:off x="9680333" y="2957087"/>
            <a:ext cx="6787613" cy="4854161"/>
          </a:xfrm>
          <a:prstGeom prst="roundRect">
            <a:avLst/>
          </a:prstGeom>
        </p:spPr>
      </p:pic>
    </p:spTree>
    <p:extLst>
      <p:ext uri="{BB962C8B-B14F-4D97-AF65-F5344CB8AC3E}">
        <p14:creationId xmlns:p14="http://schemas.microsoft.com/office/powerpoint/2010/main" val="27828624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arn(inVertical)">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par>
                                <p:cTn id="22" presetID="16" presetClass="entr" presetSubtype="21"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barn(inVertical)">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958343" y="2329990"/>
            <a:ext cx="14371313" cy="5854746"/>
            <a:chOff x="2743200" y="2226095"/>
            <a:chExt cx="13314832" cy="6733555"/>
          </a:xfrm>
          <a:solidFill>
            <a:schemeClr val="accent3">
              <a:lumMod val="60000"/>
              <a:lumOff val="40000"/>
            </a:schemeClr>
          </a:solidFill>
        </p:grpSpPr>
        <p:sp>
          <p:nvSpPr>
            <p:cNvPr id="5" name="Rectangle 4"/>
            <p:cNvSpPr/>
            <p:nvPr/>
          </p:nvSpPr>
          <p:spPr>
            <a:xfrm>
              <a:off x="2743200" y="3133732"/>
              <a:ext cx="13314832" cy="5825918"/>
            </a:xfrm>
            <a:prstGeom prst="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2743200" y="2226095"/>
              <a:ext cx="6324600" cy="1397423"/>
            </a:xfrm>
            <a:prstGeom prst="roundRect">
              <a:avLst/>
            </a:prstGeom>
            <a:grp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6"/>
          <p:cNvGrpSpPr/>
          <p:nvPr/>
        </p:nvGrpSpPr>
        <p:grpSpPr>
          <a:xfrm>
            <a:off x="0" y="8876995"/>
            <a:ext cx="18288000" cy="2820010"/>
            <a:chOff x="0" y="0"/>
            <a:chExt cx="6350000" cy="979170"/>
          </a:xfrm>
        </p:grpSpPr>
        <p:sp>
          <p:nvSpPr>
            <p:cNvPr id="7" name="Freeform 7"/>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73E6EA"/>
            </a:solidFill>
          </p:spPr>
        </p:sp>
      </p:gr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20750" y="8184735"/>
            <a:ext cx="873798" cy="1684429"/>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6828828" y="-137084"/>
            <a:ext cx="2864998" cy="2700261"/>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800000">
            <a:off x="11887200" y="9329208"/>
            <a:ext cx="2256602" cy="455423"/>
          </a:xfrm>
          <a:prstGeom prst="rect">
            <a:avLst/>
          </a:prstGeom>
        </p:spPr>
      </p:pic>
      <p:pic>
        <p:nvPicPr>
          <p:cNvPr id="11" name="Picture 1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r="25749" b="14499"/>
          <a:stretch>
            <a:fillRect/>
          </a:stretch>
        </p:blipFill>
        <p:spPr>
          <a:xfrm>
            <a:off x="14382484" y="7105662"/>
            <a:ext cx="4464199" cy="3842573"/>
          </a:xfrm>
          <a:prstGeom prst="rect">
            <a:avLst/>
          </a:prstGeom>
        </p:spPr>
      </p:pic>
      <p:sp>
        <p:nvSpPr>
          <p:cNvPr id="2" name="TextBox 1"/>
          <p:cNvSpPr txBox="1"/>
          <p:nvPr/>
        </p:nvSpPr>
        <p:spPr>
          <a:xfrm>
            <a:off x="4343400" y="905921"/>
            <a:ext cx="9601200" cy="784830"/>
          </a:xfrm>
          <a:prstGeom prst="rect">
            <a:avLst/>
          </a:prstGeom>
          <a:noFill/>
        </p:spPr>
        <p:txBody>
          <a:bodyPr wrap="square" rtlCol="0">
            <a:spAutoFit/>
          </a:bodyPr>
          <a:lstStyle/>
          <a:p>
            <a:pPr algn="ctr"/>
            <a:r>
              <a:rPr lang="en-US" sz="4500" b="1" smtClean="0">
                <a:latin typeface="Arial" panose="020B0604020202020204" pitchFamily="34" charset="0"/>
                <a:cs typeface="Arial" panose="020B0604020202020204" pitchFamily="34" charset="0"/>
              </a:rPr>
              <a:t>ĐỌC MỤC “GHI NHỚ”</a:t>
            </a:r>
            <a:endParaRPr lang="en-US" sz="4500" b="1">
              <a:latin typeface="Arial" panose="020B0604020202020204" pitchFamily="34" charset="0"/>
              <a:cs typeface="Arial" panose="020B0604020202020204" pitchFamily="34" charset="0"/>
            </a:endParaRPr>
          </a:p>
        </p:txBody>
      </p:sp>
      <p:sp>
        <p:nvSpPr>
          <p:cNvPr id="10" name="TextBox 9"/>
          <p:cNvSpPr txBox="1"/>
          <p:nvPr/>
        </p:nvSpPr>
        <p:spPr>
          <a:xfrm>
            <a:off x="2449766" y="3859942"/>
            <a:ext cx="13388466" cy="3671583"/>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ü"/>
            </a:pPr>
            <a:r>
              <a:rPr lang="en-US" sz="4000">
                <a:latin typeface="Arial" panose="020B0604020202020204" pitchFamily="34" charset="0"/>
                <a:cs typeface="Arial" panose="020B0604020202020204" pitchFamily="34" charset="0"/>
              </a:rPr>
              <a:t>Các em nên tìm trên Internet những thông tin hữu ích, giúp học tập, mở rộng hiểu biết và giải trí phù hợp lứa tuổi. Bố, mẹ và thầy, cô sẽ giúp các em lựa chọn những thông tin phù hợp trên Internet. </a:t>
            </a:r>
            <a:endParaRPr lang="en-US" sz="4000" smtClean="0">
              <a:latin typeface="Arial" panose="020B0604020202020204" pitchFamily="34" charset="0"/>
              <a:cs typeface="Arial" panose="020B0604020202020204" pitchFamily="34" charset="0"/>
            </a:endParaRPr>
          </a:p>
        </p:txBody>
      </p:sp>
      <p:sp>
        <p:nvSpPr>
          <p:cNvPr id="3" name="TextBox 2"/>
          <p:cNvSpPr txBox="1"/>
          <p:nvPr/>
        </p:nvSpPr>
        <p:spPr>
          <a:xfrm>
            <a:off x="2475959" y="2704726"/>
            <a:ext cx="5791200" cy="784830"/>
          </a:xfrm>
          <a:prstGeom prst="rect">
            <a:avLst/>
          </a:prstGeom>
          <a:noFill/>
        </p:spPr>
        <p:txBody>
          <a:bodyPr wrap="square" rtlCol="0">
            <a:spAutoFit/>
          </a:bodyPr>
          <a:lstStyle/>
          <a:p>
            <a:pPr algn="ctr"/>
            <a:r>
              <a:rPr lang="en-US" sz="4500" b="1" smtClean="0">
                <a:latin typeface="Arial" panose="020B0604020202020204" pitchFamily="34" charset="0"/>
                <a:cs typeface="Arial" panose="020B0604020202020204" pitchFamily="34" charset="0"/>
              </a:rPr>
              <a:t>GHI NHỚ </a:t>
            </a:r>
            <a:endParaRPr lang="en-US" sz="45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40250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0" y="8876995"/>
            <a:ext cx="18288000" cy="2820010"/>
            <a:chOff x="0" y="0"/>
            <a:chExt cx="6350000" cy="979170"/>
          </a:xfrm>
        </p:grpSpPr>
        <p:sp>
          <p:nvSpPr>
            <p:cNvPr id="7" name="Freeform 7"/>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73E6EA"/>
            </a:solidFill>
          </p:spPr>
        </p:sp>
      </p:gr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800000">
            <a:off x="11632433" y="9486012"/>
            <a:ext cx="2256602" cy="455423"/>
          </a:xfrm>
          <a:prstGeom prst="rect">
            <a:avLst/>
          </a:prstGeom>
        </p:spPr>
      </p:pic>
      <p:pic>
        <p:nvPicPr>
          <p:cNvPr id="14" name="Picture 25"/>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375009" y="7985770"/>
            <a:ext cx="2441623" cy="2301230"/>
          </a:xfrm>
          <a:prstGeom prst="rect">
            <a:avLst/>
          </a:prstGeom>
        </p:spPr>
      </p:pic>
      <p:pic>
        <p:nvPicPr>
          <p:cNvPr id="12" name="Picture 1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74346">
            <a:off x="501946" y="383938"/>
            <a:ext cx="1812358" cy="1005858"/>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13165" y="7380882"/>
            <a:ext cx="1350267" cy="2602923"/>
          </a:xfrm>
          <a:prstGeom prst="rect">
            <a:avLst/>
          </a:prstGeom>
        </p:spPr>
      </p:pic>
      <p:sp>
        <p:nvSpPr>
          <p:cNvPr id="17" name="TextBox 10"/>
          <p:cNvSpPr txBox="1"/>
          <p:nvPr/>
        </p:nvSpPr>
        <p:spPr>
          <a:xfrm>
            <a:off x="1028700" y="699652"/>
            <a:ext cx="16230600" cy="949234"/>
          </a:xfrm>
          <a:prstGeom prst="rect">
            <a:avLst/>
          </a:prstGeom>
        </p:spPr>
        <p:txBody>
          <a:bodyPr lIns="0" tIns="0" rIns="0" bIns="0" rtlCol="0" anchor="t">
            <a:spAutoFit/>
          </a:bodyPr>
          <a:lstStyle/>
          <a:p>
            <a:pPr marL="0" lvl="0" indent="0" algn="ctr">
              <a:lnSpc>
                <a:spcPts val="8249"/>
              </a:lnSpc>
              <a:spcBef>
                <a:spcPct val="0"/>
              </a:spcBef>
            </a:pPr>
            <a:r>
              <a:rPr lang="en-US" sz="5500" b="1" u="none" smtClean="0">
                <a:solidFill>
                  <a:srgbClr val="6B3F6E"/>
                </a:solidFill>
                <a:latin typeface="Arial" panose="020B0604020202020204" pitchFamily="34" charset="0"/>
                <a:cs typeface="Arial" panose="020B0604020202020204" pitchFamily="34" charset="0"/>
              </a:rPr>
              <a:t>LUYỆN TẬP</a:t>
            </a:r>
            <a:endParaRPr lang="en-US" sz="5500" b="1" u="none">
              <a:solidFill>
                <a:srgbClr val="6B3F6E"/>
              </a:solidFill>
              <a:latin typeface="Arial" panose="020B0604020202020204" pitchFamily="34" charset="0"/>
              <a:cs typeface="Arial" panose="020B0604020202020204" pitchFamily="34" charset="0"/>
            </a:endParaRPr>
          </a:p>
        </p:txBody>
      </p:sp>
      <p:sp>
        <p:nvSpPr>
          <p:cNvPr id="5" name="TextBox 4"/>
          <p:cNvSpPr txBox="1"/>
          <p:nvPr/>
        </p:nvSpPr>
        <p:spPr>
          <a:xfrm>
            <a:off x="1943100" y="1843523"/>
            <a:ext cx="15316200" cy="1938992"/>
          </a:xfrm>
          <a:prstGeom prst="rect">
            <a:avLst/>
          </a:prstGeom>
          <a:noFill/>
        </p:spPr>
        <p:txBody>
          <a:bodyPr wrap="square" rtlCol="0">
            <a:spAutoFit/>
          </a:bodyPr>
          <a:lstStyle/>
          <a:p>
            <a:pPr>
              <a:lnSpc>
                <a:spcPct val="150000"/>
              </a:lnSpc>
            </a:pPr>
            <a:r>
              <a:rPr lang="en-US" sz="4000" smtClean="0">
                <a:latin typeface="Arial" panose="020B0604020202020204" pitchFamily="34" charset="0"/>
                <a:cs typeface="Arial" panose="020B0604020202020204" pitchFamily="34" charset="0"/>
              </a:rPr>
              <a:t>Nếu xem trên Internet những thông tin không phù hợp, em sẽ chịu những điều thiệt thòi nào sau đây? </a:t>
            </a:r>
            <a:endParaRPr lang="en-US" sz="4000">
              <a:latin typeface="Arial" panose="020B0604020202020204" pitchFamily="34" charset="0"/>
              <a:cs typeface="Arial" panose="020B0604020202020204" pitchFamily="34" charset="0"/>
            </a:endParaRPr>
          </a:p>
        </p:txBody>
      </p:sp>
      <p:sp>
        <p:nvSpPr>
          <p:cNvPr id="18" name="Oval 17"/>
          <p:cNvSpPr/>
          <p:nvPr/>
        </p:nvSpPr>
        <p:spPr>
          <a:xfrm>
            <a:off x="688636" y="2317719"/>
            <a:ext cx="1066800" cy="990600"/>
          </a:xfrm>
          <a:prstGeom prst="ellipse">
            <a:avLst/>
          </a:prstGeom>
          <a:solidFill>
            <a:srgbClr val="FFDE59"/>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0" b="1" smtClean="0">
                <a:solidFill>
                  <a:srgbClr val="002060"/>
                </a:solidFill>
                <a:latin typeface="Arial" panose="020B0604020202020204" pitchFamily="34" charset="0"/>
                <a:cs typeface="Arial" panose="020B0604020202020204" pitchFamily="34" charset="0"/>
              </a:rPr>
              <a:t>?</a:t>
            </a:r>
            <a:endParaRPr lang="en-US" sz="5000" b="1">
              <a:solidFill>
                <a:srgbClr val="002060"/>
              </a:solidFill>
              <a:latin typeface="Arial" panose="020B0604020202020204" pitchFamily="34" charset="0"/>
              <a:cs typeface="Arial" panose="020B0604020202020204" pitchFamily="34" charset="0"/>
            </a:endParaRPr>
          </a:p>
        </p:txBody>
      </p:sp>
      <p:sp>
        <p:nvSpPr>
          <p:cNvPr id="9" name="Rounded Rectangle 8"/>
          <p:cNvSpPr/>
          <p:nvPr/>
        </p:nvSpPr>
        <p:spPr>
          <a:xfrm>
            <a:off x="1755436" y="4000500"/>
            <a:ext cx="14866795" cy="12954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smtClean="0">
                <a:solidFill>
                  <a:srgbClr val="002060"/>
                </a:solidFill>
                <a:latin typeface="Arial" panose="020B0604020202020204" pitchFamily="34" charset="0"/>
                <a:cs typeface="Arial" panose="020B0604020202020204" pitchFamily="34" charset="0"/>
              </a:rPr>
              <a:t>Không được vui chơi, giải trí lành mạnh.</a:t>
            </a:r>
            <a:endParaRPr lang="en-US" sz="4500">
              <a:solidFill>
                <a:srgbClr val="002060"/>
              </a:solidFill>
              <a:latin typeface="Arial" panose="020B0604020202020204" pitchFamily="34" charset="0"/>
              <a:cs typeface="Arial" panose="020B0604020202020204" pitchFamily="34" charset="0"/>
            </a:endParaRPr>
          </a:p>
        </p:txBody>
      </p:sp>
      <p:sp>
        <p:nvSpPr>
          <p:cNvPr id="19" name="Rounded Rectangle 18"/>
          <p:cNvSpPr/>
          <p:nvPr/>
        </p:nvSpPr>
        <p:spPr>
          <a:xfrm>
            <a:off x="1755436" y="5601588"/>
            <a:ext cx="14866795" cy="12954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smtClean="0">
                <a:solidFill>
                  <a:srgbClr val="002060"/>
                </a:solidFill>
                <a:latin typeface="Arial" panose="020B0604020202020204" pitchFamily="34" charset="0"/>
                <a:cs typeface="Arial" panose="020B0604020202020204" pitchFamily="34" charset="0"/>
              </a:rPr>
              <a:t>Không tận dụng được cơ hội học tập.</a:t>
            </a:r>
            <a:endParaRPr lang="en-US" sz="4500">
              <a:solidFill>
                <a:srgbClr val="002060"/>
              </a:solidFill>
              <a:latin typeface="Arial" panose="020B0604020202020204" pitchFamily="34" charset="0"/>
              <a:cs typeface="Arial" panose="020B0604020202020204" pitchFamily="34" charset="0"/>
            </a:endParaRPr>
          </a:p>
        </p:txBody>
      </p:sp>
      <p:sp>
        <p:nvSpPr>
          <p:cNvPr id="20" name="Rounded Rectangle 19"/>
          <p:cNvSpPr/>
          <p:nvPr/>
        </p:nvSpPr>
        <p:spPr>
          <a:xfrm>
            <a:off x="1755436" y="7282924"/>
            <a:ext cx="14866795" cy="129540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smtClean="0">
                <a:solidFill>
                  <a:srgbClr val="002060"/>
                </a:solidFill>
                <a:latin typeface="Arial" panose="020B0604020202020204" pitchFamily="34" charset="0"/>
                <a:cs typeface="Arial" panose="020B0604020202020204" pitchFamily="34" charset="0"/>
              </a:rPr>
              <a:t>Không biết được những điều thí vị và bổ ích trên Internet</a:t>
            </a:r>
            <a:endParaRPr lang="en-US" sz="4500">
              <a:solidFill>
                <a:srgbClr val="002060"/>
              </a:solidFill>
              <a:latin typeface="Arial" panose="020B0604020202020204" pitchFamily="34" charset="0"/>
              <a:cs typeface="Arial" panose="020B0604020202020204" pitchFamily="34" charset="0"/>
            </a:endParaRPr>
          </a:p>
        </p:txBody>
      </p:sp>
      <p:pic>
        <p:nvPicPr>
          <p:cNvPr id="11" name="Picture 10"/>
          <p:cNvPicPr>
            <a:picLocks noChangeAspect="1"/>
          </p:cNvPicPr>
          <p:nvPr/>
        </p:nvPicPr>
        <p:blipFill>
          <a:blip r:embed="rId17"/>
          <a:stretch>
            <a:fillRect/>
          </a:stretch>
        </p:blipFill>
        <p:spPr>
          <a:xfrm>
            <a:off x="15867963" y="3734196"/>
            <a:ext cx="1579001" cy="1481456"/>
          </a:xfrm>
          <a:prstGeom prst="rect">
            <a:avLst/>
          </a:prstGeom>
        </p:spPr>
      </p:pic>
      <p:pic>
        <p:nvPicPr>
          <p:cNvPr id="22" name="Picture 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018898" y="5438339"/>
            <a:ext cx="1576922" cy="1479440"/>
          </a:xfrm>
          <a:prstGeom prst="rect">
            <a:avLst/>
          </a:prstGeom>
        </p:spPr>
      </p:pic>
      <p:pic>
        <p:nvPicPr>
          <p:cNvPr id="23" name="Picture 2"/>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6142509" y="7140466"/>
            <a:ext cx="1576922" cy="1479440"/>
          </a:xfrm>
          <a:prstGeom prst="rect">
            <a:avLst/>
          </a:prstGeom>
        </p:spPr>
      </p:pic>
    </p:spTree>
    <p:extLst>
      <p:ext uri="{BB962C8B-B14F-4D97-AF65-F5344CB8AC3E}">
        <p14:creationId xmlns:p14="http://schemas.microsoft.com/office/powerpoint/2010/main" val="12309521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barn(inVertical)">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arn(inVertic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80">
                                          <p:stCondLst>
                                            <p:cond delay="0"/>
                                          </p:stCondLst>
                                        </p:cTn>
                                        <p:tgtEl>
                                          <p:spTgt spid="11"/>
                                        </p:tgtEl>
                                      </p:cBhvr>
                                    </p:animEffect>
                                    <p:anim calcmode="lin" valueType="num">
                                      <p:cBhvr>
                                        <p:cTn id="3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8" dur="26">
                                          <p:stCondLst>
                                            <p:cond delay="650"/>
                                          </p:stCondLst>
                                        </p:cTn>
                                        <p:tgtEl>
                                          <p:spTgt spid="11"/>
                                        </p:tgtEl>
                                      </p:cBhvr>
                                      <p:to x="100000" y="60000"/>
                                    </p:animScale>
                                    <p:animScale>
                                      <p:cBhvr>
                                        <p:cTn id="39" dur="166" decel="50000">
                                          <p:stCondLst>
                                            <p:cond delay="676"/>
                                          </p:stCondLst>
                                        </p:cTn>
                                        <p:tgtEl>
                                          <p:spTgt spid="11"/>
                                        </p:tgtEl>
                                      </p:cBhvr>
                                      <p:to x="100000" y="100000"/>
                                    </p:animScale>
                                    <p:animScale>
                                      <p:cBhvr>
                                        <p:cTn id="40" dur="26">
                                          <p:stCondLst>
                                            <p:cond delay="1312"/>
                                          </p:stCondLst>
                                        </p:cTn>
                                        <p:tgtEl>
                                          <p:spTgt spid="11"/>
                                        </p:tgtEl>
                                      </p:cBhvr>
                                      <p:to x="100000" y="80000"/>
                                    </p:animScale>
                                    <p:animScale>
                                      <p:cBhvr>
                                        <p:cTn id="41" dur="166" decel="50000">
                                          <p:stCondLst>
                                            <p:cond delay="1338"/>
                                          </p:stCondLst>
                                        </p:cTn>
                                        <p:tgtEl>
                                          <p:spTgt spid="11"/>
                                        </p:tgtEl>
                                      </p:cBhvr>
                                      <p:to x="100000" y="100000"/>
                                    </p:animScale>
                                    <p:animScale>
                                      <p:cBhvr>
                                        <p:cTn id="42" dur="26">
                                          <p:stCondLst>
                                            <p:cond delay="1642"/>
                                          </p:stCondLst>
                                        </p:cTn>
                                        <p:tgtEl>
                                          <p:spTgt spid="11"/>
                                        </p:tgtEl>
                                      </p:cBhvr>
                                      <p:to x="100000" y="90000"/>
                                    </p:animScale>
                                    <p:animScale>
                                      <p:cBhvr>
                                        <p:cTn id="43" dur="166" decel="50000">
                                          <p:stCondLst>
                                            <p:cond delay="1668"/>
                                          </p:stCondLst>
                                        </p:cTn>
                                        <p:tgtEl>
                                          <p:spTgt spid="11"/>
                                        </p:tgtEl>
                                      </p:cBhvr>
                                      <p:to x="100000" y="100000"/>
                                    </p:animScale>
                                    <p:animScale>
                                      <p:cBhvr>
                                        <p:cTn id="44" dur="26">
                                          <p:stCondLst>
                                            <p:cond delay="1808"/>
                                          </p:stCondLst>
                                        </p:cTn>
                                        <p:tgtEl>
                                          <p:spTgt spid="11"/>
                                        </p:tgtEl>
                                      </p:cBhvr>
                                      <p:to x="100000" y="95000"/>
                                    </p:animScale>
                                    <p:animScale>
                                      <p:cBhvr>
                                        <p:cTn id="45" dur="166" decel="50000">
                                          <p:stCondLst>
                                            <p:cond delay="1834"/>
                                          </p:stCondLst>
                                        </p:cTn>
                                        <p:tgtEl>
                                          <p:spTgt spid="11"/>
                                        </p:tgtEl>
                                      </p:cBhvr>
                                      <p:to x="100000" y="100000"/>
                                    </p:animScale>
                                  </p:childTnLst>
                                </p:cTn>
                              </p:par>
                              <p:par>
                                <p:cTn id="46" presetID="26" presetClass="entr" presetSubtype="0"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down)">
                                      <p:cBhvr>
                                        <p:cTn id="48" dur="580">
                                          <p:stCondLst>
                                            <p:cond delay="0"/>
                                          </p:stCondLst>
                                        </p:cTn>
                                        <p:tgtEl>
                                          <p:spTgt spid="22"/>
                                        </p:tgtEl>
                                      </p:cBhvr>
                                    </p:animEffect>
                                    <p:anim calcmode="lin" valueType="num">
                                      <p:cBhvr>
                                        <p:cTn id="49"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54" dur="26">
                                          <p:stCondLst>
                                            <p:cond delay="650"/>
                                          </p:stCondLst>
                                        </p:cTn>
                                        <p:tgtEl>
                                          <p:spTgt spid="22"/>
                                        </p:tgtEl>
                                      </p:cBhvr>
                                      <p:to x="100000" y="60000"/>
                                    </p:animScale>
                                    <p:animScale>
                                      <p:cBhvr>
                                        <p:cTn id="55" dur="166" decel="50000">
                                          <p:stCondLst>
                                            <p:cond delay="676"/>
                                          </p:stCondLst>
                                        </p:cTn>
                                        <p:tgtEl>
                                          <p:spTgt spid="22"/>
                                        </p:tgtEl>
                                      </p:cBhvr>
                                      <p:to x="100000" y="100000"/>
                                    </p:animScale>
                                    <p:animScale>
                                      <p:cBhvr>
                                        <p:cTn id="56" dur="26">
                                          <p:stCondLst>
                                            <p:cond delay="1312"/>
                                          </p:stCondLst>
                                        </p:cTn>
                                        <p:tgtEl>
                                          <p:spTgt spid="22"/>
                                        </p:tgtEl>
                                      </p:cBhvr>
                                      <p:to x="100000" y="80000"/>
                                    </p:animScale>
                                    <p:animScale>
                                      <p:cBhvr>
                                        <p:cTn id="57" dur="166" decel="50000">
                                          <p:stCondLst>
                                            <p:cond delay="1338"/>
                                          </p:stCondLst>
                                        </p:cTn>
                                        <p:tgtEl>
                                          <p:spTgt spid="22"/>
                                        </p:tgtEl>
                                      </p:cBhvr>
                                      <p:to x="100000" y="100000"/>
                                    </p:animScale>
                                    <p:animScale>
                                      <p:cBhvr>
                                        <p:cTn id="58" dur="26">
                                          <p:stCondLst>
                                            <p:cond delay="1642"/>
                                          </p:stCondLst>
                                        </p:cTn>
                                        <p:tgtEl>
                                          <p:spTgt spid="22"/>
                                        </p:tgtEl>
                                      </p:cBhvr>
                                      <p:to x="100000" y="90000"/>
                                    </p:animScale>
                                    <p:animScale>
                                      <p:cBhvr>
                                        <p:cTn id="59" dur="166" decel="50000">
                                          <p:stCondLst>
                                            <p:cond delay="1668"/>
                                          </p:stCondLst>
                                        </p:cTn>
                                        <p:tgtEl>
                                          <p:spTgt spid="22"/>
                                        </p:tgtEl>
                                      </p:cBhvr>
                                      <p:to x="100000" y="100000"/>
                                    </p:animScale>
                                    <p:animScale>
                                      <p:cBhvr>
                                        <p:cTn id="60" dur="26">
                                          <p:stCondLst>
                                            <p:cond delay="1808"/>
                                          </p:stCondLst>
                                        </p:cTn>
                                        <p:tgtEl>
                                          <p:spTgt spid="22"/>
                                        </p:tgtEl>
                                      </p:cBhvr>
                                      <p:to x="100000" y="95000"/>
                                    </p:animScale>
                                    <p:animScale>
                                      <p:cBhvr>
                                        <p:cTn id="61" dur="166" decel="50000">
                                          <p:stCondLst>
                                            <p:cond delay="1834"/>
                                          </p:stCondLst>
                                        </p:cTn>
                                        <p:tgtEl>
                                          <p:spTgt spid="22"/>
                                        </p:tgtEl>
                                      </p:cBhvr>
                                      <p:to x="100000" y="100000"/>
                                    </p:animScale>
                                  </p:childTnLst>
                                </p:cTn>
                              </p:par>
                              <p:par>
                                <p:cTn id="62" presetID="26" presetClass="entr" presetSubtype="0" fill="hold"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wipe(down)">
                                      <p:cBhvr>
                                        <p:cTn id="64" dur="580">
                                          <p:stCondLst>
                                            <p:cond delay="0"/>
                                          </p:stCondLst>
                                        </p:cTn>
                                        <p:tgtEl>
                                          <p:spTgt spid="23"/>
                                        </p:tgtEl>
                                      </p:cBhvr>
                                    </p:animEffect>
                                    <p:anim calcmode="lin" valueType="num">
                                      <p:cBhvr>
                                        <p:cTn id="65"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66"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67"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68"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69"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70" dur="26">
                                          <p:stCondLst>
                                            <p:cond delay="650"/>
                                          </p:stCondLst>
                                        </p:cTn>
                                        <p:tgtEl>
                                          <p:spTgt spid="23"/>
                                        </p:tgtEl>
                                      </p:cBhvr>
                                      <p:to x="100000" y="60000"/>
                                    </p:animScale>
                                    <p:animScale>
                                      <p:cBhvr>
                                        <p:cTn id="71" dur="166" decel="50000">
                                          <p:stCondLst>
                                            <p:cond delay="676"/>
                                          </p:stCondLst>
                                        </p:cTn>
                                        <p:tgtEl>
                                          <p:spTgt spid="23"/>
                                        </p:tgtEl>
                                      </p:cBhvr>
                                      <p:to x="100000" y="100000"/>
                                    </p:animScale>
                                    <p:animScale>
                                      <p:cBhvr>
                                        <p:cTn id="72" dur="26">
                                          <p:stCondLst>
                                            <p:cond delay="1312"/>
                                          </p:stCondLst>
                                        </p:cTn>
                                        <p:tgtEl>
                                          <p:spTgt spid="23"/>
                                        </p:tgtEl>
                                      </p:cBhvr>
                                      <p:to x="100000" y="80000"/>
                                    </p:animScale>
                                    <p:animScale>
                                      <p:cBhvr>
                                        <p:cTn id="73" dur="166" decel="50000">
                                          <p:stCondLst>
                                            <p:cond delay="1338"/>
                                          </p:stCondLst>
                                        </p:cTn>
                                        <p:tgtEl>
                                          <p:spTgt spid="23"/>
                                        </p:tgtEl>
                                      </p:cBhvr>
                                      <p:to x="100000" y="100000"/>
                                    </p:animScale>
                                    <p:animScale>
                                      <p:cBhvr>
                                        <p:cTn id="74" dur="26">
                                          <p:stCondLst>
                                            <p:cond delay="1642"/>
                                          </p:stCondLst>
                                        </p:cTn>
                                        <p:tgtEl>
                                          <p:spTgt spid="23"/>
                                        </p:tgtEl>
                                      </p:cBhvr>
                                      <p:to x="100000" y="90000"/>
                                    </p:animScale>
                                    <p:animScale>
                                      <p:cBhvr>
                                        <p:cTn id="75" dur="166" decel="50000">
                                          <p:stCondLst>
                                            <p:cond delay="1668"/>
                                          </p:stCondLst>
                                        </p:cTn>
                                        <p:tgtEl>
                                          <p:spTgt spid="23"/>
                                        </p:tgtEl>
                                      </p:cBhvr>
                                      <p:to x="100000" y="100000"/>
                                    </p:animScale>
                                    <p:animScale>
                                      <p:cBhvr>
                                        <p:cTn id="76" dur="26">
                                          <p:stCondLst>
                                            <p:cond delay="1808"/>
                                          </p:stCondLst>
                                        </p:cTn>
                                        <p:tgtEl>
                                          <p:spTgt spid="23"/>
                                        </p:tgtEl>
                                      </p:cBhvr>
                                      <p:to x="100000" y="95000"/>
                                    </p:animScale>
                                    <p:animScale>
                                      <p:cBhvr>
                                        <p:cTn id="77" dur="166" decel="50000">
                                          <p:stCondLst>
                                            <p:cond delay="1834"/>
                                          </p:stCondLst>
                                        </p:cTn>
                                        <p:tgtEl>
                                          <p:spTgt spid="2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P spid="18" grpId="0" animBg="1"/>
      <p:bldP spid="9"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0" y="8876995"/>
            <a:ext cx="18288000" cy="2820010"/>
            <a:chOff x="0" y="0"/>
            <a:chExt cx="6350000" cy="979170"/>
          </a:xfrm>
        </p:grpSpPr>
        <p:sp>
          <p:nvSpPr>
            <p:cNvPr id="7" name="Freeform 7"/>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73E6EA"/>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99318">
            <a:off x="-264390" y="-29795"/>
            <a:ext cx="1812358" cy="1005858"/>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995" y="7656137"/>
            <a:ext cx="1350267" cy="2602923"/>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800000">
            <a:off x="11632433" y="9486012"/>
            <a:ext cx="2256602" cy="455423"/>
          </a:xfrm>
          <a:prstGeom prst="rect">
            <a:avLst/>
          </a:prstGeom>
        </p:spPr>
      </p:pic>
      <p:sp>
        <p:nvSpPr>
          <p:cNvPr id="16" name="TextBox 10"/>
          <p:cNvSpPr txBox="1"/>
          <p:nvPr/>
        </p:nvSpPr>
        <p:spPr>
          <a:xfrm>
            <a:off x="1028700" y="699652"/>
            <a:ext cx="16230600" cy="949234"/>
          </a:xfrm>
          <a:prstGeom prst="rect">
            <a:avLst/>
          </a:prstGeom>
        </p:spPr>
        <p:txBody>
          <a:bodyPr lIns="0" tIns="0" rIns="0" bIns="0" rtlCol="0" anchor="t">
            <a:spAutoFit/>
          </a:bodyPr>
          <a:lstStyle/>
          <a:p>
            <a:pPr marL="0" lvl="0" indent="0" algn="ctr">
              <a:lnSpc>
                <a:spcPts val="8249"/>
              </a:lnSpc>
              <a:spcBef>
                <a:spcPct val="0"/>
              </a:spcBef>
            </a:pPr>
            <a:r>
              <a:rPr lang="en-US" sz="5500" b="1" u="none" smtClean="0">
                <a:solidFill>
                  <a:srgbClr val="6B3F6E"/>
                </a:solidFill>
                <a:latin typeface="Arial" panose="020B0604020202020204" pitchFamily="34" charset="0"/>
                <a:cs typeface="Arial" panose="020B0604020202020204" pitchFamily="34" charset="0"/>
              </a:rPr>
              <a:t>VẬN DỤNG</a:t>
            </a:r>
            <a:endParaRPr lang="en-US" sz="5500" b="1" u="none">
              <a:solidFill>
                <a:srgbClr val="6B3F6E"/>
              </a:solidFill>
              <a:latin typeface="Arial" panose="020B0604020202020204" pitchFamily="34" charset="0"/>
              <a:cs typeface="Arial" panose="020B0604020202020204" pitchFamily="34" charset="0"/>
            </a:endParaRPr>
          </a:p>
        </p:txBody>
      </p:sp>
      <p:pic>
        <p:nvPicPr>
          <p:cNvPr id="17" name="Picture 1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175107" y="8102359"/>
            <a:ext cx="4456640" cy="2311882"/>
          </a:xfrm>
          <a:prstGeom prst="rect">
            <a:avLst/>
          </a:prstGeom>
        </p:spPr>
      </p:pic>
      <p:pic>
        <p:nvPicPr>
          <p:cNvPr id="18"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22382">
            <a:off x="13660019" y="-501930"/>
            <a:ext cx="7155137" cy="1994264"/>
          </a:xfrm>
          <a:prstGeom prst="rect">
            <a:avLst/>
          </a:prstGeom>
        </p:spPr>
      </p:pic>
      <p:sp>
        <p:nvSpPr>
          <p:cNvPr id="8" name="Rounded Rectangle 7"/>
          <p:cNvSpPr/>
          <p:nvPr/>
        </p:nvSpPr>
        <p:spPr>
          <a:xfrm>
            <a:off x="943331" y="2507978"/>
            <a:ext cx="16401338" cy="2133600"/>
          </a:xfrm>
          <a:prstGeom prst="roundRect">
            <a:avLst/>
          </a:prstGeom>
          <a:solidFill>
            <a:srgbClr val="A7D8B7"/>
          </a:solidFill>
          <a:ln w="38100">
            <a:solidFill>
              <a:srgbClr val="FF67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500">
                <a:solidFill>
                  <a:schemeClr val="tx1"/>
                </a:solidFill>
              </a:rPr>
              <a:t>Em sẽ làm gì khi biết bạn mình rất thích xem hoặc chơi </a:t>
            </a:r>
            <a:endParaRPr lang="en-US" sz="4500" smtClean="0">
              <a:solidFill>
                <a:schemeClr val="tx1"/>
              </a:solidFill>
            </a:endParaRPr>
          </a:p>
          <a:p>
            <a:pPr algn="ctr">
              <a:lnSpc>
                <a:spcPct val="150000"/>
              </a:lnSpc>
            </a:pPr>
            <a:r>
              <a:rPr lang="vi-VN" sz="4500" smtClean="0">
                <a:solidFill>
                  <a:schemeClr val="tx1"/>
                </a:solidFill>
              </a:rPr>
              <a:t>trò </a:t>
            </a:r>
            <a:r>
              <a:rPr lang="vi-VN" sz="4500">
                <a:solidFill>
                  <a:schemeClr val="tx1"/>
                </a:solidFill>
              </a:rPr>
              <a:t>chơi bắn nhau trên Internet</a:t>
            </a:r>
            <a:endParaRPr lang="en-US" sz="4500">
              <a:solidFill>
                <a:schemeClr val="tx1"/>
              </a:solidFill>
            </a:endParaRPr>
          </a:p>
        </p:txBody>
      </p:sp>
      <p:pic>
        <p:nvPicPr>
          <p:cNvPr id="10" name="Picture 9"/>
          <p:cNvPicPr>
            <a:picLocks noChangeAspect="1"/>
          </p:cNvPicPr>
          <p:nvPr/>
        </p:nvPicPr>
        <p:blipFill>
          <a:blip r:embed="rId17"/>
          <a:stretch>
            <a:fillRect/>
          </a:stretch>
        </p:blipFill>
        <p:spPr>
          <a:xfrm>
            <a:off x="580829" y="1940220"/>
            <a:ext cx="1219200" cy="1219200"/>
          </a:xfrm>
          <a:prstGeom prst="rect">
            <a:avLst/>
          </a:prstGeom>
        </p:spPr>
      </p:pic>
      <p:sp>
        <p:nvSpPr>
          <p:cNvPr id="23" name="Right Arrow 22"/>
          <p:cNvSpPr/>
          <p:nvPr/>
        </p:nvSpPr>
        <p:spPr>
          <a:xfrm>
            <a:off x="633338" y="6234033"/>
            <a:ext cx="1313738" cy="8382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2209800" y="5723369"/>
            <a:ext cx="14341987" cy="1824923"/>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Khuyên nhủ bạn không nên chơi các trò chơi như vậy.</a:t>
            </a:r>
          </a:p>
          <a:p>
            <a:pPr marL="571500" indent="-571500">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Vì trò chơi dạng này không phù hợp với lứa tuổi học sinh. </a:t>
            </a:r>
            <a:endParaRPr lang="en-US" sz="4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39553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barn(inVertical)">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8" grpId="0" animBg="1"/>
      <p:bldP spid="2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blip>
          <a:srcRect t="21875" b="21875"/>
          <a:stretch>
            <a:fillRect/>
          </a:stretch>
        </p:blipFill>
        <p:spPr>
          <a:xfrm>
            <a:off x="0" y="0"/>
            <a:ext cx="18288000" cy="10287000"/>
          </a:xfrm>
          <a:prstGeom prst="rect">
            <a:avLst/>
          </a:prstGeom>
        </p:spPr>
      </p:pic>
      <p:grpSp>
        <p:nvGrpSpPr>
          <p:cNvPr id="3" name="Group 3"/>
          <p:cNvGrpSpPr/>
          <p:nvPr/>
        </p:nvGrpSpPr>
        <p:grpSpPr>
          <a:xfrm>
            <a:off x="1917344" y="2846995"/>
            <a:ext cx="6123191" cy="6477000"/>
            <a:chOff x="0" y="0"/>
            <a:chExt cx="1454434" cy="2262909"/>
          </a:xfrm>
        </p:grpSpPr>
        <p:sp>
          <p:nvSpPr>
            <p:cNvPr id="4" name="Freeform 4"/>
            <p:cNvSpPr/>
            <p:nvPr/>
          </p:nvSpPr>
          <p:spPr>
            <a:xfrm>
              <a:off x="10160" y="16510"/>
              <a:ext cx="1431574" cy="2234969"/>
            </a:xfrm>
            <a:custGeom>
              <a:avLst/>
              <a:gdLst/>
              <a:ahLst/>
              <a:cxnLst/>
              <a:rect l="l" t="t" r="r" b="b"/>
              <a:pathLst>
                <a:path w="1431574" h="2234969">
                  <a:moveTo>
                    <a:pt x="1431574" y="2234969"/>
                  </a:moveTo>
                  <a:lnTo>
                    <a:pt x="0" y="2227349"/>
                  </a:lnTo>
                  <a:lnTo>
                    <a:pt x="0" y="788373"/>
                  </a:lnTo>
                  <a:lnTo>
                    <a:pt x="17780" y="19050"/>
                  </a:lnTo>
                  <a:lnTo>
                    <a:pt x="711668" y="0"/>
                  </a:lnTo>
                  <a:lnTo>
                    <a:pt x="1412524" y="5080"/>
                  </a:lnTo>
                  <a:close/>
                </a:path>
              </a:pathLst>
            </a:custGeom>
            <a:solidFill>
              <a:srgbClr val="E7FEFF"/>
            </a:solidFill>
          </p:spPr>
        </p:sp>
        <p:sp>
          <p:nvSpPr>
            <p:cNvPr id="5" name="Freeform 5"/>
            <p:cNvSpPr/>
            <p:nvPr/>
          </p:nvSpPr>
          <p:spPr>
            <a:xfrm>
              <a:off x="-3810" y="0"/>
              <a:ext cx="1460784" cy="2261639"/>
            </a:xfrm>
            <a:custGeom>
              <a:avLst/>
              <a:gdLst/>
              <a:ahLst/>
              <a:cxnLst/>
              <a:rect l="l" t="t" r="r" b="b"/>
              <a:pathLst>
                <a:path w="1460784" h="2261639">
                  <a:moveTo>
                    <a:pt x="1426494" y="21590"/>
                  </a:moveTo>
                  <a:cubicBezTo>
                    <a:pt x="1427763" y="34290"/>
                    <a:pt x="1427763" y="44450"/>
                    <a:pt x="1429034" y="54610"/>
                  </a:cubicBezTo>
                  <a:cubicBezTo>
                    <a:pt x="1431574" y="97385"/>
                    <a:pt x="1432844" y="145236"/>
                    <a:pt x="1435384" y="191377"/>
                  </a:cubicBezTo>
                  <a:cubicBezTo>
                    <a:pt x="1435384" y="258025"/>
                    <a:pt x="1448084" y="1572192"/>
                    <a:pt x="1454434" y="1638840"/>
                  </a:cubicBezTo>
                  <a:cubicBezTo>
                    <a:pt x="1460784" y="1739667"/>
                    <a:pt x="1456974" y="1842203"/>
                    <a:pt x="1456974" y="1943030"/>
                  </a:cubicBezTo>
                  <a:cubicBezTo>
                    <a:pt x="1456974" y="2031894"/>
                    <a:pt x="1458244" y="2113923"/>
                    <a:pt x="1459513" y="2200679"/>
                  </a:cubicBezTo>
                  <a:cubicBezTo>
                    <a:pt x="1459513" y="2222269"/>
                    <a:pt x="1459513" y="2236239"/>
                    <a:pt x="1459513" y="2260369"/>
                  </a:cubicBezTo>
                  <a:cubicBezTo>
                    <a:pt x="1436654" y="2260369"/>
                    <a:pt x="1416334" y="2261639"/>
                    <a:pt x="1396837" y="2260369"/>
                  </a:cubicBezTo>
                  <a:cubicBezTo>
                    <a:pt x="1327365" y="2255289"/>
                    <a:pt x="1256825" y="2261639"/>
                    <a:pt x="1187354" y="2256559"/>
                  </a:cubicBezTo>
                  <a:cubicBezTo>
                    <a:pt x="1145671" y="2252749"/>
                    <a:pt x="1105058" y="2255289"/>
                    <a:pt x="1063375" y="2252749"/>
                  </a:cubicBezTo>
                  <a:cubicBezTo>
                    <a:pt x="1044137" y="2251479"/>
                    <a:pt x="1024898" y="2250209"/>
                    <a:pt x="1005660" y="2248939"/>
                  </a:cubicBezTo>
                  <a:cubicBezTo>
                    <a:pt x="993904" y="2248939"/>
                    <a:pt x="983216" y="2250209"/>
                    <a:pt x="971459" y="2250209"/>
                  </a:cubicBezTo>
                  <a:cubicBezTo>
                    <a:pt x="941533" y="2248939"/>
                    <a:pt x="859236" y="2250209"/>
                    <a:pt x="829310" y="2248939"/>
                  </a:cubicBezTo>
                  <a:cubicBezTo>
                    <a:pt x="807935" y="2247669"/>
                    <a:pt x="380420" y="2256559"/>
                    <a:pt x="359044" y="2255289"/>
                  </a:cubicBezTo>
                  <a:cubicBezTo>
                    <a:pt x="353700" y="2255289"/>
                    <a:pt x="347287" y="2256559"/>
                    <a:pt x="341943" y="2256559"/>
                  </a:cubicBezTo>
                  <a:cubicBezTo>
                    <a:pt x="329118" y="2256559"/>
                    <a:pt x="317361" y="2257829"/>
                    <a:pt x="304536" y="2257829"/>
                  </a:cubicBezTo>
                  <a:cubicBezTo>
                    <a:pt x="272472" y="2257829"/>
                    <a:pt x="241477" y="2256559"/>
                    <a:pt x="209414" y="2255289"/>
                  </a:cubicBezTo>
                  <a:cubicBezTo>
                    <a:pt x="190175" y="2254019"/>
                    <a:pt x="170937" y="2252749"/>
                    <a:pt x="152768" y="2251479"/>
                  </a:cubicBezTo>
                  <a:cubicBezTo>
                    <a:pt x="118567" y="2250209"/>
                    <a:pt x="84365" y="2248939"/>
                    <a:pt x="48260" y="2248939"/>
                  </a:cubicBezTo>
                  <a:cubicBezTo>
                    <a:pt x="38100" y="2248939"/>
                    <a:pt x="29210" y="2248939"/>
                    <a:pt x="19050" y="2247669"/>
                  </a:cubicBezTo>
                  <a:cubicBezTo>
                    <a:pt x="10160" y="2246399"/>
                    <a:pt x="5080" y="2240049"/>
                    <a:pt x="7620" y="2231159"/>
                  </a:cubicBezTo>
                  <a:cubicBezTo>
                    <a:pt x="16510" y="2199370"/>
                    <a:pt x="12700" y="2156646"/>
                    <a:pt x="11430" y="2112214"/>
                  </a:cubicBezTo>
                  <a:cubicBezTo>
                    <a:pt x="10160" y="2021641"/>
                    <a:pt x="6350" y="1932776"/>
                    <a:pt x="7620" y="1842203"/>
                  </a:cubicBezTo>
                  <a:cubicBezTo>
                    <a:pt x="5080" y="1729414"/>
                    <a:pt x="0" y="333218"/>
                    <a:pt x="7620" y="218719"/>
                  </a:cubicBezTo>
                  <a:cubicBezTo>
                    <a:pt x="8890" y="196503"/>
                    <a:pt x="7620" y="172578"/>
                    <a:pt x="8890" y="150362"/>
                  </a:cubicBezTo>
                  <a:cubicBezTo>
                    <a:pt x="10160" y="114475"/>
                    <a:pt x="12700" y="75169"/>
                    <a:pt x="13970" y="44450"/>
                  </a:cubicBezTo>
                  <a:cubicBezTo>
                    <a:pt x="13970" y="41910"/>
                    <a:pt x="15240" y="39370"/>
                    <a:pt x="16510" y="38100"/>
                  </a:cubicBezTo>
                  <a:cubicBezTo>
                    <a:pt x="38100" y="35560"/>
                    <a:pt x="57646" y="30480"/>
                    <a:pt x="74746" y="29210"/>
                  </a:cubicBezTo>
                  <a:cubicBezTo>
                    <a:pt x="103604" y="25400"/>
                    <a:pt x="132461" y="22860"/>
                    <a:pt x="162387" y="20320"/>
                  </a:cubicBezTo>
                  <a:cubicBezTo>
                    <a:pt x="182694" y="17780"/>
                    <a:pt x="203001" y="16510"/>
                    <a:pt x="222239" y="13970"/>
                  </a:cubicBezTo>
                  <a:cubicBezTo>
                    <a:pt x="241477" y="11430"/>
                    <a:pt x="261784" y="8890"/>
                    <a:pt x="281022" y="8890"/>
                  </a:cubicBezTo>
                  <a:cubicBezTo>
                    <a:pt x="302398" y="7620"/>
                    <a:pt x="323774" y="10160"/>
                    <a:pt x="345150" y="8890"/>
                  </a:cubicBezTo>
                  <a:cubicBezTo>
                    <a:pt x="371869" y="8890"/>
                    <a:pt x="856030" y="6350"/>
                    <a:pt x="882750" y="5080"/>
                  </a:cubicBezTo>
                  <a:cubicBezTo>
                    <a:pt x="908401" y="3810"/>
                    <a:pt x="934051" y="2540"/>
                    <a:pt x="960771" y="2540"/>
                  </a:cubicBezTo>
                  <a:cubicBezTo>
                    <a:pt x="1004591" y="1270"/>
                    <a:pt x="1047343" y="0"/>
                    <a:pt x="1091163" y="0"/>
                  </a:cubicBezTo>
                  <a:cubicBezTo>
                    <a:pt x="1109333" y="0"/>
                    <a:pt x="1128571" y="2540"/>
                    <a:pt x="1146740" y="2540"/>
                  </a:cubicBezTo>
                  <a:cubicBezTo>
                    <a:pt x="1196973" y="3810"/>
                    <a:pt x="1248275" y="5080"/>
                    <a:pt x="1298508" y="7620"/>
                  </a:cubicBezTo>
                  <a:cubicBezTo>
                    <a:pt x="1325228" y="8890"/>
                    <a:pt x="1351947" y="12700"/>
                    <a:pt x="1378667" y="16510"/>
                  </a:cubicBezTo>
                  <a:cubicBezTo>
                    <a:pt x="1385080" y="16510"/>
                    <a:pt x="1391493" y="16510"/>
                    <a:pt x="1396837" y="16510"/>
                  </a:cubicBezTo>
                  <a:cubicBezTo>
                    <a:pt x="1407444" y="17780"/>
                    <a:pt x="1416333" y="20320"/>
                    <a:pt x="1426494" y="21590"/>
                  </a:cubicBezTo>
                  <a:close/>
                  <a:moveTo>
                    <a:pt x="1436654" y="2243859"/>
                  </a:moveTo>
                  <a:cubicBezTo>
                    <a:pt x="1437924" y="2227349"/>
                    <a:pt x="1439194" y="2214649"/>
                    <a:pt x="1439194" y="2201949"/>
                  </a:cubicBezTo>
                  <a:cubicBezTo>
                    <a:pt x="1437924" y="2105378"/>
                    <a:pt x="1436654" y="2014805"/>
                    <a:pt x="1436654" y="1917396"/>
                  </a:cubicBezTo>
                  <a:cubicBezTo>
                    <a:pt x="1436654" y="1872964"/>
                    <a:pt x="1439194" y="1828532"/>
                    <a:pt x="1437924" y="1784100"/>
                  </a:cubicBezTo>
                  <a:cubicBezTo>
                    <a:pt x="1437924" y="1743085"/>
                    <a:pt x="1436654" y="1700362"/>
                    <a:pt x="1435384" y="1659348"/>
                  </a:cubicBezTo>
                  <a:cubicBezTo>
                    <a:pt x="1430304" y="1596117"/>
                    <a:pt x="1418874" y="287077"/>
                    <a:pt x="1418874" y="223846"/>
                  </a:cubicBezTo>
                  <a:cubicBezTo>
                    <a:pt x="1416334" y="170869"/>
                    <a:pt x="1413794" y="116184"/>
                    <a:pt x="1411254" y="63500"/>
                  </a:cubicBezTo>
                  <a:cubicBezTo>
                    <a:pt x="1409984" y="44450"/>
                    <a:pt x="1408714" y="43180"/>
                    <a:pt x="1393630" y="41910"/>
                  </a:cubicBezTo>
                  <a:cubicBezTo>
                    <a:pt x="1390424" y="41910"/>
                    <a:pt x="1388286" y="41910"/>
                    <a:pt x="1385080" y="40640"/>
                  </a:cubicBezTo>
                  <a:cubicBezTo>
                    <a:pt x="1358360" y="36830"/>
                    <a:pt x="1330572" y="31750"/>
                    <a:pt x="1303852" y="30480"/>
                  </a:cubicBezTo>
                  <a:cubicBezTo>
                    <a:pt x="1238656" y="26670"/>
                    <a:pt x="1172391" y="25400"/>
                    <a:pt x="1107195" y="22860"/>
                  </a:cubicBezTo>
                  <a:cubicBezTo>
                    <a:pt x="1097576" y="22860"/>
                    <a:pt x="1086888" y="22860"/>
                    <a:pt x="1077269" y="22860"/>
                  </a:cubicBezTo>
                  <a:cubicBezTo>
                    <a:pt x="1061237" y="22860"/>
                    <a:pt x="1045205" y="22860"/>
                    <a:pt x="1030242" y="22860"/>
                  </a:cubicBezTo>
                  <a:cubicBezTo>
                    <a:pt x="996041" y="22860"/>
                    <a:pt x="961840" y="22860"/>
                    <a:pt x="928708" y="24130"/>
                  </a:cubicBezTo>
                  <a:cubicBezTo>
                    <a:pt x="899850" y="25400"/>
                    <a:pt x="413552" y="29210"/>
                    <a:pt x="384695" y="29210"/>
                  </a:cubicBezTo>
                  <a:cubicBezTo>
                    <a:pt x="337668" y="29210"/>
                    <a:pt x="290641" y="26670"/>
                    <a:pt x="243615" y="33020"/>
                  </a:cubicBezTo>
                  <a:cubicBezTo>
                    <a:pt x="219033" y="36830"/>
                    <a:pt x="195519" y="36830"/>
                    <a:pt x="172006" y="38100"/>
                  </a:cubicBezTo>
                  <a:cubicBezTo>
                    <a:pt x="131392" y="41910"/>
                    <a:pt x="90778" y="45720"/>
                    <a:pt x="49530" y="50800"/>
                  </a:cubicBezTo>
                  <a:cubicBezTo>
                    <a:pt x="36830" y="50800"/>
                    <a:pt x="34290" y="53340"/>
                    <a:pt x="33020" y="70043"/>
                  </a:cubicBezTo>
                  <a:cubicBezTo>
                    <a:pt x="31750" y="100803"/>
                    <a:pt x="31750" y="131564"/>
                    <a:pt x="30480" y="162325"/>
                  </a:cubicBezTo>
                  <a:cubicBezTo>
                    <a:pt x="29210" y="213593"/>
                    <a:pt x="26670" y="263152"/>
                    <a:pt x="25400" y="314420"/>
                  </a:cubicBezTo>
                  <a:cubicBezTo>
                    <a:pt x="20320" y="369105"/>
                    <a:pt x="26670" y="1705489"/>
                    <a:pt x="29210" y="1760175"/>
                  </a:cubicBezTo>
                  <a:cubicBezTo>
                    <a:pt x="29210" y="1818278"/>
                    <a:pt x="29210" y="1878091"/>
                    <a:pt x="30480" y="1936194"/>
                  </a:cubicBezTo>
                  <a:cubicBezTo>
                    <a:pt x="30480" y="1978918"/>
                    <a:pt x="33020" y="2021641"/>
                    <a:pt x="33020" y="2064364"/>
                  </a:cubicBezTo>
                  <a:cubicBezTo>
                    <a:pt x="33020" y="2110505"/>
                    <a:pt x="33020" y="2156646"/>
                    <a:pt x="31750" y="2201949"/>
                  </a:cubicBezTo>
                  <a:cubicBezTo>
                    <a:pt x="31750" y="2205759"/>
                    <a:pt x="31750" y="2208299"/>
                    <a:pt x="31750" y="2212109"/>
                  </a:cubicBezTo>
                  <a:cubicBezTo>
                    <a:pt x="31750" y="2222269"/>
                    <a:pt x="35560" y="2226079"/>
                    <a:pt x="44450" y="2226079"/>
                  </a:cubicBezTo>
                  <a:cubicBezTo>
                    <a:pt x="59783" y="2226079"/>
                    <a:pt x="74746" y="2227349"/>
                    <a:pt x="88641" y="2227349"/>
                  </a:cubicBezTo>
                  <a:cubicBezTo>
                    <a:pt x="108948" y="2227349"/>
                    <a:pt x="130323" y="2224809"/>
                    <a:pt x="150630" y="2227349"/>
                  </a:cubicBezTo>
                  <a:cubicBezTo>
                    <a:pt x="183763" y="2231159"/>
                    <a:pt x="216895" y="2233699"/>
                    <a:pt x="250028" y="2232429"/>
                  </a:cubicBezTo>
                  <a:cubicBezTo>
                    <a:pt x="271403" y="2231159"/>
                    <a:pt x="291710" y="2233699"/>
                    <a:pt x="313086" y="2233699"/>
                  </a:cubicBezTo>
                  <a:cubicBezTo>
                    <a:pt x="344081" y="2233699"/>
                    <a:pt x="375076" y="2232429"/>
                    <a:pt x="406071" y="2233699"/>
                  </a:cubicBezTo>
                  <a:cubicBezTo>
                    <a:pt x="452028" y="2234969"/>
                    <a:pt x="956496" y="2224809"/>
                    <a:pt x="1003523" y="2227349"/>
                  </a:cubicBezTo>
                  <a:cubicBezTo>
                    <a:pt x="1023830" y="2228619"/>
                    <a:pt x="1044137" y="2229889"/>
                    <a:pt x="1063375" y="2229889"/>
                  </a:cubicBezTo>
                  <a:cubicBezTo>
                    <a:pt x="1098645" y="2232429"/>
                    <a:pt x="1132846" y="2228619"/>
                    <a:pt x="1168116" y="2232429"/>
                  </a:cubicBezTo>
                  <a:cubicBezTo>
                    <a:pt x="1196973" y="2234969"/>
                    <a:pt x="1225830" y="2234969"/>
                    <a:pt x="1254688" y="2237509"/>
                  </a:cubicBezTo>
                  <a:cubicBezTo>
                    <a:pt x="1297439" y="2241319"/>
                    <a:pt x="1340191" y="2243859"/>
                    <a:pt x="1382942" y="2245129"/>
                  </a:cubicBezTo>
                  <a:cubicBezTo>
                    <a:pt x="1398974" y="2245129"/>
                    <a:pt x="1416333" y="2243859"/>
                    <a:pt x="1436654" y="2243859"/>
                  </a:cubicBezTo>
                  <a:close/>
                </a:path>
              </a:pathLst>
            </a:custGeom>
            <a:solidFill>
              <a:srgbClr val="E7FEFF"/>
            </a:solidFill>
          </p:spPr>
        </p:sp>
      </p:grpSp>
      <p:grpSp>
        <p:nvGrpSpPr>
          <p:cNvPr id="6" name="Group 6"/>
          <p:cNvGrpSpPr/>
          <p:nvPr/>
        </p:nvGrpSpPr>
        <p:grpSpPr>
          <a:xfrm>
            <a:off x="1427645" y="5480955"/>
            <a:ext cx="4001740" cy="3497201"/>
            <a:chOff x="0" y="0"/>
            <a:chExt cx="3290570" cy="3295650"/>
          </a:xfrm>
        </p:grpSpPr>
        <p:sp>
          <p:nvSpPr>
            <p:cNvPr id="7" name="Freeform 7"/>
            <p:cNvSpPr/>
            <p:nvPr/>
          </p:nvSpPr>
          <p:spPr>
            <a:xfrm>
              <a:off x="0" y="0"/>
              <a:ext cx="1474338" cy="1131555"/>
            </a:xfrm>
            <a:custGeom>
              <a:avLst/>
              <a:gdLst/>
              <a:ahLst/>
              <a:cxnLst/>
              <a:rect l="l" t="t" r="r" b="b"/>
              <a:pathLst>
                <a:path w="1474338" h="1131555">
                  <a:moveTo>
                    <a:pt x="1474338" y="3972"/>
                  </a:moveTo>
                  <a:lnTo>
                    <a:pt x="0" y="3972"/>
                  </a:lnTo>
                  <a:lnTo>
                    <a:pt x="0" y="0"/>
                  </a:lnTo>
                  <a:lnTo>
                    <a:pt x="1474338" y="0"/>
                  </a:lnTo>
                  <a:lnTo>
                    <a:pt x="1474338" y="3972"/>
                  </a:lnTo>
                  <a:close/>
                  <a:moveTo>
                    <a:pt x="1474338" y="160871"/>
                  </a:moveTo>
                  <a:lnTo>
                    <a:pt x="0" y="160871"/>
                  </a:lnTo>
                  <a:lnTo>
                    <a:pt x="0" y="164843"/>
                  </a:lnTo>
                  <a:lnTo>
                    <a:pt x="1474338" y="164843"/>
                  </a:lnTo>
                  <a:lnTo>
                    <a:pt x="1474338" y="160871"/>
                  </a:lnTo>
                  <a:close/>
                  <a:moveTo>
                    <a:pt x="1474338" y="322238"/>
                  </a:moveTo>
                  <a:lnTo>
                    <a:pt x="0" y="322238"/>
                  </a:lnTo>
                  <a:lnTo>
                    <a:pt x="0" y="326210"/>
                  </a:lnTo>
                  <a:lnTo>
                    <a:pt x="1474338" y="326210"/>
                  </a:lnTo>
                  <a:lnTo>
                    <a:pt x="1474338" y="322238"/>
                  </a:lnTo>
                  <a:close/>
                  <a:moveTo>
                    <a:pt x="1474338" y="483108"/>
                  </a:moveTo>
                  <a:lnTo>
                    <a:pt x="0" y="483108"/>
                  </a:lnTo>
                  <a:lnTo>
                    <a:pt x="0" y="487080"/>
                  </a:lnTo>
                  <a:lnTo>
                    <a:pt x="1474338" y="487080"/>
                  </a:lnTo>
                  <a:lnTo>
                    <a:pt x="1474338" y="483108"/>
                  </a:lnTo>
                  <a:close/>
                  <a:moveTo>
                    <a:pt x="1474338" y="643979"/>
                  </a:moveTo>
                  <a:lnTo>
                    <a:pt x="0" y="643979"/>
                  </a:lnTo>
                  <a:lnTo>
                    <a:pt x="0" y="647951"/>
                  </a:lnTo>
                  <a:lnTo>
                    <a:pt x="1474338" y="647951"/>
                  </a:lnTo>
                  <a:lnTo>
                    <a:pt x="1474338" y="643979"/>
                  </a:lnTo>
                  <a:close/>
                  <a:moveTo>
                    <a:pt x="1474338" y="805346"/>
                  </a:moveTo>
                  <a:lnTo>
                    <a:pt x="0" y="805346"/>
                  </a:lnTo>
                  <a:lnTo>
                    <a:pt x="0" y="809318"/>
                  </a:lnTo>
                  <a:lnTo>
                    <a:pt x="1474338" y="809318"/>
                  </a:lnTo>
                  <a:lnTo>
                    <a:pt x="1474338" y="805346"/>
                  </a:lnTo>
                  <a:close/>
                  <a:moveTo>
                    <a:pt x="1474338" y="966216"/>
                  </a:moveTo>
                  <a:lnTo>
                    <a:pt x="0" y="966216"/>
                  </a:lnTo>
                  <a:lnTo>
                    <a:pt x="0" y="970188"/>
                  </a:lnTo>
                  <a:lnTo>
                    <a:pt x="1474338" y="970188"/>
                  </a:lnTo>
                  <a:lnTo>
                    <a:pt x="1474338" y="966216"/>
                  </a:lnTo>
                  <a:close/>
                  <a:moveTo>
                    <a:pt x="1474338" y="1127583"/>
                  </a:moveTo>
                  <a:lnTo>
                    <a:pt x="0" y="1127583"/>
                  </a:lnTo>
                  <a:lnTo>
                    <a:pt x="0" y="1131555"/>
                  </a:lnTo>
                  <a:lnTo>
                    <a:pt x="1474338" y="1131555"/>
                  </a:lnTo>
                  <a:lnTo>
                    <a:pt x="1474338" y="1127583"/>
                  </a:lnTo>
                  <a:close/>
                </a:path>
              </a:pathLst>
            </a:custGeom>
            <a:solidFill>
              <a:srgbClr val="73E6EA">
                <a:alpha val="49804"/>
              </a:srgbClr>
            </a:solidFill>
          </p:spPr>
        </p:sp>
      </p:grpSp>
      <p:grpSp>
        <p:nvGrpSpPr>
          <p:cNvPr id="10" name="Group 10"/>
          <p:cNvGrpSpPr/>
          <p:nvPr/>
        </p:nvGrpSpPr>
        <p:grpSpPr>
          <a:xfrm>
            <a:off x="2516019" y="3271470"/>
            <a:ext cx="4496053" cy="1461104"/>
            <a:chOff x="0" y="0"/>
            <a:chExt cx="6827923" cy="1443238"/>
          </a:xfrm>
        </p:grpSpPr>
        <p:sp>
          <p:nvSpPr>
            <p:cNvPr id="11" name="Freeform 11"/>
            <p:cNvSpPr/>
            <p:nvPr/>
          </p:nvSpPr>
          <p:spPr>
            <a:xfrm>
              <a:off x="0" y="-4262"/>
              <a:ext cx="6835669" cy="1449724"/>
            </a:xfrm>
            <a:custGeom>
              <a:avLst/>
              <a:gdLst/>
              <a:ahLst/>
              <a:cxnLst/>
              <a:rect l="l" t="t" r="r" b="b"/>
              <a:pathLst>
                <a:path w="6835669" h="1449724">
                  <a:moveTo>
                    <a:pt x="5896769" y="1438537"/>
                  </a:moveTo>
                  <a:cubicBezTo>
                    <a:pt x="5896769" y="1438537"/>
                    <a:pt x="5477016" y="1449724"/>
                    <a:pt x="5014432" y="1447103"/>
                  </a:cubicBezTo>
                  <a:cubicBezTo>
                    <a:pt x="2498561" y="1444940"/>
                    <a:pt x="1057073" y="1437116"/>
                    <a:pt x="1057073" y="1437116"/>
                  </a:cubicBezTo>
                  <a:cubicBezTo>
                    <a:pt x="812931" y="1428281"/>
                    <a:pt x="565145" y="1411300"/>
                    <a:pt x="398404" y="1353123"/>
                  </a:cubicBezTo>
                  <a:cubicBezTo>
                    <a:pt x="120505" y="1256161"/>
                    <a:pt x="0" y="1078633"/>
                    <a:pt x="0" y="664228"/>
                  </a:cubicBezTo>
                  <a:lnTo>
                    <a:pt x="0" y="664224"/>
                  </a:lnTo>
                  <a:cubicBezTo>
                    <a:pt x="8536" y="440430"/>
                    <a:pt x="34263" y="311302"/>
                    <a:pt x="140291" y="225758"/>
                  </a:cubicBezTo>
                  <a:cubicBezTo>
                    <a:pt x="342602" y="62530"/>
                    <a:pt x="736658" y="7673"/>
                    <a:pt x="1155311" y="7673"/>
                  </a:cubicBezTo>
                  <a:cubicBezTo>
                    <a:pt x="1155311" y="7673"/>
                    <a:pt x="1551711" y="15681"/>
                    <a:pt x="4231538" y="7673"/>
                  </a:cubicBezTo>
                  <a:cubicBezTo>
                    <a:pt x="5258090" y="0"/>
                    <a:pt x="5722017" y="7673"/>
                    <a:pt x="5722017" y="7673"/>
                  </a:cubicBezTo>
                  <a:cubicBezTo>
                    <a:pt x="6090325" y="15152"/>
                    <a:pt x="6453637" y="84484"/>
                    <a:pt x="6651378" y="207066"/>
                  </a:cubicBezTo>
                  <a:cubicBezTo>
                    <a:pt x="6802395" y="300683"/>
                    <a:pt x="6835669" y="425358"/>
                    <a:pt x="6826528" y="664228"/>
                  </a:cubicBezTo>
                  <a:lnTo>
                    <a:pt x="6826528" y="664231"/>
                  </a:lnTo>
                  <a:cubicBezTo>
                    <a:pt x="6826528" y="1196598"/>
                    <a:pt x="6543532" y="1410696"/>
                    <a:pt x="5896769" y="1438537"/>
                  </a:cubicBezTo>
                  <a:close/>
                </a:path>
              </a:pathLst>
            </a:custGeom>
            <a:solidFill>
              <a:srgbClr val="03989E"/>
            </a:solidFill>
          </p:spPr>
        </p:sp>
      </p:grpSp>
      <p:grpSp>
        <p:nvGrpSpPr>
          <p:cNvPr id="14" name="Group 14"/>
          <p:cNvGrpSpPr/>
          <p:nvPr/>
        </p:nvGrpSpPr>
        <p:grpSpPr>
          <a:xfrm>
            <a:off x="10613530" y="2842833"/>
            <a:ext cx="6199498" cy="6477000"/>
            <a:chOff x="0" y="0"/>
            <a:chExt cx="1454434" cy="2262909"/>
          </a:xfrm>
        </p:grpSpPr>
        <p:sp>
          <p:nvSpPr>
            <p:cNvPr id="15" name="Freeform 15"/>
            <p:cNvSpPr/>
            <p:nvPr/>
          </p:nvSpPr>
          <p:spPr>
            <a:xfrm>
              <a:off x="10160" y="16510"/>
              <a:ext cx="1431574" cy="2234969"/>
            </a:xfrm>
            <a:custGeom>
              <a:avLst/>
              <a:gdLst/>
              <a:ahLst/>
              <a:cxnLst/>
              <a:rect l="l" t="t" r="r" b="b"/>
              <a:pathLst>
                <a:path w="1431574" h="2234969">
                  <a:moveTo>
                    <a:pt x="1431574" y="2234969"/>
                  </a:moveTo>
                  <a:lnTo>
                    <a:pt x="0" y="2227349"/>
                  </a:lnTo>
                  <a:lnTo>
                    <a:pt x="0" y="788373"/>
                  </a:lnTo>
                  <a:lnTo>
                    <a:pt x="17780" y="19050"/>
                  </a:lnTo>
                  <a:lnTo>
                    <a:pt x="711668" y="0"/>
                  </a:lnTo>
                  <a:lnTo>
                    <a:pt x="1412524" y="5080"/>
                  </a:lnTo>
                  <a:close/>
                </a:path>
              </a:pathLst>
            </a:custGeom>
            <a:solidFill>
              <a:srgbClr val="E7FEFF"/>
            </a:solidFill>
          </p:spPr>
        </p:sp>
        <p:sp>
          <p:nvSpPr>
            <p:cNvPr id="16" name="Freeform 16"/>
            <p:cNvSpPr/>
            <p:nvPr/>
          </p:nvSpPr>
          <p:spPr>
            <a:xfrm>
              <a:off x="-3810" y="0"/>
              <a:ext cx="1460784" cy="2261639"/>
            </a:xfrm>
            <a:custGeom>
              <a:avLst/>
              <a:gdLst/>
              <a:ahLst/>
              <a:cxnLst/>
              <a:rect l="l" t="t" r="r" b="b"/>
              <a:pathLst>
                <a:path w="1460784" h="2261639">
                  <a:moveTo>
                    <a:pt x="1426494" y="21590"/>
                  </a:moveTo>
                  <a:cubicBezTo>
                    <a:pt x="1427763" y="34290"/>
                    <a:pt x="1427763" y="44450"/>
                    <a:pt x="1429034" y="54610"/>
                  </a:cubicBezTo>
                  <a:cubicBezTo>
                    <a:pt x="1431574" y="97385"/>
                    <a:pt x="1432844" y="145236"/>
                    <a:pt x="1435384" y="191377"/>
                  </a:cubicBezTo>
                  <a:cubicBezTo>
                    <a:pt x="1435384" y="258025"/>
                    <a:pt x="1448084" y="1572192"/>
                    <a:pt x="1454434" y="1638840"/>
                  </a:cubicBezTo>
                  <a:cubicBezTo>
                    <a:pt x="1460784" y="1739667"/>
                    <a:pt x="1456974" y="1842203"/>
                    <a:pt x="1456974" y="1943030"/>
                  </a:cubicBezTo>
                  <a:cubicBezTo>
                    <a:pt x="1456974" y="2031894"/>
                    <a:pt x="1458244" y="2113923"/>
                    <a:pt x="1459513" y="2200679"/>
                  </a:cubicBezTo>
                  <a:cubicBezTo>
                    <a:pt x="1459513" y="2222269"/>
                    <a:pt x="1459513" y="2236239"/>
                    <a:pt x="1459513" y="2260369"/>
                  </a:cubicBezTo>
                  <a:cubicBezTo>
                    <a:pt x="1436654" y="2260369"/>
                    <a:pt x="1416334" y="2261639"/>
                    <a:pt x="1396837" y="2260369"/>
                  </a:cubicBezTo>
                  <a:cubicBezTo>
                    <a:pt x="1327365" y="2255289"/>
                    <a:pt x="1256825" y="2261639"/>
                    <a:pt x="1187354" y="2256559"/>
                  </a:cubicBezTo>
                  <a:cubicBezTo>
                    <a:pt x="1145671" y="2252749"/>
                    <a:pt x="1105058" y="2255289"/>
                    <a:pt x="1063375" y="2252749"/>
                  </a:cubicBezTo>
                  <a:cubicBezTo>
                    <a:pt x="1044137" y="2251479"/>
                    <a:pt x="1024898" y="2250209"/>
                    <a:pt x="1005660" y="2248939"/>
                  </a:cubicBezTo>
                  <a:cubicBezTo>
                    <a:pt x="993904" y="2248939"/>
                    <a:pt x="983216" y="2250209"/>
                    <a:pt x="971459" y="2250209"/>
                  </a:cubicBezTo>
                  <a:cubicBezTo>
                    <a:pt x="941533" y="2248939"/>
                    <a:pt x="859236" y="2250209"/>
                    <a:pt x="829310" y="2248939"/>
                  </a:cubicBezTo>
                  <a:cubicBezTo>
                    <a:pt x="807935" y="2247669"/>
                    <a:pt x="380420" y="2256559"/>
                    <a:pt x="359044" y="2255289"/>
                  </a:cubicBezTo>
                  <a:cubicBezTo>
                    <a:pt x="353700" y="2255289"/>
                    <a:pt x="347287" y="2256559"/>
                    <a:pt x="341943" y="2256559"/>
                  </a:cubicBezTo>
                  <a:cubicBezTo>
                    <a:pt x="329118" y="2256559"/>
                    <a:pt x="317361" y="2257829"/>
                    <a:pt x="304536" y="2257829"/>
                  </a:cubicBezTo>
                  <a:cubicBezTo>
                    <a:pt x="272472" y="2257829"/>
                    <a:pt x="241477" y="2256559"/>
                    <a:pt x="209414" y="2255289"/>
                  </a:cubicBezTo>
                  <a:cubicBezTo>
                    <a:pt x="190175" y="2254019"/>
                    <a:pt x="170937" y="2252749"/>
                    <a:pt x="152768" y="2251479"/>
                  </a:cubicBezTo>
                  <a:cubicBezTo>
                    <a:pt x="118567" y="2250209"/>
                    <a:pt x="84365" y="2248939"/>
                    <a:pt x="48260" y="2248939"/>
                  </a:cubicBezTo>
                  <a:cubicBezTo>
                    <a:pt x="38100" y="2248939"/>
                    <a:pt x="29210" y="2248939"/>
                    <a:pt x="19050" y="2247669"/>
                  </a:cubicBezTo>
                  <a:cubicBezTo>
                    <a:pt x="10160" y="2246399"/>
                    <a:pt x="5080" y="2240049"/>
                    <a:pt x="7620" y="2231159"/>
                  </a:cubicBezTo>
                  <a:cubicBezTo>
                    <a:pt x="16510" y="2199370"/>
                    <a:pt x="12700" y="2156646"/>
                    <a:pt x="11430" y="2112214"/>
                  </a:cubicBezTo>
                  <a:cubicBezTo>
                    <a:pt x="10160" y="2021641"/>
                    <a:pt x="6350" y="1932776"/>
                    <a:pt x="7620" y="1842203"/>
                  </a:cubicBezTo>
                  <a:cubicBezTo>
                    <a:pt x="5080" y="1729414"/>
                    <a:pt x="0" y="333218"/>
                    <a:pt x="7620" y="218719"/>
                  </a:cubicBezTo>
                  <a:cubicBezTo>
                    <a:pt x="8890" y="196503"/>
                    <a:pt x="7620" y="172578"/>
                    <a:pt x="8890" y="150362"/>
                  </a:cubicBezTo>
                  <a:cubicBezTo>
                    <a:pt x="10160" y="114475"/>
                    <a:pt x="12700" y="75169"/>
                    <a:pt x="13970" y="44450"/>
                  </a:cubicBezTo>
                  <a:cubicBezTo>
                    <a:pt x="13970" y="41910"/>
                    <a:pt x="15240" y="39370"/>
                    <a:pt x="16510" y="38100"/>
                  </a:cubicBezTo>
                  <a:cubicBezTo>
                    <a:pt x="38100" y="35560"/>
                    <a:pt x="57646" y="30480"/>
                    <a:pt x="74746" y="29210"/>
                  </a:cubicBezTo>
                  <a:cubicBezTo>
                    <a:pt x="103604" y="25400"/>
                    <a:pt x="132461" y="22860"/>
                    <a:pt x="162387" y="20320"/>
                  </a:cubicBezTo>
                  <a:cubicBezTo>
                    <a:pt x="182694" y="17780"/>
                    <a:pt x="203001" y="16510"/>
                    <a:pt x="222239" y="13970"/>
                  </a:cubicBezTo>
                  <a:cubicBezTo>
                    <a:pt x="241477" y="11430"/>
                    <a:pt x="261784" y="8890"/>
                    <a:pt x="281022" y="8890"/>
                  </a:cubicBezTo>
                  <a:cubicBezTo>
                    <a:pt x="302398" y="7620"/>
                    <a:pt x="323774" y="10160"/>
                    <a:pt x="345150" y="8890"/>
                  </a:cubicBezTo>
                  <a:cubicBezTo>
                    <a:pt x="371869" y="8890"/>
                    <a:pt x="856030" y="6350"/>
                    <a:pt x="882750" y="5080"/>
                  </a:cubicBezTo>
                  <a:cubicBezTo>
                    <a:pt x="908401" y="3810"/>
                    <a:pt x="934051" y="2540"/>
                    <a:pt x="960771" y="2540"/>
                  </a:cubicBezTo>
                  <a:cubicBezTo>
                    <a:pt x="1004591" y="1270"/>
                    <a:pt x="1047343" y="0"/>
                    <a:pt x="1091163" y="0"/>
                  </a:cubicBezTo>
                  <a:cubicBezTo>
                    <a:pt x="1109333" y="0"/>
                    <a:pt x="1128571" y="2540"/>
                    <a:pt x="1146740" y="2540"/>
                  </a:cubicBezTo>
                  <a:cubicBezTo>
                    <a:pt x="1196973" y="3810"/>
                    <a:pt x="1248275" y="5080"/>
                    <a:pt x="1298508" y="7620"/>
                  </a:cubicBezTo>
                  <a:cubicBezTo>
                    <a:pt x="1325228" y="8890"/>
                    <a:pt x="1351947" y="12700"/>
                    <a:pt x="1378667" y="16510"/>
                  </a:cubicBezTo>
                  <a:cubicBezTo>
                    <a:pt x="1385080" y="16510"/>
                    <a:pt x="1391493" y="16510"/>
                    <a:pt x="1396837" y="16510"/>
                  </a:cubicBezTo>
                  <a:cubicBezTo>
                    <a:pt x="1407444" y="17780"/>
                    <a:pt x="1416333" y="20320"/>
                    <a:pt x="1426494" y="21590"/>
                  </a:cubicBezTo>
                  <a:close/>
                  <a:moveTo>
                    <a:pt x="1436654" y="2243859"/>
                  </a:moveTo>
                  <a:cubicBezTo>
                    <a:pt x="1437924" y="2227349"/>
                    <a:pt x="1439194" y="2214649"/>
                    <a:pt x="1439194" y="2201949"/>
                  </a:cubicBezTo>
                  <a:cubicBezTo>
                    <a:pt x="1437924" y="2105378"/>
                    <a:pt x="1436654" y="2014805"/>
                    <a:pt x="1436654" y="1917396"/>
                  </a:cubicBezTo>
                  <a:cubicBezTo>
                    <a:pt x="1436654" y="1872964"/>
                    <a:pt x="1439194" y="1828532"/>
                    <a:pt x="1437924" y="1784100"/>
                  </a:cubicBezTo>
                  <a:cubicBezTo>
                    <a:pt x="1437924" y="1743085"/>
                    <a:pt x="1436654" y="1700362"/>
                    <a:pt x="1435384" y="1659348"/>
                  </a:cubicBezTo>
                  <a:cubicBezTo>
                    <a:pt x="1430304" y="1596117"/>
                    <a:pt x="1418874" y="287077"/>
                    <a:pt x="1418874" y="223846"/>
                  </a:cubicBezTo>
                  <a:cubicBezTo>
                    <a:pt x="1416334" y="170869"/>
                    <a:pt x="1413794" y="116184"/>
                    <a:pt x="1411254" y="63500"/>
                  </a:cubicBezTo>
                  <a:cubicBezTo>
                    <a:pt x="1409984" y="44450"/>
                    <a:pt x="1408714" y="43180"/>
                    <a:pt x="1393630" y="41910"/>
                  </a:cubicBezTo>
                  <a:cubicBezTo>
                    <a:pt x="1390424" y="41910"/>
                    <a:pt x="1388286" y="41910"/>
                    <a:pt x="1385080" y="40640"/>
                  </a:cubicBezTo>
                  <a:cubicBezTo>
                    <a:pt x="1358360" y="36830"/>
                    <a:pt x="1330572" y="31750"/>
                    <a:pt x="1303852" y="30480"/>
                  </a:cubicBezTo>
                  <a:cubicBezTo>
                    <a:pt x="1238656" y="26670"/>
                    <a:pt x="1172391" y="25400"/>
                    <a:pt x="1107195" y="22860"/>
                  </a:cubicBezTo>
                  <a:cubicBezTo>
                    <a:pt x="1097576" y="22860"/>
                    <a:pt x="1086888" y="22860"/>
                    <a:pt x="1077269" y="22860"/>
                  </a:cubicBezTo>
                  <a:cubicBezTo>
                    <a:pt x="1061237" y="22860"/>
                    <a:pt x="1045205" y="22860"/>
                    <a:pt x="1030242" y="22860"/>
                  </a:cubicBezTo>
                  <a:cubicBezTo>
                    <a:pt x="996041" y="22860"/>
                    <a:pt x="961840" y="22860"/>
                    <a:pt x="928708" y="24130"/>
                  </a:cubicBezTo>
                  <a:cubicBezTo>
                    <a:pt x="899850" y="25400"/>
                    <a:pt x="413552" y="29210"/>
                    <a:pt x="384695" y="29210"/>
                  </a:cubicBezTo>
                  <a:cubicBezTo>
                    <a:pt x="337668" y="29210"/>
                    <a:pt x="290641" y="26670"/>
                    <a:pt x="243615" y="33020"/>
                  </a:cubicBezTo>
                  <a:cubicBezTo>
                    <a:pt x="219033" y="36830"/>
                    <a:pt x="195519" y="36830"/>
                    <a:pt x="172006" y="38100"/>
                  </a:cubicBezTo>
                  <a:cubicBezTo>
                    <a:pt x="131392" y="41910"/>
                    <a:pt x="90778" y="45720"/>
                    <a:pt x="49530" y="50800"/>
                  </a:cubicBezTo>
                  <a:cubicBezTo>
                    <a:pt x="36830" y="50800"/>
                    <a:pt x="34290" y="53340"/>
                    <a:pt x="33020" y="70043"/>
                  </a:cubicBezTo>
                  <a:cubicBezTo>
                    <a:pt x="31750" y="100803"/>
                    <a:pt x="31750" y="131564"/>
                    <a:pt x="30480" y="162325"/>
                  </a:cubicBezTo>
                  <a:cubicBezTo>
                    <a:pt x="29210" y="213593"/>
                    <a:pt x="26670" y="263152"/>
                    <a:pt x="25400" y="314420"/>
                  </a:cubicBezTo>
                  <a:cubicBezTo>
                    <a:pt x="20320" y="369105"/>
                    <a:pt x="26670" y="1705489"/>
                    <a:pt x="29210" y="1760175"/>
                  </a:cubicBezTo>
                  <a:cubicBezTo>
                    <a:pt x="29210" y="1818278"/>
                    <a:pt x="29210" y="1878091"/>
                    <a:pt x="30480" y="1936194"/>
                  </a:cubicBezTo>
                  <a:cubicBezTo>
                    <a:pt x="30480" y="1978918"/>
                    <a:pt x="33020" y="2021641"/>
                    <a:pt x="33020" y="2064364"/>
                  </a:cubicBezTo>
                  <a:cubicBezTo>
                    <a:pt x="33020" y="2110505"/>
                    <a:pt x="33020" y="2156646"/>
                    <a:pt x="31750" y="2201949"/>
                  </a:cubicBezTo>
                  <a:cubicBezTo>
                    <a:pt x="31750" y="2205759"/>
                    <a:pt x="31750" y="2208299"/>
                    <a:pt x="31750" y="2212109"/>
                  </a:cubicBezTo>
                  <a:cubicBezTo>
                    <a:pt x="31750" y="2222269"/>
                    <a:pt x="35560" y="2226079"/>
                    <a:pt x="44450" y="2226079"/>
                  </a:cubicBezTo>
                  <a:cubicBezTo>
                    <a:pt x="59783" y="2226079"/>
                    <a:pt x="74746" y="2227349"/>
                    <a:pt x="88641" y="2227349"/>
                  </a:cubicBezTo>
                  <a:cubicBezTo>
                    <a:pt x="108948" y="2227349"/>
                    <a:pt x="130323" y="2224809"/>
                    <a:pt x="150630" y="2227349"/>
                  </a:cubicBezTo>
                  <a:cubicBezTo>
                    <a:pt x="183763" y="2231159"/>
                    <a:pt x="216895" y="2233699"/>
                    <a:pt x="250028" y="2232429"/>
                  </a:cubicBezTo>
                  <a:cubicBezTo>
                    <a:pt x="271403" y="2231159"/>
                    <a:pt x="291710" y="2233699"/>
                    <a:pt x="313086" y="2233699"/>
                  </a:cubicBezTo>
                  <a:cubicBezTo>
                    <a:pt x="344081" y="2233699"/>
                    <a:pt x="375076" y="2232429"/>
                    <a:pt x="406071" y="2233699"/>
                  </a:cubicBezTo>
                  <a:cubicBezTo>
                    <a:pt x="452028" y="2234969"/>
                    <a:pt x="956496" y="2224809"/>
                    <a:pt x="1003523" y="2227349"/>
                  </a:cubicBezTo>
                  <a:cubicBezTo>
                    <a:pt x="1023830" y="2228619"/>
                    <a:pt x="1044137" y="2229889"/>
                    <a:pt x="1063375" y="2229889"/>
                  </a:cubicBezTo>
                  <a:cubicBezTo>
                    <a:pt x="1098645" y="2232429"/>
                    <a:pt x="1132846" y="2228619"/>
                    <a:pt x="1168116" y="2232429"/>
                  </a:cubicBezTo>
                  <a:cubicBezTo>
                    <a:pt x="1196973" y="2234969"/>
                    <a:pt x="1225830" y="2234969"/>
                    <a:pt x="1254688" y="2237509"/>
                  </a:cubicBezTo>
                  <a:cubicBezTo>
                    <a:pt x="1297439" y="2241319"/>
                    <a:pt x="1340191" y="2243859"/>
                    <a:pt x="1382942" y="2245129"/>
                  </a:cubicBezTo>
                  <a:cubicBezTo>
                    <a:pt x="1398974" y="2245129"/>
                    <a:pt x="1416333" y="2243859"/>
                    <a:pt x="1436654" y="2243859"/>
                  </a:cubicBezTo>
                  <a:close/>
                </a:path>
              </a:pathLst>
            </a:custGeom>
            <a:solidFill>
              <a:srgbClr val="E7FEFF"/>
            </a:solidFill>
          </p:spPr>
        </p:sp>
      </p:grpSp>
      <p:grpSp>
        <p:nvGrpSpPr>
          <p:cNvPr id="17" name="Group 17"/>
          <p:cNvGrpSpPr/>
          <p:nvPr/>
        </p:nvGrpSpPr>
        <p:grpSpPr>
          <a:xfrm>
            <a:off x="12836321" y="5480955"/>
            <a:ext cx="4001740" cy="3497201"/>
            <a:chOff x="0" y="0"/>
            <a:chExt cx="3290570" cy="3295650"/>
          </a:xfrm>
        </p:grpSpPr>
        <p:sp>
          <p:nvSpPr>
            <p:cNvPr id="18" name="Freeform 18"/>
            <p:cNvSpPr/>
            <p:nvPr/>
          </p:nvSpPr>
          <p:spPr>
            <a:xfrm>
              <a:off x="0" y="0"/>
              <a:ext cx="1474338" cy="1131555"/>
            </a:xfrm>
            <a:custGeom>
              <a:avLst/>
              <a:gdLst/>
              <a:ahLst/>
              <a:cxnLst/>
              <a:rect l="l" t="t" r="r" b="b"/>
              <a:pathLst>
                <a:path w="1474338" h="1131555">
                  <a:moveTo>
                    <a:pt x="1474338" y="3972"/>
                  </a:moveTo>
                  <a:lnTo>
                    <a:pt x="0" y="3972"/>
                  </a:lnTo>
                  <a:lnTo>
                    <a:pt x="0" y="0"/>
                  </a:lnTo>
                  <a:lnTo>
                    <a:pt x="1474338" y="0"/>
                  </a:lnTo>
                  <a:lnTo>
                    <a:pt x="1474338" y="3972"/>
                  </a:lnTo>
                  <a:close/>
                  <a:moveTo>
                    <a:pt x="1474338" y="160871"/>
                  </a:moveTo>
                  <a:lnTo>
                    <a:pt x="0" y="160871"/>
                  </a:lnTo>
                  <a:lnTo>
                    <a:pt x="0" y="164843"/>
                  </a:lnTo>
                  <a:lnTo>
                    <a:pt x="1474338" y="164843"/>
                  </a:lnTo>
                  <a:lnTo>
                    <a:pt x="1474338" y="160871"/>
                  </a:lnTo>
                  <a:close/>
                  <a:moveTo>
                    <a:pt x="1474338" y="322238"/>
                  </a:moveTo>
                  <a:lnTo>
                    <a:pt x="0" y="322238"/>
                  </a:lnTo>
                  <a:lnTo>
                    <a:pt x="0" y="326210"/>
                  </a:lnTo>
                  <a:lnTo>
                    <a:pt x="1474338" y="326210"/>
                  </a:lnTo>
                  <a:lnTo>
                    <a:pt x="1474338" y="322238"/>
                  </a:lnTo>
                  <a:close/>
                  <a:moveTo>
                    <a:pt x="1474338" y="483108"/>
                  </a:moveTo>
                  <a:lnTo>
                    <a:pt x="0" y="483108"/>
                  </a:lnTo>
                  <a:lnTo>
                    <a:pt x="0" y="487080"/>
                  </a:lnTo>
                  <a:lnTo>
                    <a:pt x="1474338" y="487080"/>
                  </a:lnTo>
                  <a:lnTo>
                    <a:pt x="1474338" y="483108"/>
                  </a:lnTo>
                  <a:close/>
                  <a:moveTo>
                    <a:pt x="1474338" y="643979"/>
                  </a:moveTo>
                  <a:lnTo>
                    <a:pt x="0" y="643979"/>
                  </a:lnTo>
                  <a:lnTo>
                    <a:pt x="0" y="647951"/>
                  </a:lnTo>
                  <a:lnTo>
                    <a:pt x="1474338" y="647951"/>
                  </a:lnTo>
                  <a:lnTo>
                    <a:pt x="1474338" y="643979"/>
                  </a:lnTo>
                  <a:close/>
                  <a:moveTo>
                    <a:pt x="1474338" y="805346"/>
                  </a:moveTo>
                  <a:lnTo>
                    <a:pt x="0" y="805346"/>
                  </a:lnTo>
                  <a:lnTo>
                    <a:pt x="0" y="809318"/>
                  </a:lnTo>
                  <a:lnTo>
                    <a:pt x="1474338" y="809318"/>
                  </a:lnTo>
                  <a:lnTo>
                    <a:pt x="1474338" y="805346"/>
                  </a:lnTo>
                  <a:close/>
                  <a:moveTo>
                    <a:pt x="1474338" y="966216"/>
                  </a:moveTo>
                  <a:lnTo>
                    <a:pt x="0" y="966216"/>
                  </a:lnTo>
                  <a:lnTo>
                    <a:pt x="0" y="970188"/>
                  </a:lnTo>
                  <a:lnTo>
                    <a:pt x="1474338" y="970188"/>
                  </a:lnTo>
                  <a:lnTo>
                    <a:pt x="1474338" y="966216"/>
                  </a:lnTo>
                  <a:close/>
                  <a:moveTo>
                    <a:pt x="1474338" y="1127583"/>
                  </a:moveTo>
                  <a:lnTo>
                    <a:pt x="0" y="1127583"/>
                  </a:lnTo>
                  <a:lnTo>
                    <a:pt x="0" y="1131555"/>
                  </a:lnTo>
                  <a:lnTo>
                    <a:pt x="1474338" y="1131555"/>
                  </a:lnTo>
                  <a:lnTo>
                    <a:pt x="1474338" y="1127583"/>
                  </a:lnTo>
                  <a:close/>
                </a:path>
              </a:pathLst>
            </a:custGeom>
            <a:solidFill>
              <a:srgbClr val="73E6EA">
                <a:alpha val="49804"/>
              </a:srgbClr>
            </a:solidFill>
          </p:spPr>
        </p:sp>
      </p:grpSp>
      <p:grpSp>
        <p:nvGrpSpPr>
          <p:cNvPr id="21" name="Group 21"/>
          <p:cNvGrpSpPr/>
          <p:nvPr/>
        </p:nvGrpSpPr>
        <p:grpSpPr>
          <a:xfrm>
            <a:off x="11456449" y="3203685"/>
            <a:ext cx="4735220" cy="1598933"/>
            <a:chOff x="0" y="0"/>
            <a:chExt cx="6827923" cy="1443238"/>
          </a:xfrm>
        </p:grpSpPr>
        <p:sp>
          <p:nvSpPr>
            <p:cNvPr id="22" name="Freeform 22"/>
            <p:cNvSpPr/>
            <p:nvPr/>
          </p:nvSpPr>
          <p:spPr>
            <a:xfrm>
              <a:off x="0" y="-4262"/>
              <a:ext cx="6835669" cy="1449724"/>
            </a:xfrm>
            <a:custGeom>
              <a:avLst/>
              <a:gdLst/>
              <a:ahLst/>
              <a:cxnLst/>
              <a:rect l="l" t="t" r="r" b="b"/>
              <a:pathLst>
                <a:path w="6835669" h="1449724">
                  <a:moveTo>
                    <a:pt x="5896769" y="1438537"/>
                  </a:moveTo>
                  <a:cubicBezTo>
                    <a:pt x="5896769" y="1438537"/>
                    <a:pt x="5477016" y="1449724"/>
                    <a:pt x="5014432" y="1447103"/>
                  </a:cubicBezTo>
                  <a:cubicBezTo>
                    <a:pt x="2498561" y="1444940"/>
                    <a:pt x="1057073" y="1437116"/>
                    <a:pt x="1057073" y="1437116"/>
                  </a:cubicBezTo>
                  <a:cubicBezTo>
                    <a:pt x="812931" y="1428281"/>
                    <a:pt x="565145" y="1411300"/>
                    <a:pt x="398404" y="1353123"/>
                  </a:cubicBezTo>
                  <a:cubicBezTo>
                    <a:pt x="120505" y="1256161"/>
                    <a:pt x="0" y="1078633"/>
                    <a:pt x="0" y="664228"/>
                  </a:cubicBezTo>
                  <a:lnTo>
                    <a:pt x="0" y="664224"/>
                  </a:lnTo>
                  <a:cubicBezTo>
                    <a:pt x="8536" y="440430"/>
                    <a:pt x="34263" y="311302"/>
                    <a:pt x="140291" y="225758"/>
                  </a:cubicBezTo>
                  <a:cubicBezTo>
                    <a:pt x="342602" y="62530"/>
                    <a:pt x="736658" y="7673"/>
                    <a:pt x="1155311" y="7673"/>
                  </a:cubicBezTo>
                  <a:cubicBezTo>
                    <a:pt x="1155311" y="7673"/>
                    <a:pt x="1551711" y="15681"/>
                    <a:pt x="4231538" y="7673"/>
                  </a:cubicBezTo>
                  <a:cubicBezTo>
                    <a:pt x="5258090" y="0"/>
                    <a:pt x="5722017" y="7673"/>
                    <a:pt x="5722017" y="7673"/>
                  </a:cubicBezTo>
                  <a:cubicBezTo>
                    <a:pt x="6090325" y="15152"/>
                    <a:pt x="6453637" y="84484"/>
                    <a:pt x="6651378" y="207066"/>
                  </a:cubicBezTo>
                  <a:cubicBezTo>
                    <a:pt x="6802395" y="300683"/>
                    <a:pt x="6835669" y="425358"/>
                    <a:pt x="6826528" y="664228"/>
                  </a:cubicBezTo>
                  <a:lnTo>
                    <a:pt x="6826528" y="664231"/>
                  </a:lnTo>
                  <a:cubicBezTo>
                    <a:pt x="6826528" y="1196598"/>
                    <a:pt x="6543532" y="1410696"/>
                    <a:pt x="5896769" y="1438537"/>
                  </a:cubicBezTo>
                  <a:close/>
                </a:path>
              </a:pathLst>
            </a:custGeom>
            <a:solidFill>
              <a:srgbClr val="03989E"/>
            </a:solidFill>
          </p:spPr>
        </p:sp>
      </p:grpSp>
      <p:pic>
        <p:nvPicPr>
          <p:cNvPr id="24" name="Picture 2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7891832" y="6795004"/>
            <a:ext cx="2557376" cy="3539621"/>
          </a:xfrm>
          <a:prstGeom prst="rect">
            <a:avLst/>
          </a:prstGeom>
        </p:spPr>
      </p:pic>
      <p:pic>
        <p:nvPicPr>
          <p:cNvPr id="25" name="Picture 2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0235638" y="8033395"/>
            <a:ext cx="2441623" cy="2301230"/>
          </a:xfrm>
          <a:prstGeom prst="rect">
            <a:avLst/>
          </a:prstGeom>
        </p:spPr>
      </p:pic>
      <p:pic>
        <p:nvPicPr>
          <p:cNvPr id="26" name="Picture 2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5610738" y="8033395"/>
            <a:ext cx="2281094" cy="2301230"/>
          </a:xfrm>
          <a:prstGeom prst="rect">
            <a:avLst/>
          </a:prstGeom>
        </p:spPr>
      </p:pic>
      <p:pic>
        <p:nvPicPr>
          <p:cNvPr id="27" name="Picture 2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58531" y="8313365"/>
            <a:ext cx="2374461" cy="2021260"/>
          </a:xfrm>
          <a:prstGeom prst="rect">
            <a:avLst/>
          </a:prstGeom>
        </p:spPr>
      </p:pic>
      <p:pic>
        <p:nvPicPr>
          <p:cNvPr id="28" name="Picture 2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16072069" y="8295295"/>
            <a:ext cx="2374461" cy="2021260"/>
          </a:xfrm>
          <a:prstGeom prst="rect">
            <a:avLst/>
          </a:prstGeom>
        </p:spPr>
      </p:pic>
      <p:pic>
        <p:nvPicPr>
          <p:cNvPr id="29" name="Picture 29"/>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5400000">
            <a:off x="8873220" y="4492476"/>
            <a:ext cx="541560" cy="1843608"/>
          </a:xfrm>
          <a:prstGeom prst="rect">
            <a:avLst/>
          </a:prstGeom>
        </p:spPr>
      </p:pic>
      <p:pic>
        <p:nvPicPr>
          <p:cNvPr id="30" name="Picture 30"/>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6317044" y="733931"/>
            <a:ext cx="942256" cy="1472274"/>
          </a:xfrm>
          <a:prstGeom prst="rect">
            <a:avLst/>
          </a:prstGeom>
        </p:spPr>
      </p:pic>
      <p:pic>
        <p:nvPicPr>
          <p:cNvPr id="31" name="Picture 31"/>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028700" y="733931"/>
            <a:ext cx="942256" cy="1472274"/>
          </a:xfrm>
          <a:prstGeom prst="rect">
            <a:avLst/>
          </a:prstGeom>
        </p:spPr>
      </p:pic>
      <p:sp>
        <p:nvSpPr>
          <p:cNvPr id="12" name="TextBox 12"/>
          <p:cNvSpPr txBox="1"/>
          <p:nvPr/>
        </p:nvSpPr>
        <p:spPr>
          <a:xfrm>
            <a:off x="5467188" y="1110410"/>
            <a:ext cx="7333842" cy="1128514"/>
          </a:xfrm>
          <a:prstGeom prst="rect">
            <a:avLst/>
          </a:prstGeom>
        </p:spPr>
        <p:txBody>
          <a:bodyPr wrap="square" lIns="0" tIns="0" rIns="0" bIns="0" rtlCol="0" anchor="t">
            <a:spAutoFit/>
          </a:bodyPr>
          <a:lstStyle/>
          <a:p>
            <a:pPr marL="0" lvl="0" indent="0" algn="ctr">
              <a:lnSpc>
                <a:spcPts val="8800"/>
              </a:lnSpc>
              <a:spcBef>
                <a:spcPct val="0"/>
              </a:spcBef>
            </a:pPr>
            <a:r>
              <a:rPr lang="en-US" sz="5500" b="1" smtClean="0">
                <a:solidFill>
                  <a:srgbClr val="6B3F6E"/>
                </a:solidFill>
                <a:latin typeface="Arial" panose="020B0604020202020204" pitchFamily="34" charset="0"/>
                <a:cs typeface="Arial" panose="020B0604020202020204" pitchFamily="34" charset="0"/>
              </a:rPr>
              <a:t>HƯỚNG DẪN VỀ NHÀ </a:t>
            </a:r>
            <a:endParaRPr lang="en-US" sz="5500" b="1" u="none">
              <a:solidFill>
                <a:srgbClr val="6B3F6E"/>
              </a:solidFill>
              <a:latin typeface="Arial" panose="020B0604020202020204" pitchFamily="34" charset="0"/>
              <a:cs typeface="Arial" panose="020B0604020202020204" pitchFamily="34" charset="0"/>
            </a:endParaRPr>
          </a:p>
        </p:txBody>
      </p:sp>
      <p:sp>
        <p:nvSpPr>
          <p:cNvPr id="32" name="TextBox 31"/>
          <p:cNvSpPr txBox="1"/>
          <p:nvPr/>
        </p:nvSpPr>
        <p:spPr>
          <a:xfrm>
            <a:off x="2633030" y="3647047"/>
            <a:ext cx="4267132" cy="707886"/>
          </a:xfrm>
          <a:prstGeom prst="rect">
            <a:avLst/>
          </a:prstGeom>
          <a:noFill/>
        </p:spPr>
        <p:txBody>
          <a:bodyPr wrap="square" rtlCol="0">
            <a:spAutoFit/>
          </a:bodyPr>
          <a:lstStyle/>
          <a:p>
            <a:pPr algn="ctr"/>
            <a:r>
              <a:rPr lang="en-US" sz="4000" b="1" smtClean="0">
                <a:solidFill>
                  <a:schemeClr val="bg1"/>
                </a:solidFill>
                <a:latin typeface="Arial" panose="020B0604020202020204" pitchFamily="34" charset="0"/>
                <a:cs typeface="Arial" panose="020B0604020202020204" pitchFamily="34" charset="0"/>
              </a:rPr>
              <a:t>Nhiệm vụ 1</a:t>
            </a:r>
            <a:endParaRPr lang="en-US" sz="4000" b="1">
              <a:solidFill>
                <a:schemeClr val="bg1"/>
              </a:solidFill>
              <a:latin typeface="Arial" panose="020B0604020202020204" pitchFamily="34" charset="0"/>
              <a:cs typeface="Arial" panose="020B0604020202020204" pitchFamily="34" charset="0"/>
            </a:endParaRPr>
          </a:p>
        </p:txBody>
      </p:sp>
      <p:sp>
        <p:nvSpPr>
          <p:cNvPr id="33" name="TextBox 32"/>
          <p:cNvSpPr txBox="1"/>
          <p:nvPr/>
        </p:nvSpPr>
        <p:spPr>
          <a:xfrm>
            <a:off x="11693179" y="3705596"/>
            <a:ext cx="4267132" cy="707886"/>
          </a:xfrm>
          <a:prstGeom prst="rect">
            <a:avLst/>
          </a:prstGeom>
          <a:noFill/>
        </p:spPr>
        <p:txBody>
          <a:bodyPr wrap="square" rtlCol="0">
            <a:spAutoFit/>
          </a:bodyPr>
          <a:lstStyle/>
          <a:p>
            <a:pPr algn="ctr"/>
            <a:r>
              <a:rPr lang="en-US" sz="4000" b="1" smtClean="0">
                <a:solidFill>
                  <a:schemeClr val="bg1"/>
                </a:solidFill>
                <a:latin typeface="Arial" panose="020B0604020202020204" pitchFamily="34" charset="0"/>
                <a:cs typeface="Arial" panose="020B0604020202020204" pitchFamily="34" charset="0"/>
              </a:rPr>
              <a:t>Nhiệm vụ 2</a:t>
            </a:r>
            <a:endParaRPr lang="en-US" sz="4000" b="1">
              <a:solidFill>
                <a:schemeClr val="bg1"/>
              </a:solidFill>
              <a:latin typeface="Arial" panose="020B0604020202020204" pitchFamily="34" charset="0"/>
              <a:cs typeface="Arial" panose="020B0604020202020204" pitchFamily="34" charset="0"/>
            </a:endParaRPr>
          </a:p>
        </p:txBody>
      </p:sp>
      <p:sp>
        <p:nvSpPr>
          <p:cNvPr id="34" name="TextBox 33"/>
          <p:cNvSpPr txBox="1"/>
          <p:nvPr/>
        </p:nvSpPr>
        <p:spPr>
          <a:xfrm>
            <a:off x="2609843" y="5252923"/>
            <a:ext cx="4384143" cy="2862322"/>
          </a:xfrm>
          <a:prstGeom prst="rect">
            <a:avLst/>
          </a:prstGeom>
          <a:noFill/>
        </p:spPr>
        <p:txBody>
          <a:bodyPr wrap="square" rtlCol="0">
            <a:spAutoFit/>
          </a:bodyPr>
          <a:lstStyle/>
          <a:p>
            <a:pPr algn="ctr">
              <a:lnSpc>
                <a:spcPct val="150000"/>
              </a:lnSpc>
            </a:pPr>
            <a:r>
              <a:rPr lang="en-US" sz="4000" smtClean="0">
                <a:latin typeface="Arial" panose="020B0604020202020204" pitchFamily="34" charset="0"/>
                <a:cs typeface="Arial" panose="020B0604020202020204" pitchFamily="34" charset="0"/>
              </a:rPr>
              <a:t>Ôn tập lại kiến thức  của bài học ngày hôm nay</a:t>
            </a:r>
            <a:endParaRPr lang="en-US" sz="4000">
              <a:latin typeface="Arial" panose="020B0604020202020204" pitchFamily="34" charset="0"/>
              <a:cs typeface="Arial" panose="020B0604020202020204" pitchFamily="34" charset="0"/>
            </a:endParaRPr>
          </a:p>
        </p:txBody>
      </p:sp>
      <p:sp>
        <p:nvSpPr>
          <p:cNvPr id="35" name="TextBox 34"/>
          <p:cNvSpPr txBox="1"/>
          <p:nvPr/>
        </p:nvSpPr>
        <p:spPr>
          <a:xfrm>
            <a:off x="10980694" y="5252923"/>
            <a:ext cx="5790351" cy="1824923"/>
          </a:xfrm>
          <a:prstGeom prst="rect">
            <a:avLst/>
          </a:prstGeom>
          <a:noFill/>
        </p:spPr>
        <p:txBody>
          <a:bodyPr wrap="square" rtlCol="0">
            <a:spAutoFit/>
          </a:bodyPr>
          <a:lstStyle/>
          <a:p>
            <a:pPr algn="ctr">
              <a:lnSpc>
                <a:spcPct val="150000"/>
              </a:lnSpc>
            </a:pPr>
            <a:r>
              <a:rPr lang="en-US" sz="4000" smtClean="0">
                <a:latin typeface="Arial" panose="020B0604020202020204" pitchFamily="34" charset="0"/>
                <a:cs typeface="Arial" panose="020B0604020202020204" pitchFamily="34" charset="0"/>
              </a:rPr>
              <a:t>Soạn bài mới, </a:t>
            </a:r>
            <a:r>
              <a:rPr lang="en-US" sz="4000" b="1" i="1" smtClean="0">
                <a:solidFill>
                  <a:srgbClr val="FF0000"/>
                </a:solidFill>
                <a:latin typeface="Arial" panose="020B0604020202020204" pitchFamily="34" charset="0"/>
                <a:cs typeface="Arial" panose="020B0604020202020204" pitchFamily="34" charset="0"/>
              </a:rPr>
              <a:t>Bài 1. Sự cần thiết của sắp xếp </a:t>
            </a:r>
            <a:endParaRPr lang="en-US" sz="4000" b="1" i="1">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arn(inVertical)">
                                      <p:cBhvr>
                                        <p:cTn id="22" dur="500"/>
                                        <p:tgtEl>
                                          <p:spTgt spid="3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arn(inVertical)">
                                      <p:cBhvr>
                                        <p:cTn id="25" dur="500"/>
                                        <p:tgtEl>
                                          <p:spTgt spid="3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par>
                                <p:cTn id="31" presetID="16" presetClass="entr" presetSubtype="21"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arn(inVertical)">
                                      <p:cBhvr>
                                        <p:cTn id="33" dur="500"/>
                                        <p:tgtEl>
                                          <p:spTgt spid="17"/>
                                        </p:tgtEl>
                                      </p:cBhvr>
                                    </p:animEffect>
                                  </p:childTnLst>
                                </p:cTn>
                              </p:par>
                              <p:par>
                                <p:cTn id="34" presetID="16" presetClass="entr" presetSubtype="21" fill="hold"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barn(inVertical)">
                                      <p:cBhvr>
                                        <p:cTn id="39" dur="500"/>
                                        <p:tgtEl>
                                          <p:spTgt spid="33"/>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barn(inVertical)">
                                      <p:cBhvr>
                                        <p:cTn id="4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2" grpId="0"/>
      <p:bldP spid="33" grpId="0"/>
      <p:bldP spid="34" grpId="0"/>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7010400" y="2144333"/>
            <a:ext cx="10237696" cy="6149334"/>
            <a:chOff x="0" y="0"/>
            <a:chExt cx="5987822" cy="3596621"/>
          </a:xfrm>
        </p:grpSpPr>
        <p:sp>
          <p:nvSpPr>
            <p:cNvPr id="4" name="Freeform 4"/>
            <p:cNvSpPr/>
            <p:nvPr/>
          </p:nvSpPr>
          <p:spPr>
            <a:xfrm>
              <a:off x="15240" y="248920"/>
              <a:ext cx="5959882" cy="3326111"/>
            </a:xfrm>
            <a:custGeom>
              <a:avLst/>
              <a:gdLst/>
              <a:ahLst/>
              <a:cxnLst/>
              <a:rect l="l" t="t" r="r" b="b"/>
              <a:pathLst>
                <a:path w="5959882" h="3326111">
                  <a:moveTo>
                    <a:pt x="5957342" y="645160"/>
                  </a:moveTo>
                  <a:cubicBezTo>
                    <a:pt x="5959882" y="488950"/>
                    <a:pt x="5938292" y="30480"/>
                    <a:pt x="5938292" y="30480"/>
                  </a:cubicBezTo>
                  <a:cubicBezTo>
                    <a:pt x="5938292" y="30480"/>
                    <a:pt x="5553482" y="40640"/>
                    <a:pt x="4435329" y="40640"/>
                  </a:cubicBezTo>
                  <a:cubicBezTo>
                    <a:pt x="4164854" y="40640"/>
                    <a:pt x="2401570" y="40640"/>
                    <a:pt x="2341880" y="40640"/>
                  </a:cubicBezTo>
                  <a:cubicBezTo>
                    <a:pt x="1906270" y="40640"/>
                    <a:pt x="1042670" y="38100"/>
                    <a:pt x="795020" y="33020"/>
                  </a:cubicBezTo>
                  <a:cubicBezTo>
                    <a:pt x="482600" y="20320"/>
                    <a:pt x="11430" y="0"/>
                    <a:pt x="10160" y="29210"/>
                  </a:cubicBezTo>
                  <a:cubicBezTo>
                    <a:pt x="8890" y="58420"/>
                    <a:pt x="21590" y="440690"/>
                    <a:pt x="21590" y="440690"/>
                  </a:cubicBezTo>
                  <a:cubicBezTo>
                    <a:pt x="21590" y="440690"/>
                    <a:pt x="21590" y="2477751"/>
                    <a:pt x="21590" y="2669521"/>
                  </a:cubicBezTo>
                  <a:cubicBezTo>
                    <a:pt x="6350" y="2914631"/>
                    <a:pt x="0" y="3288011"/>
                    <a:pt x="0" y="3288011"/>
                  </a:cubicBezTo>
                  <a:cubicBezTo>
                    <a:pt x="204470" y="3318491"/>
                    <a:pt x="450850" y="3326111"/>
                    <a:pt x="657860" y="3323571"/>
                  </a:cubicBezTo>
                  <a:cubicBezTo>
                    <a:pt x="891540" y="3323571"/>
                    <a:pt x="3851103" y="3323571"/>
                    <a:pt x="3851103" y="3323571"/>
                  </a:cubicBezTo>
                  <a:lnTo>
                    <a:pt x="5917972" y="3309601"/>
                  </a:lnTo>
                  <a:cubicBezTo>
                    <a:pt x="5917972" y="3309601"/>
                    <a:pt x="5957342" y="2607291"/>
                    <a:pt x="5957342" y="2481561"/>
                  </a:cubicBezTo>
                  <a:cubicBezTo>
                    <a:pt x="5957342" y="2307571"/>
                    <a:pt x="5954802" y="803910"/>
                    <a:pt x="5957342" y="645160"/>
                  </a:cubicBezTo>
                  <a:close/>
                </a:path>
              </a:pathLst>
            </a:custGeom>
            <a:solidFill>
              <a:srgbClr val="E7FEFF"/>
            </a:solidFill>
          </p:spPr>
        </p:sp>
        <p:sp>
          <p:nvSpPr>
            <p:cNvPr id="5" name="Freeform 5"/>
            <p:cNvSpPr/>
            <p:nvPr/>
          </p:nvSpPr>
          <p:spPr>
            <a:xfrm>
              <a:off x="469900" y="10160"/>
              <a:ext cx="1583690" cy="554990"/>
            </a:xfrm>
            <a:custGeom>
              <a:avLst/>
              <a:gdLst/>
              <a:ahLst/>
              <a:cxnLst/>
              <a:rect l="l" t="t" r="r" b="b"/>
              <a:pathLst>
                <a:path w="1583690" h="554990">
                  <a:moveTo>
                    <a:pt x="27940" y="0"/>
                  </a:moveTo>
                  <a:cubicBezTo>
                    <a:pt x="27940" y="0"/>
                    <a:pt x="990600" y="95250"/>
                    <a:pt x="1109980" y="97790"/>
                  </a:cubicBezTo>
                  <a:lnTo>
                    <a:pt x="1558290" y="106680"/>
                  </a:lnTo>
                  <a:lnTo>
                    <a:pt x="1557020" y="199390"/>
                  </a:lnTo>
                  <a:cubicBezTo>
                    <a:pt x="1557020" y="199390"/>
                    <a:pt x="1583690" y="342900"/>
                    <a:pt x="1582420" y="402590"/>
                  </a:cubicBezTo>
                  <a:lnTo>
                    <a:pt x="1579880" y="554990"/>
                  </a:lnTo>
                  <a:cubicBezTo>
                    <a:pt x="1579880" y="554990"/>
                    <a:pt x="975360" y="504190"/>
                    <a:pt x="825500" y="497840"/>
                  </a:cubicBezTo>
                  <a:cubicBezTo>
                    <a:pt x="511810" y="482600"/>
                    <a:pt x="11430" y="414020"/>
                    <a:pt x="11430" y="414020"/>
                  </a:cubicBezTo>
                  <a:lnTo>
                    <a:pt x="0" y="261620"/>
                  </a:lnTo>
                  <a:lnTo>
                    <a:pt x="48260" y="135890"/>
                  </a:lnTo>
                  <a:lnTo>
                    <a:pt x="27940" y="0"/>
                  </a:lnTo>
                  <a:close/>
                </a:path>
              </a:pathLst>
            </a:custGeom>
            <a:solidFill>
              <a:srgbClr val="73E6EA"/>
            </a:solidFill>
          </p:spPr>
        </p:sp>
      </p:grpSp>
      <p:sp>
        <p:nvSpPr>
          <p:cNvPr id="6" name="TextBox 6"/>
          <p:cNvSpPr txBox="1"/>
          <p:nvPr/>
        </p:nvSpPr>
        <p:spPr>
          <a:xfrm>
            <a:off x="1028700" y="1095375"/>
            <a:ext cx="12915900" cy="1021562"/>
          </a:xfrm>
          <a:prstGeom prst="rect">
            <a:avLst/>
          </a:prstGeom>
        </p:spPr>
        <p:txBody>
          <a:bodyPr lIns="0" tIns="0" rIns="0" bIns="0" rtlCol="0" anchor="t">
            <a:spAutoFit/>
          </a:bodyPr>
          <a:lstStyle/>
          <a:p>
            <a:pPr marL="0" lvl="0" indent="0">
              <a:lnSpc>
                <a:spcPts val="8800"/>
              </a:lnSpc>
            </a:pPr>
            <a:r>
              <a:rPr lang="en-US" sz="5500" b="1" u="none" smtClean="0">
                <a:solidFill>
                  <a:srgbClr val="6B3F6E"/>
                </a:solidFill>
                <a:latin typeface="Arial" panose="020B0604020202020204" pitchFamily="34" charset="0"/>
                <a:cs typeface="Arial" panose="020B0604020202020204" pitchFamily="34" charset="0"/>
              </a:rPr>
              <a:t>KHỞI ĐỘNG</a:t>
            </a:r>
            <a:endParaRPr lang="en-US" sz="5500" b="1" u="none">
              <a:solidFill>
                <a:srgbClr val="6B3F6E"/>
              </a:solidFill>
              <a:latin typeface="Arial" panose="020B0604020202020204" pitchFamily="34" charset="0"/>
              <a:cs typeface="Arial" panose="020B0604020202020204" pitchFamily="34" charset="0"/>
            </a:endParaRPr>
          </a:p>
        </p:txBody>
      </p:sp>
      <p:grpSp>
        <p:nvGrpSpPr>
          <p:cNvPr id="7" name="Group 7"/>
          <p:cNvGrpSpPr/>
          <p:nvPr/>
        </p:nvGrpSpPr>
        <p:grpSpPr>
          <a:xfrm>
            <a:off x="7371572" y="8907673"/>
            <a:ext cx="10917172" cy="2758654"/>
            <a:chOff x="0" y="0"/>
            <a:chExt cx="4166870" cy="1052924"/>
          </a:xfrm>
        </p:grpSpPr>
        <p:sp>
          <p:nvSpPr>
            <p:cNvPr id="8" name="Freeform 8"/>
            <p:cNvSpPr/>
            <p:nvPr/>
          </p:nvSpPr>
          <p:spPr>
            <a:xfrm>
              <a:off x="0" y="0"/>
              <a:ext cx="4168140" cy="1052924"/>
            </a:xfrm>
            <a:custGeom>
              <a:avLst/>
              <a:gdLst/>
              <a:ahLst/>
              <a:cxnLst/>
              <a:rect l="l" t="t" r="r" b="b"/>
              <a:pathLst>
                <a:path w="4168140" h="1052924">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052924"/>
                  </a:lnTo>
                  <a:lnTo>
                    <a:pt x="4166870" y="1052924"/>
                  </a:lnTo>
                  <a:lnTo>
                    <a:pt x="4166870" y="441960"/>
                  </a:lnTo>
                  <a:lnTo>
                    <a:pt x="4168140" y="441960"/>
                  </a:lnTo>
                  <a:lnTo>
                    <a:pt x="4166870" y="193040"/>
                  </a:lnTo>
                  <a:lnTo>
                    <a:pt x="4166870" y="193040"/>
                  </a:lnTo>
                  <a:close/>
                </a:path>
              </a:pathLst>
            </a:custGeom>
            <a:solidFill>
              <a:srgbClr val="73E6EA"/>
            </a:solidFill>
          </p:spPr>
        </p:sp>
      </p:grpSp>
      <p:grpSp>
        <p:nvGrpSpPr>
          <p:cNvPr id="9" name="Group 9"/>
          <p:cNvGrpSpPr/>
          <p:nvPr/>
        </p:nvGrpSpPr>
        <p:grpSpPr>
          <a:xfrm>
            <a:off x="0" y="8907673"/>
            <a:ext cx="10917172" cy="2758654"/>
            <a:chOff x="0" y="0"/>
            <a:chExt cx="4166870" cy="1052924"/>
          </a:xfrm>
        </p:grpSpPr>
        <p:sp>
          <p:nvSpPr>
            <p:cNvPr id="10" name="Freeform 10"/>
            <p:cNvSpPr/>
            <p:nvPr/>
          </p:nvSpPr>
          <p:spPr>
            <a:xfrm>
              <a:off x="0" y="0"/>
              <a:ext cx="4168140" cy="1052924"/>
            </a:xfrm>
            <a:custGeom>
              <a:avLst/>
              <a:gdLst/>
              <a:ahLst/>
              <a:cxnLst/>
              <a:rect l="l" t="t" r="r" b="b"/>
              <a:pathLst>
                <a:path w="4168140" h="1052924">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052924"/>
                  </a:lnTo>
                  <a:lnTo>
                    <a:pt x="4166870" y="1052924"/>
                  </a:lnTo>
                  <a:lnTo>
                    <a:pt x="4166870" y="441960"/>
                  </a:lnTo>
                  <a:lnTo>
                    <a:pt x="4168140" y="441960"/>
                  </a:lnTo>
                  <a:lnTo>
                    <a:pt x="4166870" y="193040"/>
                  </a:lnTo>
                  <a:lnTo>
                    <a:pt x="4166870" y="193040"/>
                  </a:lnTo>
                  <a:close/>
                </a:path>
              </a:pathLst>
            </a:custGeom>
            <a:solidFill>
              <a:srgbClr val="73E6EA"/>
            </a:solidFill>
          </p:spPr>
        </p:sp>
      </p:grpSp>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722382">
            <a:off x="13233026" y="312290"/>
            <a:ext cx="7155137" cy="1994264"/>
          </a:xfrm>
          <a:prstGeom prst="rect">
            <a:avLst/>
          </a:prstGeom>
        </p:spPr>
      </p:pic>
      <p:pic>
        <p:nvPicPr>
          <p:cNvPr id="14" name="Picture 1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175107" y="8102359"/>
            <a:ext cx="4456640" cy="2311882"/>
          </a:xfrm>
          <a:prstGeom prst="rect">
            <a:avLst/>
          </a:prstGeom>
        </p:spPr>
      </p:pic>
      <p:pic>
        <p:nvPicPr>
          <p:cNvPr id="15" name="Picture 1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066112" y="4917251"/>
            <a:ext cx="1305460" cy="1450512"/>
          </a:xfrm>
          <a:prstGeom prst="rect">
            <a:avLst/>
          </a:prstGeom>
        </p:spPr>
      </p:pic>
      <p:sp>
        <p:nvSpPr>
          <p:cNvPr id="18" name="TextBox 17"/>
          <p:cNvSpPr txBox="1"/>
          <p:nvPr/>
        </p:nvSpPr>
        <p:spPr>
          <a:xfrm>
            <a:off x="7917819" y="3312965"/>
            <a:ext cx="8762317" cy="3208571"/>
          </a:xfrm>
          <a:prstGeom prst="rect">
            <a:avLst/>
          </a:prstGeom>
          <a:noFill/>
        </p:spPr>
        <p:txBody>
          <a:bodyPr wrap="square" rtlCol="0">
            <a:spAutoFit/>
          </a:bodyPr>
          <a:lstStyle/>
          <a:p>
            <a:pPr algn="just">
              <a:lnSpc>
                <a:spcPct val="150000"/>
              </a:lnSpc>
            </a:pPr>
            <a:r>
              <a:rPr lang="en-US" sz="4500">
                <a:latin typeface="Arial" panose="020B0604020202020204" pitchFamily="34" charset="0"/>
                <a:cs typeface="Arial" panose="020B0604020202020204" pitchFamily="34" charset="0"/>
              </a:rPr>
              <a:t>Vì sao em nên xin phép bố, mẹ mỗi khi muốn học hoặc giải trí trên Internet?</a:t>
            </a:r>
          </a:p>
        </p:txBody>
      </p:sp>
      <p:sp>
        <p:nvSpPr>
          <p:cNvPr id="19" name="Right Arrow 18"/>
          <p:cNvSpPr/>
          <p:nvPr/>
        </p:nvSpPr>
        <p:spPr>
          <a:xfrm>
            <a:off x="7598624" y="6986488"/>
            <a:ext cx="1353859" cy="8053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8952483" y="6243848"/>
            <a:ext cx="6841099" cy="2041456"/>
          </a:xfrm>
          <a:prstGeom prst="rect">
            <a:avLst/>
          </a:prstGeom>
          <a:noFill/>
        </p:spPr>
        <p:txBody>
          <a:bodyPr wrap="square" rtlCol="0">
            <a:spAutoFit/>
          </a:bodyPr>
          <a:lstStyle/>
          <a:p>
            <a:pPr algn="ctr">
              <a:lnSpc>
                <a:spcPct val="150000"/>
              </a:lnSpc>
            </a:pPr>
            <a:r>
              <a:rPr lang="en-US" sz="4500" b="1" i="1" smtClean="0">
                <a:solidFill>
                  <a:srgbClr val="FF0000"/>
                </a:solidFill>
                <a:latin typeface="Arial" panose="020B0604020202020204" pitchFamily="34" charset="0"/>
                <a:cs typeface="Arial" panose="020B0604020202020204" pitchFamily="34" charset="0"/>
              </a:rPr>
              <a:t>Vì Internet có chứa </a:t>
            </a:r>
          </a:p>
          <a:p>
            <a:pPr algn="ctr">
              <a:lnSpc>
                <a:spcPct val="150000"/>
              </a:lnSpc>
            </a:pPr>
            <a:r>
              <a:rPr lang="en-US" sz="4500" b="1" i="1" smtClean="0">
                <a:solidFill>
                  <a:srgbClr val="FF0000"/>
                </a:solidFill>
                <a:latin typeface="Arial" panose="020B0604020202020204" pitchFamily="34" charset="0"/>
                <a:cs typeface="Arial" panose="020B0604020202020204" pitchFamily="34" charset="0"/>
              </a:rPr>
              <a:t>rất nhiều thông tin</a:t>
            </a:r>
            <a:endParaRPr lang="en-US" sz="4500" b="1" i="1">
              <a:solidFill>
                <a:srgbClr val="FF0000"/>
              </a:solidFill>
              <a:latin typeface="Arial" panose="020B0604020202020204" pitchFamily="34" charset="0"/>
              <a:cs typeface="Arial" panose="020B0604020202020204" pitchFamily="34" charset="0"/>
            </a:endParaRPr>
          </a:p>
        </p:txBody>
      </p:sp>
      <p:pic>
        <p:nvPicPr>
          <p:cNvPr id="21" name="Picture 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816958" y="3173106"/>
            <a:ext cx="5524213" cy="51121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par>
                                <p:cTn id="14" presetID="53" presetClass="entr" presetSubtype="16"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 calcmode="lin" valueType="num">
                                      <p:cBhvr>
                                        <p:cTn id="16" dur="500" fill="hold"/>
                                        <p:tgtEl>
                                          <p:spTgt spid="21"/>
                                        </p:tgtEl>
                                        <p:attrNameLst>
                                          <p:attrName>ppt_w</p:attrName>
                                        </p:attrNameLst>
                                      </p:cBhvr>
                                      <p:tavLst>
                                        <p:tav tm="0">
                                          <p:val>
                                            <p:fltVal val="0"/>
                                          </p:val>
                                        </p:tav>
                                        <p:tav tm="100000">
                                          <p:val>
                                            <p:strVal val="#ppt_w"/>
                                          </p:val>
                                        </p:tav>
                                      </p:tavLst>
                                    </p:anim>
                                    <p:anim calcmode="lin" valueType="num">
                                      <p:cBhvr>
                                        <p:cTn id="17" dur="500" fill="hold"/>
                                        <p:tgtEl>
                                          <p:spTgt spid="21"/>
                                        </p:tgtEl>
                                        <p:attrNameLst>
                                          <p:attrName>ppt_h</p:attrName>
                                        </p:attrNameLst>
                                      </p:cBhvr>
                                      <p:tavLst>
                                        <p:tav tm="0">
                                          <p:val>
                                            <p:fltVal val="0"/>
                                          </p:val>
                                        </p:tav>
                                        <p:tav tm="100000">
                                          <p:val>
                                            <p:strVal val="#ppt_h"/>
                                          </p:val>
                                        </p:tav>
                                      </p:tavLst>
                                    </p:anim>
                                    <p:animEffect transition="in" filter="fade">
                                      <p:cBhvr>
                                        <p:cTn id="18" dur="500"/>
                                        <p:tgtEl>
                                          <p:spTgt spid="21"/>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80">
                                          <p:stCondLst>
                                            <p:cond delay="0"/>
                                          </p:stCondLst>
                                        </p:cTn>
                                        <p:tgtEl>
                                          <p:spTgt spid="19"/>
                                        </p:tgtEl>
                                      </p:cBhvr>
                                    </p:animEffect>
                                    <p:anim calcmode="lin" valueType="num">
                                      <p:cBhvr>
                                        <p:cTn id="27"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32" dur="26">
                                          <p:stCondLst>
                                            <p:cond delay="650"/>
                                          </p:stCondLst>
                                        </p:cTn>
                                        <p:tgtEl>
                                          <p:spTgt spid="19"/>
                                        </p:tgtEl>
                                      </p:cBhvr>
                                      <p:to x="100000" y="60000"/>
                                    </p:animScale>
                                    <p:animScale>
                                      <p:cBhvr>
                                        <p:cTn id="33" dur="166" decel="50000">
                                          <p:stCondLst>
                                            <p:cond delay="676"/>
                                          </p:stCondLst>
                                        </p:cTn>
                                        <p:tgtEl>
                                          <p:spTgt spid="19"/>
                                        </p:tgtEl>
                                      </p:cBhvr>
                                      <p:to x="100000" y="100000"/>
                                    </p:animScale>
                                    <p:animScale>
                                      <p:cBhvr>
                                        <p:cTn id="34" dur="26">
                                          <p:stCondLst>
                                            <p:cond delay="1312"/>
                                          </p:stCondLst>
                                        </p:cTn>
                                        <p:tgtEl>
                                          <p:spTgt spid="19"/>
                                        </p:tgtEl>
                                      </p:cBhvr>
                                      <p:to x="100000" y="80000"/>
                                    </p:animScale>
                                    <p:animScale>
                                      <p:cBhvr>
                                        <p:cTn id="35" dur="166" decel="50000">
                                          <p:stCondLst>
                                            <p:cond delay="1338"/>
                                          </p:stCondLst>
                                        </p:cTn>
                                        <p:tgtEl>
                                          <p:spTgt spid="19"/>
                                        </p:tgtEl>
                                      </p:cBhvr>
                                      <p:to x="100000" y="100000"/>
                                    </p:animScale>
                                    <p:animScale>
                                      <p:cBhvr>
                                        <p:cTn id="36" dur="26">
                                          <p:stCondLst>
                                            <p:cond delay="1642"/>
                                          </p:stCondLst>
                                        </p:cTn>
                                        <p:tgtEl>
                                          <p:spTgt spid="19"/>
                                        </p:tgtEl>
                                      </p:cBhvr>
                                      <p:to x="100000" y="90000"/>
                                    </p:animScale>
                                    <p:animScale>
                                      <p:cBhvr>
                                        <p:cTn id="37" dur="166" decel="50000">
                                          <p:stCondLst>
                                            <p:cond delay="1668"/>
                                          </p:stCondLst>
                                        </p:cTn>
                                        <p:tgtEl>
                                          <p:spTgt spid="19"/>
                                        </p:tgtEl>
                                      </p:cBhvr>
                                      <p:to x="100000" y="100000"/>
                                    </p:animScale>
                                    <p:animScale>
                                      <p:cBhvr>
                                        <p:cTn id="38" dur="26">
                                          <p:stCondLst>
                                            <p:cond delay="1808"/>
                                          </p:stCondLst>
                                        </p:cTn>
                                        <p:tgtEl>
                                          <p:spTgt spid="19"/>
                                        </p:tgtEl>
                                      </p:cBhvr>
                                      <p:to x="100000" y="95000"/>
                                    </p:animScale>
                                    <p:animScale>
                                      <p:cBhvr>
                                        <p:cTn id="39" dur="166" decel="50000">
                                          <p:stCondLst>
                                            <p:cond delay="1834"/>
                                          </p:stCondLst>
                                        </p:cTn>
                                        <p:tgtEl>
                                          <p:spTgt spid="19"/>
                                        </p:tgtEl>
                                      </p:cBhvr>
                                      <p:to x="100000" y="100000"/>
                                    </p:animScale>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p:bldP spid="19" grpId="0" animBg="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blip>
          <a:srcRect t="21875" b="21875"/>
          <a:stretch>
            <a:fillRect/>
          </a:stretch>
        </p:blipFill>
        <p:spPr>
          <a:xfrm>
            <a:off x="0" y="0"/>
            <a:ext cx="18288000" cy="10287000"/>
          </a:xfrm>
          <a:prstGeom prst="rect">
            <a:avLst/>
          </a:prstGeom>
        </p:spPr>
      </p:pic>
      <p:sp>
        <p:nvSpPr>
          <p:cNvPr id="6" name="TextBox 6"/>
          <p:cNvSpPr txBox="1"/>
          <p:nvPr/>
        </p:nvSpPr>
        <p:spPr>
          <a:xfrm>
            <a:off x="2484840" y="3113257"/>
            <a:ext cx="13179047" cy="3248646"/>
          </a:xfrm>
          <a:prstGeom prst="rect">
            <a:avLst/>
          </a:prstGeom>
        </p:spPr>
        <p:txBody>
          <a:bodyPr wrap="square" lIns="0" tIns="0" rIns="0" bIns="0" rtlCol="0" anchor="t">
            <a:spAutoFit/>
          </a:bodyPr>
          <a:lstStyle/>
          <a:p>
            <a:pPr marL="0" lvl="0" indent="0" algn="ctr">
              <a:lnSpc>
                <a:spcPct val="150000"/>
              </a:lnSpc>
              <a:spcBef>
                <a:spcPct val="0"/>
              </a:spcBef>
            </a:pPr>
            <a:r>
              <a:rPr lang="en-US" sz="7500" b="1" u="none" smtClean="0">
                <a:solidFill>
                  <a:srgbClr val="6B3F6E"/>
                </a:solidFill>
                <a:latin typeface="Arial" panose="020B0604020202020204" pitchFamily="34" charset="0"/>
                <a:cs typeface="Arial" panose="020B0604020202020204" pitchFamily="34" charset="0"/>
              </a:rPr>
              <a:t>CẢM ƠN CÁC EM ĐÃ CHÚ Ý LẮNG NGHE BÀI GIẢNG!</a:t>
            </a:r>
            <a:endParaRPr lang="en-US" sz="7500" b="1" u="none">
              <a:solidFill>
                <a:srgbClr val="6B3F6E"/>
              </a:solidFill>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1301281" flipH="1">
            <a:off x="621399" y="3217632"/>
            <a:ext cx="1272522" cy="2334902"/>
          </a:xfrm>
          <a:prstGeom prst="rect">
            <a:avLst/>
          </a:prstGeom>
        </p:spPr>
      </p:pic>
      <p:pic>
        <p:nvPicPr>
          <p:cNvPr id="8" name="Picture 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r="11272"/>
          <a:stretch>
            <a:fillRect/>
          </a:stretch>
        </p:blipFill>
        <p:spPr>
          <a:xfrm rot="8100000">
            <a:off x="-1596142" y="-527384"/>
            <a:ext cx="4696170" cy="3956367"/>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t="1720" r="5972"/>
          <a:stretch>
            <a:fillRect/>
          </a:stretch>
        </p:blipFill>
        <p:spPr>
          <a:xfrm rot="-882985" flipH="1">
            <a:off x="16374929" y="1225581"/>
            <a:ext cx="2731576" cy="3775353"/>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700000">
            <a:off x="14881365" y="7435124"/>
            <a:ext cx="3650971" cy="4365884"/>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423713" y="5720901"/>
            <a:ext cx="1671174" cy="2231951"/>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l="29957" t="1720" r="5972" b="20168"/>
          <a:stretch>
            <a:fillRect/>
          </a:stretch>
        </p:blipFill>
        <p:spPr>
          <a:xfrm>
            <a:off x="-12054" y="6783680"/>
            <a:ext cx="2173140" cy="3503320"/>
          </a:xfrm>
          <a:prstGeom prst="rect">
            <a:avLst/>
          </a:prstGeom>
        </p:spPr>
      </p:pic>
      <p:pic>
        <p:nvPicPr>
          <p:cNvPr id="13" name="Picture 13"/>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886517">
            <a:off x="522800" y="5758082"/>
            <a:ext cx="801187" cy="1328953"/>
          </a:xfrm>
          <a:prstGeom prst="rect">
            <a:avLst/>
          </a:prstGeom>
        </p:spPr>
      </p:pic>
      <p:pic>
        <p:nvPicPr>
          <p:cNvPr id="14" name="Picture 14"/>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2051797">
            <a:off x="16839291" y="661088"/>
            <a:ext cx="686212" cy="1138241"/>
          </a:xfrm>
          <a:prstGeom prst="rect">
            <a:avLst/>
          </a:prstGeom>
        </p:spPr>
      </p:pic>
      <p:pic>
        <p:nvPicPr>
          <p:cNvPr id="15" name="Picture 15"/>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4465720" y="95897"/>
            <a:ext cx="1957994" cy="1086686"/>
          </a:xfrm>
          <a:prstGeom prst="rect">
            <a:avLst/>
          </a:prstGeom>
        </p:spPr>
      </p:pic>
      <p:pic>
        <p:nvPicPr>
          <p:cNvPr id="16" name="Picture 16"/>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p:blipFill>
        <p:spPr>
          <a:xfrm>
            <a:off x="2573812" y="8557633"/>
            <a:ext cx="2031561" cy="1729367"/>
          </a:xfrm>
          <a:prstGeom prst="rect">
            <a:avLst/>
          </a:prstGeom>
        </p:spPr>
      </p:pic>
      <p:pic>
        <p:nvPicPr>
          <p:cNvPr id="17" name="Picture 17"/>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a:stretch>
        </p:blipFill>
        <p:spPr>
          <a:xfrm rot="-5400000">
            <a:off x="8172411" y="6415351"/>
            <a:ext cx="1039563" cy="35389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blip>
          <a:srcRect t="21875" b="21875"/>
          <a:stretch>
            <a:fillRect/>
          </a:stretch>
        </p:blipFill>
        <p:spPr>
          <a:xfrm>
            <a:off x="0" y="0"/>
            <a:ext cx="18288000" cy="10287000"/>
          </a:xfrm>
          <a:prstGeom prst="rect">
            <a:avLst/>
          </a:prstGeom>
        </p:spPr>
      </p:pic>
      <p:grpSp>
        <p:nvGrpSpPr>
          <p:cNvPr id="3" name="Group 3"/>
          <p:cNvGrpSpPr/>
          <p:nvPr/>
        </p:nvGrpSpPr>
        <p:grpSpPr>
          <a:xfrm>
            <a:off x="0" y="8876995"/>
            <a:ext cx="18288000" cy="2820010"/>
            <a:chOff x="0" y="0"/>
            <a:chExt cx="6350000" cy="979170"/>
          </a:xfrm>
        </p:grpSpPr>
        <p:sp>
          <p:nvSpPr>
            <p:cNvPr id="4" name="Freeform 4"/>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C26DBC"/>
            </a:solidFill>
          </p:spPr>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800000">
            <a:off x="1943100" y="9486012"/>
            <a:ext cx="2256602" cy="455423"/>
          </a:xfrm>
          <a:prstGeom prst="rect">
            <a:avLst/>
          </a:prstGeom>
        </p:spPr>
      </p:pic>
      <p:grpSp>
        <p:nvGrpSpPr>
          <p:cNvPr id="8" name="Group 8"/>
          <p:cNvGrpSpPr/>
          <p:nvPr/>
        </p:nvGrpSpPr>
        <p:grpSpPr>
          <a:xfrm rot="-10800000">
            <a:off x="7371572" y="-1379327"/>
            <a:ext cx="10917172" cy="2758654"/>
            <a:chOff x="0" y="0"/>
            <a:chExt cx="4166870" cy="1052924"/>
          </a:xfrm>
        </p:grpSpPr>
        <p:sp>
          <p:nvSpPr>
            <p:cNvPr id="9" name="Freeform 9"/>
            <p:cNvSpPr/>
            <p:nvPr/>
          </p:nvSpPr>
          <p:spPr>
            <a:xfrm>
              <a:off x="0" y="0"/>
              <a:ext cx="4168140" cy="1052924"/>
            </a:xfrm>
            <a:custGeom>
              <a:avLst/>
              <a:gdLst/>
              <a:ahLst/>
              <a:cxnLst/>
              <a:rect l="l" t="t" r="r" b="b"/>
              <a:pathLst>
                <a:path w="4168140" h="1052924">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052924"/>
                  </a:lnTo>
                  <a:lnTo>
                    <a:pt x="4166870" y="1052924"/>
                  </a:lnTo>
                  <a:lnTo>
                    <a:pt x="4166870" y="441960"/>
                  </a:lnTo>
                  <a:lnTo>
                    <a:pt x="4168140" y="441960"/>
                  </a:lnTo>
                  <a:lnTo>
                    <a:pt x="4166870" y="193040"/>
                  </a:lnTo>
                  <a:lnTo>
                    <a:pt x="4166870" y="193040"/>
                  </a:lnTo>
                  <a:close/>
                </a:path>
              </a:pathLst>
            </a:custGeom>
            <a:solidFill>
              <a:srgbClr val="73E6EA"/>
            </a:solidFill>
          </p:spPr>
        </p:sp>
      </p:grpSp>
      <p:grpSp>
        <p:nvGrpSpPr>
          <p:cNvPr id="10" name="Group 10"/>
          <p:cNvGrpSpPr/>
          <p:nvPr/>
        </p:nvGrpSpPr>
        <p:grpSpPr>
          <a:xfrm rot="-10800000">
            <a:off x="0" y="-1379327"/>
            <a:ext cx="10917172" cy="2758654"/>
            <a:chOff x="0" y="0"/>
            <a:chExt cx="4166870" cy="1052924"/>
          </a:xfrm>
        </p:grpSpPr>
        <p:sp>
          <p:nvSpPr>
            <p:cNvPr id="11" name="Freeform 11"/>
            <p:cNvSpPr/>
            <p:nvPr/>
          </p:nvSpPr>
          <p:spPr>
            <a:xfrm>
              <a:off x="0" y="0"/>
              <a:ext cx="4168140" cy="1052924"/>
            </a:xfrm>
            <a:custGeom>
              <a:avLst/>
              <a:gdLst/>
              <a:ahLst/>
              <a:cxnLst/>
              <a:rect l="l" t="t" r="r" b="b"/>
              <a:pathLst>
                <a:path w="4168140" h="1052924">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052924"/>
                  </a:lnTo>
                  <a:lnTo>
                    <a:pt x="4166870" y="1052924"/>
                  </a:lnTo>
                  <a:lnTo>
                    <a:pt x="4166870" y="441960"/>
                  </a:lnTo>
                  <a:lnTo>
                    <a:pt x="4168140" y="441960"/>
                  </a:lnTo>
                  <a:lnTo>
                    <a:pt x="4166870" y="193040"/>
                  </a:lnTo>
                  <a:lnTo>
                    <a:pt x="4166870" y="193040"/>
                  </a:lnTo>
                  <a:close/>
                </a:path>
              </a:pathLst>
            </a:custGeom>
            <a:solidFill>
              <a:srgbClr val="73E6EA"/>
            </a:solidFill>
          </p:spPr>
        </p:sp>
      </p:grpSp>
      <p:grpSp>
        <p:nvGrpSpPr>
          <p:cNvPr id="19" name="Group 18"/>
          <p:cNvGrpSpPr/>
          <p:nvPr/>
        </p:nvGrpSpPr>
        <p:grpSpPr>
          <a:xfrm>
            <a:off x="5320633" y="3177794"/>
            <a:ext cx="8439557" cy="1298440"/>
            <a:chOff x="1033780" y="6521374"/>
            <a:chExt cx="8439557" cy="1298440"/>
          </a:xfrm>
        </p:grpSpPr>
        <p:grpSp>
          <p:nvGrpSpPr>
            <p:cNvPr id="12" name="Group 12"/>
            <p:cNvGrpSpPr/>
            <p:nvPr/>
          </p:nvGrpSpPr>
          <p:grpSpPr>
            <a:xfrm>
              <a:off x="1033780" y="6521374"/>
              <a:ext cx="8439557" cy="1298440"/>
              <a:chOff x="0" y="0"/>
              <a:chExt cx="13394948" cy="1548812"/>
            </a:xfrm>
          </p:grpSpPr>
          <p:sp>
            <p:nvSpPr>
              <p:cNvPr id="13" name="Freeform 13"/>
              <p:cNvSpPr/>
              <p:nvPr/>
            </p:nvSpPr>
            <p:spPr>
              <a:xfrm>
                <a:off x="0" y="-4262"/>
                <a:ext cx="13402694" cy="1555298"/>
              </a:xfrm>
              <a:custGeom>
                <a:avLst/>
                <a:gdLst/>
                <a:ahLst/>
                <a:cxnLst/>
                <a:rect l="l" t="t" r="r" b="b"/>
                <a:pathLst>
                  <a:path w="13402694" h="1555298">
                    <a:moveTo>
                      <a:pt x="12463794" y="1544110"/>
                    </a:moveTo>
                    <a:cubicBezTo>
                      <a:pt x="12463794" y="1544110"/>
                      <a:pt x="12044041" y="1555298"/>
                      <a:pt x="11581457" y="1552676"/>
                    </a:cubicBezTo>
                    <a:cubicBezTo>
                      <a:pt x="4267295" y="1550514"/>
                      <a:pt x="1057073" y="1542689"/>
                      <a:pt x="1057073" y="1542689"/>
                    </a:cubicBezTo>
                    <a:cubicBezTo>
                      <a:pt x="812931" y="1533855"/>
                      <a:pt x="565145" y="1516874"/>
                      <a:pt x="398404" y="1458696"/>
                    </a:cubicBezTo>
                    <a:cubicBezTo>
                      <a:pt x="120505" y="1361734"/>
                      <a:pt x="0" y="1184206"/>
                      <a:pt x="0" y="694354"/>
                    </a:cubicBezTo>
                    <a:lnTo>
                      <a:pt x="0" y="694349"/>
                    </a:lnTo>
                    <a:cubicBezTo>
                      <a:pt x="8536" y="440430"/>
                      <a:pt x="34263" y="311302"/>
                      <a:pt x="140291" y="225758"/>
                    </a:cubicBezTo>
                    <a:cubicBezTo>
                      <a:pt x="342602" y="62530"/>
                      <a:pt x="736658" y="7673"/>
                      <a:pt x="1155311" y="7673"/>
                    </a:cubicBezTo>
                    <a:cubicBezTo>
                      <a:pt x="1155311" y="7673"/>
                      <a:pt x="1551711" y="15681"/>
                      <a:pt x="9354812" y="7673"/>
                    </a:cubicBezTo>
                    <a:cubicBezTo>
                      <a:pt x="11825115" y="0"/>
                      <a:pt x="12289042" y="7673"/>
                      <a:pt x="12289042" y="7673"/>
                    </a:cubicBezTo>
                    <a:cubicBezTo>
                      <a:pt x="12657349" y="15152"/>
                      <a:pt x="13020663" y="84484"/>
                      <a:pt x="13218402" y="207066"/>
                    </a:cubicBezTo>
                    <a:cubicBezTo>
                      <a:pt x="13369420" y="300683"/>
                      <a:pt x="13402694" y="425358"/>
                      <a:pt x="13393553" y="694354"/>
                    </a:cubicBezTo>
                    <a:lnTo>
                      <a:pt x="13393553" y="694358"/>
                    </a:lnTo>
                    <a:cubicBezTo>
                      <a:pt x="13393553" y="1302171"/>
                      <a:pt x="13110556" y="1516269"/>
                      <a:pt x="12463794" y="1544110"/>
                    </a:cubicBezTo>
                    <a:close/>
                  </a:path>
                </a:pathLst>
              </a:custGeom>
              <a:solidFill>
                <a:srgbClr val="EEB5EB"/>
              </a:solidFill>
            </p:spPr>
          </p:sp>
        </p:grpSp>
        <p:sp>
          <p:nvSpPr>
            <p:cNvPr id="14" name="TextBox 14"/>
            <p:cNvSpPr txBox="1"/>
            <p:nvPr/>
          </p:nvSpPr>
          <p:spPr>
            <a:xfrm>
              <a:off x="1586016" y="6977073"/>
              <a:ext cx="7339964" cy="777649"/>
            </a:xfrm>
            <a:prstGeom prst="rect">
              <a:avLst/>
            </a:prstGeom>
          </p:spPr>
          <p:txBody>
            <a:bodyPr lIns="0" tIns="0" rIns="0" bIns="0" rtlCol="0" anchor="t">
              <a:spAutoFit/>
            </a:bodyPr>
            <a:lstStyle/>
            <a:p>
              <a:pPr marL="0" lvl="0" indent="0" algn="ctr">
                <a:lnSpc>
                  <a:spcPts val="5880"/>
                </a:lnSpc>
                <a:spcBef>
                  <a:spcPct val="0"/>
                </a:spcBef>
              </a:pPr>
              <a:r>
                <a:rPr lang="en-US" sz="7200" b="1" u="none" spc="210" smtClean="0">
                  <a:solidFill>
                    <a:srgbClr val="6B3F6E"/>
                  </a:solidFill>
                  <a:latin typeface="Arial" panose="020B0604020202020204" pitchFamily="34" charset="0"/>
                  <a:cs typeface="Arial" panose="020B0604020202020204" pitchFamily="34" charset="0"/>
                </a:rPr>
                <a:t>BÀI 2</a:t>
              </a:r>
              <a:endParaRPr lang="en-US" sz="7200" b="1" u="none" spc="210">
                <a:solidFill>
                  <a:srgbClr val="6B3F6E"/>
                </a:solidFill>
                <a:latin typeface="Arial" panose="020B0604020202020204" pitchFamily="34" charset="0"/>
                <a:cs typeface="Arial" panose="020B0604020202020204" pitchFamily="34" charset="0"/>
              </a:endParaRPr>
            </a:p>
          </p:txBody>
        </p:sp>
      </p:grpSp>
      <p:sp>
        <p:nvSpPr>
          <p:cNvPr id="15" name="TextBox 15"/>
          <p:cNvSpPr txBox="1"/>
          <p:nvPr/>
        </p:nvSpPr>
        <p:spPr>
          <a:xfrm>
            <a:off x="609600" y="4944016"/>
            <a:ext cx="17068800" cy="3406830"/>
          </a:xfrm>
          <a:prstGeom prst="rect">
            <a:avLst/>
          </a:prstGeom>
        </p:spPr>
        <p:txBody>
          <a:bodyPr wrap="square" lIns="0" tIns="0" rIns="0" bIns="0" rtlCol="0" anchor="t">
            <a:spAutoFit/>
          </a:bodyPr>
          <a:lstStyle/>
          <a:p>
            <a:pPr algn="ctr">
              <a:lnSpc>
                <a:spcPts val="14400"/>
              </a:lnSpc>
            </a:pPr>
            <a:r>
              <a:rPr lang="en-US" sz="6000" b="1">
                <a:solidFill>
                  <a:srgbClr val="6B3F6E"/>
                </a:solidFill>
                <a:latin typeface="Arial" panose="020B0604020202020204" pitchFamily="34" charset="0"/>
                <a:cs typeface="Arial" panose="020B0604020202020204" pitchFamily="34" charset="0"/>
              </a:rPr>
              <a:t>NHẬN BIẾT NHỮNG THÔNG TIN </a:t>
            </a:r>
            <a:endParaRPr lang="en-US" sz="6000" b="1" smtClean="0">
              <a:solidFill>
                <a:srgbClr val="6B3F6E"/>
              </a:solidFill>
              <a:latin typeface="Arial" panose="020B0604020202020204" pitchFamily="34" charset="0"/>
              <a:cs typeface="Arial" panose="020B0604020202020204" pitchFamily="34" charset="0"/>
            </a:endParaRPr>
          </a:p>
          <a:p>
            <a:pPr algn="ctr">
              <a:lnSpc>
                <a:spcPts val="14400"/>
              </a:lnSpc>
            </a:pPr>
            <a:r>
              <a:rPr lang="en-US" sz="6000" b="1" smtClean="0">
                <a:solidFill>
                  <a:srgbClr val="6B3F6E"/>
                </a:solidFill>
                <a:latin typeface="Arial" panose="020B0604020202020204" pitchFamily="34" charset="0"/>
                <a:cs typeface="Arial" panose="020B0604020202020204" pitchFamily="34" charset="0"/>
              </a:rPr>
              <a:t>TRÊN </a:t>
            </a:r>
            <a:r>
              <a:rPr lang="en-US" sz="6000" b="1">
                <a:solidFill>
                  <a:srgbClr val="6B3F6E"/>
                </a:solidFill>
                <a:latin typeface="Arial" panose="020B0604020202020204" pitchFamily="34" charset="0"/>
                <a:cs typeface="Arial" panose="020B0604020202020204" pitchFamily="34" charset="0"/>
              </a:rPr>
              <a:t>INETRNET KHÔNG PHÙ HỢP VỚI EM</a:t>
            </a:r>
          </a:p>
        </p:txBody>
      </p:sp>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248285">
            <a:off x="14570664" y="630678"/>
            <a:ext cx="3943056" cy="2134179"/>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4010863">
            <a:off x="16759920" y="3312998"/>
            <a:ext cx="541560" cy="1843608"/>
          </a:xfrm>
          <a:prstGeom prst="rect">
            <a:avLst/>
          </a:prstGeom>
        </p:spPr>
      </p:pic>
      <p:pic>
        <p:nvPicPr>
          <p:cNvPr id="18" name="Picture 1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2000864" y="496992"/>
            <a:ext cx="1391742" cy="1546380"/>
          </a:xfrm>
          <a:prstGeom prst="rect">
            <a:avLst/>
          </a:prstGeom>
        </p:spPr>
      </p:pic>
      <p:pic>
        <p:nvPicPr>
          <p:cNvPr id="22" name="Picture 22"/>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618201" y="778921"/>
            <a:ext cx="1391742" cy="154638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blip>
          <a:srcRect t="21875" b="21875"/>
          <a:stretch>
            <a:fillRect/>
          </a:stretch>
        </p:blipFill>
        <p:spPr>
          <a:xfrm>
            <a:off x="0" y="0"/>
            <a:ext cx="18288000" cy="10287000"/>
          </a:xfrm>
          <a:prstGeom prst="rect">
            <a:avLst/>
          </a:prstGeom>
        </p:spPr>
      </p:pic>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b="1552"/>
          <a:stretch>
            <a:fillRect/>
          </a:stretch>
        </p:blipFill>
        <p:spPr>
          <a:xfrm>
            <a:off x="15362442" y="6092112"/>
            <a:ext cx="3493539" cy="4232988"/>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6965271" y="2551103"/>
            <a:ext cx="1678770" cy="3236184"/>
          </a:xfrm>
          <a:prstGeom prst="rect">
            <a:avLst/>
          </a:prstGeom>
        </p:spPr>
      </p:pic>
      <p:pic>
        <p:nvPicPr>
          <p:cNvPr id="5" name="Picture 5"/>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430485">
            <a:off x="15626151" y="-389495"/>
            <a:ext cx="2030836" cy="3822749"/>
          </a:xfrm>
          <a:prstGeom prst="rect">
            <a:avLst/>
          </a:prstGeom>
        </p:spPr>
      </p:pic>
      <p:pic>
        <p:nvPicPr>
          <p:cNvPr id="6"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252934" y="3296795"/>
            <a:ext cx="2048289" cy="4180183"/>
          </a:xfrm>
          <a:prstGeom prst="rect">
            <a:avLst/>
          </a:prstGeom>
        </p:spPr>
      </p:pic>
      <p:pic>
        <p:nvPicPr>
          <p:cNvPr id="7" name="Picture 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b="5030"/>
          <a:stretch>
            <a:fillRect/>
          </a:stretch>
        </p:blipFill>
        <p:spPr>
          <a:xfrm>
            <a:off x="0" y="7750841"/>
            <a:ext cx="3109736" cy="2536159"/>
          </a:xfrm>
          <a:prstGeom prst="rect">
            <a:avLst/>
          </a:prstGeom>
        </p:spPr>
      </p:pic>
      <p:pic>
        <p:nvPicPr>
          <p:cNvPr id="8"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490609" y="587841"/>
            <a:ext cx="1926748" cy="3307721"/>
          </a:xfrm>
          <a:prstGeom prst="rect">
            <a:avLst/>
          </a:prstGeom>
        </p:spPr>
      </p:pic>
      <p:pic>
        <p:nvPicPr>
          <p:cNvPr id="9" name="Picture 9"/>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flipH="1">
            <a:off x="1837214" y="0"/>
            <a:ext cx="1272522" cy="2334902"/>
          </a:xfrm>
          <a:prstGeom prst="rect">
            <a:avLst/>
          </a:prstGeom>
        </p:spPr>
      </p:pic>
      <p:sp>
        <p:nvSpPr>
          <p:cNvPr id="11" name="TextBox 11"/>
          <p:cNvSpPr txBox="1"/>
          <p:nvPr/>
        </p:nvSpPr>
        <p:spPr>
          <a:xfrm>
            <a:off x="4992730" y="914400"/>
            <a:ext cx="8302540" cy="804964"/>
          </a:xfrm>
          <a:prstGeom prst="rect">
            <a:avLst/>
          </a:prstGeom>
        </p:spPr>
        <p:txBody>
          <a:bodyPr lIns="0" tIns="0" rIns="0" bIns="0" rtlCol="0" anchor="t">
            <a:spAutoFit/>
          </a:bodyPr>
          <a:lstStyle/>
          <a:p>
            <a:pPr marL="0" lvl="0" indent="0" algn="ctr">
              <a:lnSpc>
                <a:spcPts val="6719"/>
              </a:lnSpc>
              <a:spcBef>
                <a:spcPct val="0"/>
              </a:spcBef>
            </a:pPr>
            <a:r>
              <a:rPr lang="en-US" sz="5500" b="1" u="none" spc="240" smtClean="0">
                <a:solidFill>
                  <a:srgbClr val="6B3F6E"/>
                </a:solidFill>
                <a:latin typeface="Arial" panose="020B0604020202020204" pitchFamily="34" charset="0"/>
                <a:cs typeface="Arial" panose="020B0604020202020204" pitchFamily="34" charset="0"/>
              </a:rPr>
              <a:t>NỘI DUNG BÀI HỌC</a:t>
            </a:r>
            <a:endParaRPr lang="en-US" sz="5500" b="1" u="none" spc="240">
              <a:solidFill>
                <a:srgbClr val="6B3F6E"/>
              </a:solidFill>
              <a:latin typeface="Arial" panose="020B0604020202020204" pitchFamily="34" charset="0"/>
              <a:cs typeface="Arial" panose="020B0604020202020204" pitchFamily="34" charset="0"/>
            </a:endParaRPr>
          </a:p>
        </p:txBody>
      </p:sp>
      <p:grpSp>
        <p:nvGrpSpPr>
          <p:cNvPr id="12" name="Group 12"/>
          <p:cNvGrpSpPr/>
          <p:nvPr/>
        </p:nvGrpSpPr>
        <p:grpSpPr>
          <a:xfrm>
            <a:off x="3495736" y="2061416"/>
            <a:ext cx="11296527" cy="7451741"/>
            <a:chOff x="0" y="0"/>
            <a:chExt cx="3423190" cy="864401"/>
          </a:xfrm>
        </p:grpSpPr>
        <p:sp>
          <p:nvSpPr>
            <p:cNvPr id="13" name="Freeform 13"/>
            <p:cNvSpPr/>
            <p:nvPr/>
          </p:nvSpPr>
          <p:spPr>
            <a:xfrm>
              <a:off x="10160" y="16510"/>
              <a:ext cx="3400330" cy="836461"/>
            </a:xfrm>
            <a:custGeom>
              <a:avLst/>
              <a:gdLst/>
              <a:ahLst/>
              <a:cxnLst/>
              <a:rect l="l" t="t" r="r" b="b"/>
              <a:pathLst>
                <a:path w="3400330" h="836461">
                  <a:moveTo>
                    <a:pt x="3400330" y="836461"/>
                  </a:moveTo>
                  <a:lnTo>
                    <a:pt x="0" y="828841"/>
                  </a:lnTo>
                  <a:lnTo>
                    <a:pt x="0" y="303334"/>
                  </a:lnTo>
                  <a:lnTo>
                    <a:pt x="17780" y="19050"/>
                  </a:lnTo>
                  <a:lnTo>
                    <a:pt x="1693515" y="0"/>
                  </a:lnTo>
                  <a:lnTo>
                    <a:pt x="3381280" y="5080"/>
                  </a:lnTo>
                  <a:close/>
                </a:path>
              </a:pathLst>
            </a:custGeom>
            <a:solidFill>
              <a:srgbClr val="E7FEFF"/>
            </a:solidFill>
          </p:spPr>
        </p:sp>
        <p:sp>
          <p:nvSpPr>
            <p:cNvPr id="14" name="Freeform 14"/>
            <p:cNvSpPr/>
            <p:nvPr/>
          </p:nvSpPr>
          <p:spPr>
            <a:xfrm>
              <a:off x="-3810" y="0"/>
              <a:ext cx="3429540" cy="863131"/>
            </a:xfrm>
            <a:custGeom>
              <a:avLst/>
              <a:gdLst/>
              <a:ahLst/>
              <a:cxnLst/>
              <a:rect l="l" t="t" r="r" b="b"/>
              <a:pathLst>
                <a:path w="3429540" h="863131">
                  <a:moveTo>
                    <a:pt x="3395250" y="21590"/>
                  </a:moveTo>
                  <a:cubicBezTo>
                    <a:pt x="3396520" y="34290"/>
                    <a:pt x="3396520" y="44450"/>
                    <a:pt x="3397790" y="54610"/>
                  </a:cubicBezTo>
                  <a:cubicBezTo>
                    <a:pt x="3400330" y="75746"/>
                    <a:pt x="3401600" y="92255"/>
                    <a:pt x="3404140" y="108175"/>
                  </a:cubicBezTo>
                  <a:cubicBezTo>
                    <a:pt x="3404140" y="131170"/>
                    <a:pt x="3416840" y="584577"/>
                    <a:pt x="3423190" y="607571"/>
                  </a:cubicBezTo>
                  <a:cubicBezTo>
                    <a:pt x="3429540" y="642358"/>
                    <a:pt x="3425730" y="677735"/>
                    <a:pt x="3425730" y="712521"/>
                  </a:cubicBezTo>
                  <a:cubicBezTo>
                    <a:pt x="3425730" y="743181"/>
                    <a:pt x="3427000" y="771482"/>
                    <a:pt x="3428270" y="802171"/>
                  </a:cubicBezTo>
                  <a:cubicBezTo>
                    <a:pt x="3428270" y="823761"/>
                    <a:pt x="3428270" y="837731"/>
                    <a:pt x="3428270" y="861861"/>
                  </a:cubicBezTo>
                  <a:cubicBezTo>
                    <a:pt x="3405410" y="861861"/>
                    <a:pt x="3385090" y="863131"/>
                    <a:pt x="3359207" y="861861"/>
                  </a:cubicBezTo>
                  <a:cubicBezTo>
                    <a:pt x="3188249" y="856781"/>
                    <a:pt x="3014660" y="863131"/>
                    <a:pt x="2843701" y="858051"/>
                  </a:cubicBezTo>
                  <a:cubicBezTo>
                    <a:pt x="2741126" y="854241"/>
                    <a:pt x="2641181" y="856781"/>
                    <a:pt x="2538606" y="854241"/>
                  </a:cubicBezTo>
                  <a:cubicBezTo>
                    <a:pt x="2491264" y="852971"/>
                    <a:pt x="2443922" y="851701"/>
                    <a:pt x="2396579" y="850431"/>
                  </a:cubicBezTo>
                  <a:cubicBezTo>
                    <a:pt x="2367648" y="850431"/>
                    <a:pt x="2341346" y="851701"/>
                    <a:pt x="2312415" y="851701"/>
                  </a:cubicBezTo>
                  <a:cubicBezTo>
                    <a:pt x="2238771" y="850431"/>
                    <a:pt x="2036251" y="851701"/>
                    <a:pt x="1962608" y="850431"/>
                  </a:cubicBezTo>
                  <a:cubicBezTo>
                    <a:pt x="1910005" y="849161"/>
                    <a:pt x="857953" y="858051"/>
                    <a:pt x="805350" y="856781"/>
                  </a:cubicBezTo>
                  <a:cubicBezTo>
                    <a:pt x="792199" y="856781"/>
                    <a:pt x="776419" y="858051"/>
                    <a:pt x="763268" y="858051"/>
                  </a:cubicBezTo>
                  <a:cubicBezTo>
                    <a:pt x="731706" y="858051"/>
                    <a:pt x="702775" y="859321"/>
                    <a:pt x="671213" y="859321"/>
                  </a:cubicBezTo>
                  <a:cubicBezTo>
                    <a:pt x="592309" y="859321"/>
                    <a:pt x="516036" y="858051"/>
                    <a:pt x="437132" y="856781"/>
                  </a:cubicBezTo>
                  <a:cubicBezTo>
                    <a:pt x="389789" y="855511"/>
                    <a:pt x="342447" y="854241"/>
                    <a:pt x="297735" y="852971"/>
                  </a:cubicBezTo>
                  <a:cubicBezTo>
                    <a:pt x="213571" y="851701"/>
                    <a:pt x="129406" y="850431"/>
                    <a:pt x="48260" y="850431"/>
                  </a:cubicBezTo>
                  <a:cubicBezTo>
                    <a:pt x="38100" y="850431"/>
                    <a:pt x="29210" y="850431"/>
                    <a:pt x="19050" y="849161"/>
                  </a:cubicBezTo>
                  <a:cubicBezTo>
                    <a:pt x="10160" y="847891"/>
                    <a:pt x="5080" y="841541"/>
                    <a:pt x="7620" y="832651"/>
                  </a:cubicBezTo>
                  <a:cubicBezTo>
                    <a:pt x="16510" y="800962"/>
                    <a:pt x="12700" y="786222"/>
                    <a:pt x="11430" y="770892"/>
                  </a:cubicBezTo>
                  <a:cubicBezTo>
                    <a:pt x="10160" y="739643"/>
                    <a:pt x="6350" y="708984"/>
                    <a:pt x="7620" y="677735"/>
                  </a:cubicBezTo>
                  <a:cubicBezTo>
                    <a:pt x="5080" y="638821"/>
                    <a:pt x="0" y="157112"/>
                    <a:pt x="7620" y="117609"/>
                  </a:cubicBezTo>
                  <a:cubicBezTo>
                    <a:pt x="8890" y="109944"/>
                    <a:pt x="7620" y="101689"/>
                    <a:pt x="8890" y="94024"/>
                  </a:cubicBezTo>
                  <a:cubicBezTo>
                    <a:pt x="10160" y="81643"/>
                    <a:pt x="12700" y="68082"/>
                    <a:pt x="13970" y="44450"/>
                  </a:cubicBezTo>
                  <a:cubicBezTo>
                    <a:pt x="13970" y="41910"/>
                    <a:pt x="15240" y="39370"/>
                    <a:pt x="16510" y="38100"/>
                  </a:cubicBezTo>
                  <a:cubicBezTo>
                    <a:pt x="38100" y="35560"/>
                    <a:pt x="63653" y="30480"/>
                    <a:pt x="105735" y="29210"/>
                  </a:cubicBezTo>
                  <a:cubicBezTo>
                    <a:pt x="176749" y="25400"/>
                    <a:pt x="247762" y="22860"/>
                    <a:pt x="321406" y="20320"/>
                  </a:cubicBezTo>
                  <a:cubicBezTo>
                    <a:pt x="371379" y="17780"/>
                    <a:pt x="421351" y="16510"/>
                    <a:pt x="468693" y="13970"/>
                  </a:cubicBezTo>
                  <a:cubicBezTo>
                    <a:pt x="516036" y="11430"/>
                    <a:pt x="566008" y="8890"/>
                    <a:pt x="613351" y="8890"/>
                  </a:cubicBezTo>
                  <a:cubicBezTo>
                    <a:pt x="665953" y="7620"/>
                    <a:pt x="718556" y="10160"/>
                    <a:pt x="771158" y="8890"/>
                  </a:cubicBezTo>
                  <a:cubicBezTo>
                    <a:pt x="836912" y="8890"/>
                    <a:pt x="2028361" y="6350"/>
                    <a:pt x="2094114" y="5080"/>
                  </a:cubicBezTo>
                  <a:cubicBezTo>
                    <a:pt x="2157237" y="3810"/>
                    <a:pt x="2220360" y="2540"/>
                    <a:pt x="2286114" y="2540"/>
                  </a:cubicBezTo>
                  <a:cubicBezTo>
                    <a:pt x="2393949" y="1270"/>
                    <a:pt x="2499154" y="0"/>
                    <a:pt x="2606990" y="0"/>
                  </a:cubicBezTo>
                  <a:cubicBezTo>
                    <a:pt x="2651702" y="0"/>
                    <a:pt x="2699044" y="2540"/>
                    <a:pt x="2743757" y="2540"/>
                  </a:cubicBezTo>
                  <a:cubicBezTo>
                    <a:pt x="2867373" y="3810"/>
                    <a:pt x="2993619" y="5080"/>
                    <a:pt x="3117235" y="7620"/>
                  </a:cubicBezTo>
                  <a:cubicBezTo>
                    <a:pt x="3182988" y="8890"/>
                    <a:pt x="3248742" y="12700"/>
                    <a:pt x="3314495" y="16510"/>
                  </a:cubicBezTo>
                  <a:cubicBezTo>
                    <a:pt x="3330276" y="16510"/>
                    <a:pt x="3346056" y="16510"/>
                    <a:pt x="3359207" y="16510"/>
                  </a:cubicBezTo>
                  <a:cubicBezTo>
                    <a:pt x="3376200" y="17780"/>
                    <a:pt x="3385090" y="20320"/>
                    <a:pt x="3395250" y="21590"/>
                  </a:cubicBezTo>
                  <a:close/>
                  <a:moveTo>
                    <a:pt x="3405410" y="845351"/>
                  </a:moveTo>
                  <a:cubicBezTo>
                    <a:pt x="3406680" y="828841"/>
                    <a:pt x="3407950" y="816141"/>
                    <a:pt x="3407950" y="803441"/>
                  </a:cubicBezTo>
                  <a:cubicBezTo>
                    <a:pt x="3406680" y="768534"/>
                    <a:pt x="3405410" y="737285"/>
                    <a:pt x="3405410" y="703677"/>
                  </a:cubicBezTo>
                  <a:cubicBezTo>
                    <a:pt x="3405410" y="688348"/>
                    <a:pt x="3407950" y="673018"/>
                    <a:pt x="3406680" y="657688"/>
                  </a:cubicBezTo>
                  <a:cubicBezTo>
                    <a:pt x="3406680" y="643537"/>
                    <a:pt x="3405410" y="628797"/>
                    <a:pt x="3404140" y="614647"/>
                  </a:cubicBezTo>
                  <a:cubicBezTo>
                    <a:pt x="3399060" y="592831"/>
                    <a:pt x="3387630" y="141193"/>
                    <a:pt x="3387630" y="119377"/>
                  </a:cubicBezTo>
                  <a:cubicBezTo>
                    <a:pt x="3385090" y="101100"/>
                    <a:pt x="3382550" y="82232"/>
                    <a:pt x="3380010" y="63500"/>
                  </a:cubicBezTo>
                  <a:cubicBezTo>
                    <a:pt x="3378740" y="44450"/>
                    <a:pt x="3377470" y="43180"/>
                    <a:pt x="3351317" y="41910"/>
                  </a:cubicBezTo>
                  <a:cubicBezTo>
                    <a:pt x="3343426" y="41910"/>
                    <a:pt x="3338166" y="41910"/>
                    <a:pt x="3330276" y="40640"/>
                  </a:cubicBezTo>
                  <a:cubicBezTo>
                    <a:pt x="3264523" y="36830"/>
                    <a:pt x="3196139" y="31750"/>
                    <a:pt x="3130386" y="30480"/>
                  </a:cubicBezTo>
                  <a:cubicBezTo>
                    <a:pt x="2969948" y="26670"/>
                    <a:pt x="2806880" y="25400"/>
                    <a:pt x="2646442" y="22860"/>
                  </a:cubicBezTo>
                  <a:cubicBezTo>
                    <a:pt x="2622770" y="22860"/>
                    <a:pt x="2596469" y="22860"/>
                    <a:pt x="2572798" y="22860"/>
                  </a:cubicBezTo>
                  <a:cubicBezTo>
                    <a:pt x="2533346" y="22860"/>
                    <a:pt x="2493894" y="22860"/>
                    <a:pt x="2457072" y="22860"/>
                  </a:cubicBezTo>
                  <a:cubicBezTo>
                    <a:pt x="2372908" y="22860"/>
                    <a:pt x="2288744" y="22860"/>
                    <a:pt x="2207210" y="24130"/>
                  </a:cubicBezTo>
                  <a:cubicBezTo>
                    <a:pt x="2136196" y="25400"/>
                    <a:pt x="939487" y="29210"/>
                    <a:pt x="868473" y="29210"/>
                  </a:cubicBezTo>
                  <a:cubicBezTo>
                    <a:pt x="752748" y="29210"/>
                    <a:pt x="637022" y="26670"/>
                    <a:pt x="521296" y="33020"/>
                  </a:cubicBezTo>
                  <a:cubicBezTo>
                    <a:pt x="460803" y="36830"/>
                    <a:pt x="402940" y="36830"/>
                    <a:pt x="345077" y="38100"/>
                  </a:cubicBezTo>
                  <a:cubicBezTo>
                    <a:pt x="245132" y="41910"/>
                    <a:pt x="145187" y="45720"/>
                    <a:pt x="49530" y="50800"/>
                  </a:cubicBezTo>
                  <a:cubicBezTo>
                    <a:pt x="36830" y="50800"/>
                    <a:pt x="34290" y="53340"/>
                    <a:pt x="33020" y="66313"/>
                  </a:cubicBezTo>
                  <a:cubicBezTo>
                    <a:pt x="31750" y="76926"/>
                    <a:pt x="31750" y="87539"/>
                    <a:pt x="30480" y="98152"/>
                  </a:cubicBezTo>
                  <a:cubicBezTo>
                    <a:pt x="29210" y="115840"/>
                    <a:pt x="26670" y="132938"/>
                    <a:pt x="25400" y="150627"/>
                  </a:cubicBezTo>
                  <a:cubicBezTo>
                    <a:pt x="20320" y="169494"/>
                    <a:pt x="26670" y="630566"/>
                    <a:pt x="29210" y="649433"/>
                  </a:cubicBezTo>
                  <a:cubicBezTo>
                    <a:pt x="29210" y="669480"/>
                    <a:pt x="29210" y="690116"/>
                    <a:pt x="30480" y="710163"/>
                  </a:cubicBezTo>
                  <a:cubicBezTo>
                    <a:pt x="30480" y="724903"/>
                    <a:pt x="33020" y="739643"/>
                    <a:pt x="33020" y="754383"/>
                  </a:cubicBezTo>
                  <a:cubicBezTo>
                    <a:pt x="33020" y="770303"/>
                    <a:pt x="33020" y="786222"/>
                    <a:pt x="31750" y="803441"/>
                  </a:cubicBezTo>
                  <a:cubicBezTo>
                    <a:pt x="31750" y="807251"/>
                    <a:pt x="31750" y="809791"/>
                    <a:pt x="31750" y="813601"/>
                  </a:cubicBezTo>
                  <a:cubicBezTo>
                    <a:pt x="31750" y="823761"/>
                    <a:pt x="35560" y="827571"/>
                    <a:pt x="44450" y="827571"/>
                  </a:cubicBezTo>
                  <a:cubicBezTo>
                    <a:pt x="68913" y="827571"/>
                    <a:pt x="105735" y="828841"/>
                    <a:pt x="139927" y="828841"/>
                  </a:cubicBezTo>
                  <a:cubicBezTo>
                    <a:pt x="189900" y="828841"/>
                    <a:pt x="242502" y="826301"/>
                    <a:pt x="292475" y="828841"/>
                  </a:cubicBezTo>
                  <a:cubicBezTo>
                    <a:pt x="374009" y="832651"/>
                    <a:pt x="455543" y="835191"/>
                    <a:pt x="537077" y="833921"/>
                  </a:cubicBezTo>
                  <a:cubicBezTo>
                    <a:pt x="589679" y="832651"/>
                    <a:pt x="639652" y="835191"/>
                    <a:pt x="692255" y="835191"/>
                  </a:cubicBezTo>
                  <a:cubicBezTo>
                    <a:pt x="768528" y="835191"/>
                    <a:pt x="844802" y="833921"/>
                    <a:pt x="921076" y="835191"/>
                  </a:cubicBezTo>
                  <a:cubicBezTo>
                    <a:pt x="1034172" y="836461"/>
                    <a:pt x="2275593" y="826301"/>
                    <a:pt x="2391319" y="828841"/>
                  </a:cubicBezTo>
                  <a:cubicBezTo>
                    <a:pt x="2441291" y="830111"/>
                    <a:pt x="2491264" y="831381"/>
                    <a:pt x="2538606" y="831381"/>
                  </a:cubicBezTo>
                  <a:cubicBezTo>
                    <a:pt x="2625401" y="833921"/>
                    <a:pt x="2709565" y="830111"/>
                    <a:pt x="2796359" y="833921"/>
                  </a:cubicBezTo>
                  <a:cubicBezTo>
                    <a:pt x="2867373" y="836461"/>
                    <a:pt x="2938386" y="836461"/>
                    <a:pt x="3009400" y="839001"/>
                  </a:cubicBezTo>
                  <a:cubicBezTo>
                    <a:pt x="3114605" y="842811"/>
                    <a:pt x="3219810" y="845351"/>
                    <a:pt x="3325015" y="846621"/>
                  </a:cubicBezTo>
                  <a:cubicBezTo>
                    <a:pt x="3364467" y="846621"/>
                    <a:pt x="3385090" y="845351"/>
                    <a:pt x="3405410" y="845351"/>
                  </a:cubicBezTo>
                  <a:close/>
                </a:path>
              </a:pathLst>
            </a:custGeom>
            <a:solidFill>
              <a:srgbClr val="E7FEFF"/>
            </a:solidFill>
          </p:spPr>
        </p:sp>
      </p:grpSp>
      <p:pic>
        <p:nvPicPr>
          <p:cNvPr id="18" name="Picture 18"/>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15699313" y="3895562"/>
            <a:ext cx="942256" cy="1472274"/>
          </a:xfrm>
          <a:prstGeom prst="rect">
            <a:avLst/>
          </a:prstGeom>
        </p:spPr>
      </p:pic>
      <p:pic>
        <p:nvPicPr>
          <p:cNvPr id="19" name="Picture 19"/>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2966166" y="4375471"/>
            <a:ext cx="1059141" cy="1176824"/>
          </a:xfrm>
          <a:prstGeom prst="rect">
            <a:avLst/>
          </a:prstGeom>
        </p:spPr>
      </p:pic>
      <p:pic>
        <p:nvPicPr>
          <p:cNvPr id="20" name="Picture 20"/>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4262693" y="8669888"/>
            <a:ext cx="1059141" cy="1176824"/>
          </a:xfrm>
          <a:prstGeom prst="rect">
            <a:avLst/>
          </a:prstGeom>
        </p:spPr>
      </p:pic>
      <p:sp>
        <p:nvSpPr>
          <p:cNvPr id="21" name="TextBox 20"/>
          <p:cNvSpPr txBox="1"/>
          <p:nvPr/>
        </p:nvSpPr>
        <p:spPr>
          <a:xfrm>
            <a:off x="3737597" y="2807384"/>
            <a:ext cx="10502045" cy="6247864"/>
          </a:xfrm>
          <a:prstGeom prst="rect">
            <a:avLst/>
          </a:prstGeom>
          <a:noFill/>
        </p:spPr>
        <p:txBody>
          <a:bodyPr wrap="square" rtlCol="0">
            <a:spAutoFit/>
          </a:bodyPr>
          <a:lstStyle/>
          <a:p>
            <a:pPr marL="342900" indent="-342900" algn="just">
              <a:lnSpc>
                <a:spcPct val="200000"/>
              </a:lnSpc>
              <a:buAutoNum type="arabicPeriod"/>
            </a:pPr>
            <a:r>
              <a:rPr lang="en-US" sz="5000" smtClean="0">
                <a:latin typeface="Arial" panose="020B0604020202020204" pitchFamily="34" charset="0"/>
                <a:cs typeface="Arial" panose="020B0604020202020204" pitchFamily="34" charset="0"/>
              </a:rPr>
              <a:t>Trên Internet có những thông tin không phù hợp với em</a:t>
            </a:r>
          </a:p>
          <a:p>
            <a:pPr marL="342900" indent="-342900" algn="just">
              <a:lnSpc>
                <a:spcPct val="200000"/>
              </a:lnSpc>
              <a:buAutoNum type="arabicPeriod"/>
            </a:pPr>
            <a:r>
              <a:rPr lang="en-US" sz="5000" smtClean="0">
                <a:latin typeface="Arial" panose="020B0604020202020204" pitchFamily="34" charset="0"/>
                <a:cs typeface="Arial" panose="020B0604020202020204" pitchFamily="34" charset="0"/>
              </a:rPr>
              <a:t> Xem trên Internet những thông tin phù hợp với em</a:t>
            </a:r>
          </a:p>
        </p:txBody>
      </p:sp>
    </p:spTree>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par>
                                <p:cTn id="13" presetID="2" presetClass="entr" presetSubtype="4" fill="hold" nodeType="with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 calcmode="lin" valueType="num">
                                      <p:cBhvr additive="base">
                                        <p:cTn id="15"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
                                            <p:txEl>
                                              <p:pRg st="1" end="1"/>
                                            </p:txEl>
                                          </p:spTgt>
                                        </p:tgtEl>
                                        <p:attrNameLst>
                                          <p:attrName>style.visibility</p:attrName>
                                        </p:attrNameLst>
                                      </p:cBhvr>
                                      <p:to>
                                        <p:strVal val="visible"/>
                                      </p:to>
                                    </p:set>
                                    <p:anim calcmode="lin" valueType="num">
                                      <p:cBhvr additive="base">
                                        <p:cTn id="21"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0" y="8876995"/>
            <a:ext cx="18288000" cy="2820010"/>
            <a:chOff x="0" y="0"/>
            <a:chExt cx="6350000" cy="979170"/>
          </a:xfrm>
        </p:grpSpPr>
        <p:sp>
          <p:nvSpPr>
            <p:cNvPr id="7" name="Freeform 7"/>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73E6EA"/>
            </a:solidFill>
          </p:spPr>
        </p:sp>
      </p:grpSp>
      <p:sp>
        <p:nvSpPr>
          <p:cNvPr id="10" name="TextBox 10"/>
          <p:cNvSpPr txBox="1"/>
          <p:nvPr/>
        </p:nvSpPr>
        <p:spPr>
          <a:xfrm>
            <a:off x="1028700" y="699652"/>
            <a:ext cx="16230600" cy="949234"/>
          </a:xfrm>
          <a:prstGeom prst="rect">
            <a:avLst/>
          </a:prstGeom>
        </p:spPr>
        <p:txBody>
          <a:bodyPr lIns="0" tIns="0" rIns="0" bIns="0" rtlCol="0" anchor="t">
            <a:spAutoFit/>
          </a:bodyPr>
          <a:lstStyle/>
          <a:p>
            <a:pPr marL="0" lvl="0" indent="0" algn="ctr">
              <a:lnSpc>
                <a:spcPts val="8249"/>
              </a:lnSpc>
              <a:spcBef>
                <a:spcPct val="0"/>
              </a:spcBef>
            </a:pPr>
            <a:r>
              <a:rPr lang="en-US" sz="5500" b="1" u="none" smtClean="0">
                <a:solidFill>
                  <a:srgbClr val="6B3F6E"/>
                </a:solidFill>
                <a:latin typeface="Arial" panose="020B0604020202020204" pitchFamily="34" charset="0"/>
                <a:cs typeface="Arial" panose="020B0604020202020204" pitchFamily="34" charset="0"/>
              </a:rPr>
              <a:t>KHÁM PHÁ</a:t>
            </a:r>
            <a:endParaRPr lang="en-US" sz="5500" b="1" u="none">
              <a:solidFill>
                <a:srgbClr val="6B3F6E"/>
              </a:solidFill>
              <a:latin typeface="Arial" panose="020B0604020202020204" pitchFamily="34" charset="0"/>
              <a:cs typeface="Arial" panose="020B0604020202020204" pitchFamily="34" charset="0"/>
            </a:endParaRPr>
          </a:p>
        </p:txBody>
      </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99318">
            <a:off x="282119" y="390396"/>
            <a:ext cx="1812358" cy="1005858"/>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13165" y="7380882"/>
            <a:ext cx="1350267" cy="2602923"/>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6447304" y="3094407"/>
            <a:ext cx="2864998" cy="2700261"/>
          </a:xfrm>
          <a:prstGeom prst="rect">
            <a:avLst/>
          </a:prstGeom>
        </p:spPr>
      </p:pic>
      <p:pic>
        <p:nvPicPr>
          <p:cNvPr id="15" name="Picture 15"/>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800000">
            <a:off x="11632433" y="9486012"/>
            <a:ext cx="2256602" cy="455423"/>
          </a:xfrm>
          <a:prstGeom prst="rect">
            <a:avLst/>
          </a:prstGeom>
        </p:spPr>
      </p:pic>
      <p:sp>
        <p:nvSpPr>
          <p:cNvPr id="16" name="TextBox 15"/>
          <p:cNvSpPr txBox="1"/>
          <p:nvPr/>
        </p:nvSpPr>
        <p:spPr>
          <a:xfrm>
            <a:off x="1184754" y="1941336"/>
            <a:ext cx="16460923" cy="784830"/>
          </a:xfrm>
          <a:prstGeom prst="rect">
            <a:avLst/>
          </a:prstGeom>
          <a:noFill/>
        </p:spPr>
        <p:txBody>
          <a:bodyPr wrap="square" rtlCol="0">
            <a:spAutoFit/>
          </a:bodyPr>
          <a:lstStyle/>
          <a:p>
            <a:r>
              <a:rPr lang="en-US" sz="4500" b="1" smtClean="0">
                <a:solidFill>
                  <a:srgbClr val="FF0000"/>
                </a:solidFill>
                <a:latin typeface="Arial" panose="020B0604020202020204" pitchFamily="34" charset="0"/>
                <a:cs typeface="Arial" panose="020B0604020202020204" pitchFamily="34" charset="0"/>
              </a:rPr>
              <a:t>HĐ 1: Những </a:t>
            </a:r>
            <a:r>
              <a:rPr lang="en-US" sz="4500" b="1">
                <a:solidFill>
                  <a:srgbClr val="FF0000"/>
                </a:solidFill>
                <a:latin typeface="Arial" panose="020B0604020202020204" pitchFamily="34" charset="0"/>
                <a:cs typeface="Arial" panose="020B0604020202020204" pitchFamily="34" charset="0"/>
              </a:rPr>
              <a:t>thông tin trên Internet không phù hợp với em</a:t>
            </a:r>
          </a:p>
        </p:txBody>
      </p:sp>
      <p:sp>
        <p:nvSpPr>
          <p:cNvPr id="2" name="TextBox 1"/>
          <p:cNvSpPr txBox="1"/>
          <p:nvPr/>
        </p:nvSpPr>
        <p:spPr>
          <a:xfrm>
            <a:off x="2743200" y="3276557"/>
            <a:ext cx="13411200" cy="707886"/>
          </a:xfrm>
          <a:prstGeom prst="rect">
            <a:avLst/>
          </a:prstGeom>
          <a:noFill/>
        </p:spPr>
        <p:txBody>
          <a:bodyPr wrap="square" rtlCol="0">
            <a:spAutoFit/>
          </a:bodyPr>
          <a:lstStyle/>
          <a:p>
            <a:r>
              <a:rPr lang="en-US" sz="4000" b="1" i="1" smtClean="0">
                <a:latin typeface="Arial" panose="020B0604020202020204" pitchFamily="34" charset="0"/>
                <a:cs typeface="Arial" panose="020B0604020202020204" pitchFamily="34" charset="0"/>
              </a:rPr>
              <a:t>Theo em những việc nào sau đây không phù hợp?</a:t>
            </a:r>
            <a:endParaRPr lang="en-US" sz="4000" b="1" i="1">
              <a:latin typeface="Arial" panose="020B0604020202020204" pitchFamily="34" charset="0"/>
              <a:cs typeface="Arial" panose="020B0604020202020204" pitchFamily="34" charset="0"/>
            </a:endParaRPr>
          </a:p>
        </p:txBody>
      </p:sp>
      <p:sp>
        <p:nvSpPr>
          <p:cNvPr id="3" name="Oval 2"/>
          <p:cNvSpPr/>
          <p:nvPr/>
        </p:nvSpPr>
        <p:spPr>
          <a:xfrm>
            <a:off x="1234664" y="3185803"/>
            <a:ext cx="990600" cy="960602"/>
          </a:xfrm>
          <a:prstGeom prst="ellipse">
            <a:avLst/>
          </a:prstGeom>
          <a:solidFill>
            <a:srgbClr val="FFDE59"/>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rgbClr val="002060"/>
                </a:solidFill>
                <a:latin typeface="Arial" panose="020B0604020202020204" pitchFamily="34" charset="0"/>
                <a:cs typeface="Arial" panose="020B0604020202020204" pitchFamily="34" charset="0"/>
              </a:rPr>
              <a:t>?</a:t>
            </a:r>
            <a:endParaRPr lang="en-US" sz="4500" b="1">
              <a:solidFill>
                <a:srgbClr val="002060"/>
              </a:solidFill>
              <a:latin typeface="Arial" panose="020B0604020202020204" pitchFamily="34" charset="0"/>
              <a:cs typeface="Arial" panose="020B0604020202020204" pitchFamily="34" charset="0"/>
            </a:endParaRPr>
          </a:p>
        </p:txBody>
      </p:sp>
      <p:sp>
        <p:nvSpPr>
          <p:cNvPr id="5" name="TextBox 4"/>
          <p:cNvSpPr txBox="1"/>
          <p:nvPr/>
        </p:nvSpPr>
        <p:spPr>
          <a:xfrm>
            <a:off x="2593260" y="4580061"/>
            <a:ext cx="8305800" cy="378565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en-US" sz="4000" smtClean="0">
                <a:latin typeface="Arial" panose="020B0604020202020204" pitchFamily="34" charset="0"/>
                <a:cs typeface="Arial" panose="020B0604020202020204" pitchFamily="34" charset="0"/>
              </a:rPr>
              <a:t>Đọc các việc làm khi chúng ta sử dụng internet và cho biết điều đó là phù hợp hay không phù hợp với lứa tuổi của các em.</a:t>
            </a:r>
            <a:endParaRPr lang="en-US" sz="400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14"/>
          <a:stretch>
            <a:fillRect/>
          </a:stretch>
        </p:blipFill>
        <p:spPr>
          <a:xfrm>
            <a:off x="11314432" y="4534834"/>
            <a:ext cx="5215240" cy="55437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arn(inVertical)">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barn(inVertical)">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2" grpId="0"/>
      <p:bldP spid="3"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211377" y="925047"/>
            <a:ext cx="14438924" cy="977704"/>
          </a:xfrm>
          <a:prstGeom prst="rect">
            <a:avLst/>
          </a:prstGeom>
        </p:spPr>
        <p:txBody>
          <a:bodyPr lIns="0" tIns="0" rIns="0" bIns="0" rtlCol="0" anchor="t">
            <a:spAutoFit/>
          </a:bodyPr>
          <a:lstStyle/>
          <a:p>
            <a:pPr marL="685800" lvl="0" indent="-685800">
              <a:lnSpc>
                <a:spcPts val="8800"/>
              </a:lnSpc>
              <a:spcBef>
                <a:spcPct val="0"/>
              </a:spcBef>
              <a:buFont typeface="Wingdings" panose="05000000000000000000" pitchFamily="2" charset="2"/>
              <a:buChar char="Ø"/>
            </a:pPr>
            <a:r>
              <a:rPr lang="en-US" sz="4500" b="1" u="none" smtClean="0">
                <a:latin typeface="Arial" panose="020B0604020202020204" pitchFamily="34" charset="0"/>
                <a:cs typeface="Arial" panose="020B0604020202020204" pitchFamily="34" charset="0"/>
              </a:rPr>
              <a:t>Sử dụng Internet để: </a:t>
            </a:r>
            <a:endParaRPr lang="en-US" sz="4500" b="1" u="none">
              <a:latin typeface="Arial" panose="020B0604020202020204" pitchFamily="34" charset="0"/>
              <a:cs typeface="Arial" panose="020B0604020202020204" pitchFamily="34" charset="0"/>
            </a:endParaRPr>
          </a:p>
        </p:txBody>
      </p:sp>
      <p:grpSp>
        <p:nvGrpSpPr>
          <p:cNvPr id="4" name="Group 4"/>
          <p:cNvGrpSpPr/>
          <p:nvPr/>
        </p:nvGrpSpPr>
        <p:grpSpPr>
          <a:xfrm>
            <a:off x="0" y="8876995"/>
            <a:ext cx="18288000" cy="2820010"/>
            <a:chOff x="0" y="0"/>
            <a:chExt cx="6350000" cy="979170"/>
          </a:xfrm>
        </p:grpSpPr>
        <p:sp>
          <p:nvSpPr>
            <p:cNvPr id="5" name="Freeform 5"/>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C26DBC"/>
            </a:solidFill>
          </p:spPr>
        </p:sp>
      </p:grpSp>
      <p:pic>
        <p:nvPicPr>
          <p:cNvPr id="18"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2700000">
            <a:off x="16096064" y="1046827"/>
            <a:ext cx="3650971" cy="4365884"/>
          </a:xfrm>
          <a:prstGeom prst="rect">
            <a:avLst/>
          </a:prstGeom>
        </p:spPr>
      </p:pic>
      <p:pic>
        <p:nvPicPr>
          <p:cNvPr id="19" name="Picture 1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346788" y="8009765"/>
            <a:ext cx="1729178" cy="2309419"/>
          </a:xfrm>
          <a:prstGeom prst="rect">
            <a:avLst/>
          </a:prstGeom>
        </p:spPr>
      </p:pic>
      <p:pic>
        <p:nvPicPr>
          <p:cNvPr id="20" name="Picture 2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0800000">
            <a:off x="11632433" y="9486012"/>
            <a:ext cx="2256602" cy="455423"/>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4010863">
            <a:off x="14013649" y="106896"/>
            <a:ext cx="541560" cy="1843608"/>
          </a:xfrm>
          <a:prstGeom prst="rect">
            <a:avLst/>
          </a:prstGeom>
        </p:spPr>
      </p:pic>
      <p:pic>
        <p:nvPicPr>
          <p:cNvPr id="22"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529808" y="7939632"/>
            <a:ext cx="1391742" cy="1546380"/>
          </a:xfrm>
          <a:prstGeom prst="rect">
            <a:avLst/>
          </a:prstGeom>
        </p:spPr>
      </p:pic>
      <p:sp>
        <p:nvSpPr>
          <p:cNvPr id="2" name="Rounded Rectangle 1"/>
          <p:cNvSpPr/>
          <p:nvPr/>
        </p:nvSpPr>
        <p:spPr>
          <a:xfrm>
            <a:off x="1869346" y="2463428"/>
            <a:ext cx="12227654" cy="1066800"/>
          </a:xfrm>
          <a:prstGeom prst="roundRect">
            <a:avLst/>
          </a:prstGeom>
          <a:solidFill>
            <a:srgbClr val="FFDE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002060"/>
                </a:solidFill>
                <a:latin typeface="Arial" panose="020B0604020202020204" pitchFamily="34" charset="0"/>
                <a:cs typeface="Arial" panose="020B0604020202020204" pitchFamily="34" charset="0"/>
              </a:rPr>
              <a:t>Chơi hoặc xem trò chơi bạo lực</a:t>
            </a:r>
            <a:endParaRPr lang="en-US" sz="4000">
              <a:solidFill>
                <a:srgbClr val="002060"/>
              </a:solidFill>
              <a:latin typeface="Arial" panose="020B0604020202020204" pitchFamily="34" charset="0"/>
              <a:cs typeface="Arial" panose="020B0604020202020204" pitchFamily="34" charset="0"/>
            </a:endParaRPr>
          </a:p>
        </p:txBody>
      </p:sp>
      <p:sp>
        <p:nvSpPr>
          <p:cNvPr id="28" name="Rounded Rectangle 27"/>
          <p:cNvSpPr/>
          <p:nvPr/>
        </p:nvSpPr>
        <p:spPr>
          <a:xfrm>
            <a:off x="1830360" y="3816649"/>
            <a:ext cx="12266640" cy="1066800"/>
          </a:xfrm>
          <a:prstGeom prst="roundRect">
            <a:avLst/>
          </a:prstGeom>
          <a:solidFill>
            <a:srgbClr val="FFDE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002060"/>
                </a:solidFill>
                <a:latin typeface="Arial" panose="020B0604020202020204" pitchFamily="34" charset="0"/>
                <a:cs typeface="Arial" panose="020B0604020202020204" pitchFamily="34" charset="0"/>
              </a:rPr>
              <a:t>Đọc thêm thông tin về bài học</a:t>
            </a:r>
            <a:endParaRPr lang="en-US" sz="4000">
              <a:solidFill>
                <a:srgbClr val="002060"/>
              </a:solidFill>
              <a:latin typeface="Arial" panose="020B0604020202020204" pitchFamily="34" charset="0"/>
              <a:cs typeface="Arial" panose="020B0604020202020204" pitchFamily="34" charset="0"/>
            </a:endParaRPr>
          </a:p>
        </p:txBody>
      </p:sp>
      <p:sp>
        <p:nvSpPr>
          <p:cNvPr id="29" name="Rounded Rectangle 28"/>
          <p:cNvSpPr/>
          <p:nvPr/>
        </p:nvSpPr>
        <p:spPr>
          <a:xfrm>
            <a:off x="1869346" y="5227834"/>
            <a:ext cx="12227654" cy="1066800"/>
          </a:xfrm>
          <a:prstGeom prst="roundRect">
            <a:avLst/>
          </a:prstGeom>
          <a:solidFill>
            <a:srgbClr val="FFDE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002060"/>
                </a:solidFill>
                <a:latin typeface="Arial" panose="020B0604020202020204" pitchFamily="34" charset="0"/>
                <a:cs typeface="Arial" panose="020B0604020202020204" pitchFamily="34" charset="0"/>
              </a:rPr>
              <a:t>Xem phim ảnh không phù hợp với lứa tuổi</a:t>
            </a:r>
            <a:endParaRPr lang="en-US" sz="4000">
              <a:solidFill>
                <a:srgbClr val="002060"/>
              </a:solidFill>
              <a:latin typeface="Arial" panose="020B0604020202020204" pitchFamily="34" charset="0"/>
              <a:cs typeface="Arial" panose="020B0604020202020204" pitchFamily="34" charset="0"/>
            </a:endParaRPr>
          </a:p>
        </p:txBody>
      </p:sp>
      <p:sp>
        <p:nvSpPr>
          <p:cNvPr id="30" name="Rounded Rectangle 29"/>
          <p:cNvSpPr/>
          <p:nvPr/>
        </p:nvSpPr>
        <p:spPr>
          <a:xfrm>
            <a:off x="1869346" y="6531184"/>
            <a:ext cx="12227654" cy="1066800"/>
          </a:xfrm>
          <a:prstGeom prst="roundRect">
            <a:avLst/>
          </a:prstGeom>
          <a:solidFill>
            <a:srgbClr val="FFDE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002060"/>
                </a:solidFill>
                <a:latin typeface="Arial" panose="020B0604020202020204" pitchFamily="34" charset="0"/>
                <a:cs typeface="Arial" panose="020B0604020202020204" pitchFamily="34" charset="0"/>
              </a:rPr>
              <a:t>Xem những bức tranh về chủ đề em yêu thích</a:t>
            </a:r>
            <a:endParaRPr lang="en-US" sz="4000">
              <a:solidFill>
                <a:srgbClr val="002060"/>
              </a:solidFill>
              <a:latin typeface="Arial" panose="020B0604020202020204" pitchFamily="34" charset="0"/>
              <a:cs typeface="Arial" panose="020B0604020202020204" pitchFamily="34" charset="0"/>
            </a:endParaRPr>
          </a:p>
        </p:txBody>
      </p:sp>
      <p:sp>
        <p:nvSpPr>
          <p:cNvPr id="31" name="Rounded Rectangle 30"/>
          <p:cNvSpPr/>
          <p:nvPr/>
        </p:nvSpPr>
        <p:spPr>
          <a:xfrm>
            <a:off x="1828588" y="7829513"/>
            <a:ext cx="12268412" cy="1066800"/>
          </a:xfrm>
          <a:prstGeom prst="roundRect">
            <a:avLst/>
          </a:prstGeom>
          <a:solidFill>
            <a:srgbClr val="FFDE5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rgbClr val="002060"/>
                </a:solidFill>
                <a:latin typeface="Arial" panose="020B0604020202020204" pitchFamily="34" charset="0"/>
                <a:cs typeface="Arial" panose="020B0604020202020204" pitchFamily="34" charset="0"/>
              </a:rPr>
              <a:t>Xem những thông tin mà bố mẹ chia sẻ về công việc </a:t>
            </a:r>
            <a:endParaRPr lang="en-US" sz="4000">
              <a:solidFill>
                <a:srgbClr val="002060"/>
              </a:solidFill>
              <a:latin typeface="Arial" panose="020B0604020202020204" pitchFamily="34" charset="0"/>
              <a:cs typeface="Arial" panose="020B0604020202020204" pitchFamily="34" charset="0"/>
            </a:endParaRPr>
          </a:p>
        </p:txBody>
      </p:sp>
      <p:pic>
        <p:nvPicPr>
          <p:cNvPr id="33" name="Picture 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3917337" y="5314167"/>
            <a:ext cx="916005" cy="816077"/>
          </a:xfrm>
          <a:prstGeom prst="rect">
            <a:avLst/>
          </a:prstGeom>
        </p:spPr>
      </p:pic>
      <p:pic>
        <p:nvPicPr>
          <p:cNvPr id="35" name="Picture 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303818" y="3470770"/>
            <a:ext cx="1576922" cy="1479440"/>
          </a:xfrm>
          <a:prstGeom prst="rect">
            <a:avLst/>
          </a:prstGeom>
        </p:spPr>
      </p:pic>
      <p:pic>
        <p:nvPicPr>
          <p:cNvPr id="36" name="Picture 2"/>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3586879" y="6066591"/>
            <a:ext cx="1576922" cy="1479440"/>
          </a:xfrm>
          <a:prstGeom prst="rect">
            <a:avLst/>
          </a:prstGeom>
        </p:spPr>
      </p:pic>
      <p:pic>
        <p:nvPicPr>
          <p:cNvPr id="37" name="Picture 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3750779" y="2593352"/>
            <a:ext cx="916005" cy="816077"/>
          </a:xfrm>
          <a:prstGeom prst="rect">
            <a:avLst/>
          </a:prstGeom>
        </p:spPr>
      </p:pic>
      <p:pic>
        <p:nvPicPr>
          <p:cNvPr id="38" name="Picture 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a:off x="13905781" y="7890416"/>
            <a:ext cx="916005" cy="816077"/>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barn(inVertical)">
                                      <p:cBhvr>
                                        <p:cTn id="19" dur="500"/>
                                        <p:tgtEl>
                                          <p:spTgt spid="29"/>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barn(inVertical)">
                                      <p:cBhvr>
                                        <p:cTn id="22" dur="500"/>
                                        <p:tgtEl>
                                          <p:spTgt spid="30"/>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barn(inVertical)">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wipe(down)">
                                      <p:cBhvr>
                                        <p:cTn id="35" dur="500"/>
                                        <p:tgtEl>
                                          <p:spTgt spid="3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down)">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down)">
                                      <p:cBhvr>
                                        <p:cTn id="5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28" grpId="0" animBg="1"/>
      <p:bldP spid="29" grpId="0" animBg="1"/>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2"/>
          <p:cNvGrpSpPr/>
          <p:nvPr/>
        </p:nvGrpSpPr>
        <p:grpSpPr>
          <a:xfrm>
            <a:off x="3447156" y="4994049"/>
            <a:ext cx="11977794" cy="3508450"/>
            <a:chOff x="-12939" y="0"/>
            <a:chExt cx="3236485" cy="1063167"/>
          </a:xfrm>
        </p:grpSpPr>
        <p:sp>
          <p:nvSpPr>
            <p:cNvPr id="13" name="Freeform 13"/>
            <p:cNvSpPr/>
            <p:nvPr/>
          </p:nvSpPr>
          <p:spPr>
            <a:xfrm>
              <a:off x="-12939" y="13335"/>
              <a:ext cx="3198146" cy="1036498"/>
            </a:xfrm>
            <a:custGeom>
              <a:avLst/>
              <a:gdLst/>
              <a:ahLst/>
              <a:cxnLst/>
              <a:rect l="l" t="t" r="r" b="b"/>
              <a:pathLst>
                <a:path w="3198146" h="1036498">
                  <a:moveTo>
                    <a:pt x="3198146" y="1036498"/>
                  </a:moveTo>
                  <a:lnTo>
                    <a:pt x="0" y="1028878"/>
                  </a:lnTo>
                  <a:lnTo>
                    <a:pt x="0" y="372711"/>
                  </a:lnTo>
                  <a:lnTo>
                    <a:pt x="17780" y="19050"/>
                  </a:lnTo>
                  <a:lnTo>
                    <a:pt x="1592683" y="0"/>
                  </a:lnTo>
                  <a:lnTo>
                    <a:pt x="3179096" y="5080"/>
                  </a:lnTo>
                  <a:close/>
                </a:path>
              </a:pathLst>
            </a:custGeom>
            <a:solidFill>
              <a:schemeClr val="accent3">
                <a:lumMod val="40000"/>
                <a:lumOff val="60000"/>
              </a:schemeClr>
            </a:solidFill>
            <a:ln>
              <a:solidFill>
                <a:schemeClr val="accent3">
                  <a:lumMod val="60000"/>
                  <a:lumOff val="40000"/>
                </a:schemeClr>
              </a:solidFill>
            </a:ln>
          </p:spPr>
        </p:sp>
        <p:sp>
          <p:nvSpPr>
            <p:cNvPr id="14" name="Freeform 14"/>
            <p:cNvSpPr/>
            <p:nvPr/>
          </p:nvSpPr>
          <p:spPr>
            <a:xfrm>
              <a:off x="-3810" y="0"/>
              <a:ext cx="3227356" cy="1063167"/>
            </a:xfrm>
            <a:custGeom>
              <a:avLst/>
              <a:gdLst/>
              <a:ahLst/>
              <a:cxnLst/>
              <a:rect l="l" t="t" r="r" b="b"/>
              <a:pathLst>
                <a:path w="3227356" h="1063167">
                  <a:moveTo>
                    <a:pt x="3193066" y="21590"/>
                  </a:moveTo>
                  <a:cubicBezTo>
                    <a:pt x="3194336" y="34290"/>
                    <a:pt x="3194336" y="44450"/>
                    <a:pt x="3195606" y="54610"/>
                  </a:cubicBezTo>
                  <a:cubicBezTo>
                    <a:pt x="3198146" y="78842"/>
                    <a:pt x="3199416" y="99834"/>
                    <a:pt x="3201956" y="120076"/>
                  </a:cubicBezTo>
                  <a:cubicBezTo>
                    <a:pt x="3201956" y="149314"/>
                    <a:pt x="3214656" y="725841"/>
                    <a:pt x="3221006" y="755080"/>
                  </a:cubicBezTo>
                  <a:cubicBezTo>
                    <a:pt x="3227356" y="799312"/>
                    <a:pt x="3223546" y="844295"/>
                    <a:pt x="3223546" y="888528"/>
                  </a:cubicBezTo>
                  <a:cubicBezTo>
                    <a:pt x="3223546" y="927513"/>
                    <a:pt x="3224816" y="963499"/>
                    <a:pt x="3226086" y="1002208"/>
                  </a:cubicBezTo>
                  <a:cubicBezTo>
                    <a:pt x="3226086" y="1023797"/>
                    <a:pt x="3226086" y="1037768"/>
                    <a:pt x="3226086" y="1061897"/>
                  </a:cubicBezTo>
                  <a:cubicBezTo>
                    <a:pt x="3203226" y="1061897"/>
                    <a:pt x="3182906" y="1063167"/>
                    <a:pt x="3157679" y="1061897"/>
                  </a:cubicBezTo>
                  <a:cubicBezTo>
                    <a:pt x="2997143" y="1056817"/>
                    <a:pt x="2834137" y="1063167"/>
                    <a:pt x="2673601" y="1058088"/>
                  </a:cubicBezTo>
                  <a:cubicBezTo>
                    <a:pt x="2577279" y="1054278"/>
                    <a:pt x="2483427" y="1056817"/>
                    <a:pt x="2387105" y="1054278"/>
                  </a:cubicBezTo>
                  <a:cubicBezTo>
                    <a:pt x="2342649" y="1053008"/>
                    <a:pt x="2298193" y="1051738"/>
                    <a:pt x="2253737" y="1050467"/>
                  </a:cubicBezTo>
                  <a:cubicBezTo>
                    <a:pt x="2226569" y="1050467"/>
                    <a:pt x="2201871" y="1051738"/>
                    <a:pt x="2174704" y="1051738"/>
                  </a:cubicBezTo>
                  <a:cubicBezTo>
                    <a:pt x="2105550" y="1050467"/>
                    <a:pt x="1915376" y="1051738"/>
                    <a:pt x="1846222" y="1050467"/>
                  </a:cubicBezTo>
                  <a:cubicBezTo>
                    <a:pt x="1796826" y="1049197"/>
                    <a:pt x="808912" y="1058088"/>
                    <a:pt x="759516" y="1056817"/>
                  </a:cubicBezTo>
                  <a:cubicBezTo>
                    <a:pt x="747167" y="1056817"/>
                    <a:pt x="732348" y="1058088"/>
                    <a:pt x="719999" y="1058088"/>
                  </a:cubicBezTo>
                  <a:cubicBezTo>
                    <a:pt x="690362" y="1058088"/>
                    <a:pt x="663194" y="1059358"/>
                    <a:pt x="633557" y="1059358"/>
                  </a:cubicBezTo>
                  <a:cubicBezTo>
                    <a:pt x="559463" y="1059358"/>
                    <a:pt x="487840" y="1058088"/>
                    <a:pt x="413746" y="1056817"/>
                  </a:cubicBezTo>
                  <a:cubicBezTo>
                    <a:pt x="369290" y="1055547"/>
                    <a:pt x="324834" y="1054278"/>
                    <a:pt x="282847" y="1053008"/>
                  </a:cubicBezTo>
                  <a:cubicBezTo>
                    <a:pt x="203814" y="1051738"/>
                    <a:pt x="124781" y="1050467"/>
                    <a:pt x="48260" y="1050467"/>
                  </a:cubicBezTo>
                  <a:cubicBezTo>
                    <a:pt x="38100" y="1050467"/>
                    <a:pt x="29210" y="1050467"/>
                    <a:pt x="19050" y="1049197"/>
                  </a:cubicBezTo>
                  <a:cubicBezTo>
                    <a:pt x="10160" y="1047928"/>
                    <a:pt x="5080" y="1041578"/>
                    <a:pt x="7620" y="1032688"/>
                  </a:cubicBezTo>
                  <a:cubicBezTo>
                    <a:pt x="16510" y="1000984"/>
                    <a:pt x="12700" y="982242"/>
                    <a:pt x="11430" y="962749"/>
                  </a:cubicBezTo>
                  <a:cubicBezTo>
                    <a:pt x="10160" y="923014"/>
                    <a:pt x="6350" y="884030"/>
                    <a:pt x="7620" y="844295"/>
                  </a:cubicBezTo>
                  <a:cubicBezTo>
                    <a:pt x="5080" y="794814"/>
                    <a:pt x="0" y="182302"/>
                    <a:pt x="7620" y="132071"/>
                  </a:cubicBezTo>
                  <a:cubicBezTo>
                    <a:pt x="8890" y="122325"/>
                    <a:pt x="7620" y="111829"/>
                    <a:pt x="8890" y="102083"/>
                  </a:cubicBezTo>
                  <a:cubicBezTo>
                    <a:pt x="10160" y="86339"/>
                    <a:pt x="12700" y="69095"/>
                    <a:pt x="13970" y="44450"/>
                  </a:cubicBezTo>
                  <a:cubicBezTo>
                    <a:pt x="13970" y="41910"/>
                    <a:pt x="15240" y="39370"/>
                    <a:pt x="16510" y="38100"/>
                  </a:cubicBezTo>
                  <a:cubicBezTo>
                    <a:pt x="38100" y="35560"/>
                    <a:pt x="63036" y="30480"/>
                    <a:pt x="102553" y="29210"/>
                  </a:cubicBezTo>
                  <a:cubicBezTo>
                    <a:pt x="169237" y="25400"/>
                    <a:pt x="235921" y="22860"/>
                    <a:pt x="305075" y="20320"/>
                  </a:cubicBezTo>
                  <a:cubicBezTo>
                    <a:pt x="352001" y="17780"/>
                    <a:pt x="398927" y="16510"/>
                    <a:pt x="443383" y="13970"/>
                  </a:cubicBezTo>
                  <a:cubicBezTo>
                    <a:pt x="487840" y="11430"/>
                    <a:pt x="534766" y="8890"/>
                    <a:pt x="579222" y="8890"/>
                  </a:cubicBezTo>
                  <a:cubicBezTo>
                    <a:pt x="628617" y="7620"/>
                    <a:pt x="678013" y="10160"/>
                    <a:pt x="727409" y="8890"/>
                  </a:cubicBezTo>
                  <a:cubicBezTo>
                    <a:pt x="789153" y="8890"/>
                    <a:pt x="1907967" y="6350"/>
                    <a:pt x="1969711" y="5080"/>
                  </a:cubicBezTo>
                  <a:cubicBezTo>
                    <a:pt x="2028986" y="3810"/>
                    <a:pt x="2088261" y="2540"/>
                    <a:pt x="2150006" y="2540"/>
                  </a:cubicBezTo>
                  <a:cubicBezTo>
                    <a:pt x="2251267" y="1270"/>
                    <a:pt x="2350059" y="0"/>
                    <a:pt x="2451320" y="0"/>
                  </a:cubicBezTo>
                  <a:cubicBezTo>
                    <a:pt x="2493306" y="0"/>
                    <a:pt x="2537762" y="2540"/>
                    <a:pt x="2579749" y="2540"/>
                  </a:cubicBezTo>
                  <a:cubicBezTo>
                    <a:pt x="2695829" y="3810"/>
                    <a:pt x="2814378" y="5080"/>
                    <a:pt x="2930458" y="7620"/>
                  </a:cubicBezTo>
                  <a:cubicBezTo>
                    <a:pt x="2992203" y="8890"/>
                    <a:pt x="3053948" y="12700"/>
                    <a:pt x="3115692" y="16510"/>
                  </a:cubicBezTo>
                  <a:cubicBezTo>
                    <a:pt x="3130511" y="16510"/>
                    <a:pt x="3145330" y="16510"/>
                    <a:pt x="3157679" y="16510"/>
                  </a:cubicBezTo>
                  <a:cubicBezTo>
                    <a:pt x="3174016" y="17780"/>
                    <a:pt x="3182906" y="20320"/>
                    <a:pt x="3193066" y="21590"/>
                  </a:cubicBezTo>
                  <a:close/>
                  <a:moveTo>
                    <a:pt x="3203226" y="1045388"/>
                  </a:moveTo>
                  <a:cubicBezTo>
                    <a:pt x="3204496" y="1028878"/>
                    <a:pt x="3205766" y="1016178"/>
                    <a:pt x="3205766" y="1003478"/>
                  </a:cubicBezTo>
                  <a:cubicBezTo>
                    <a:pt x="3204496" y="959750"/>
                    <a:pt x="3203226" y="920016"/>
                    <a:pt x="3203226" y="877282"/>
                  </a:cubicBezTo>
                  <a:cubicBezTo>
                    <a:pt x="3203226" y="857790"/>
                    <a:pt x="3205766" y="838297"/>
                    <a:pt x="3204496" y="818805"/>
                  </a:cubicBezTo>
                  <a:cubicBezTo>
                    <a:pt x="3204496" y="800812"/>
                    <a:pt x="3203226" y="782069"/>
                    <a:pt x="3201956" y="764076"/>
                  </a:cubicBezTo>
                  <a:cubicBezTo>
                    <a:pt x="3196876" y="736337"/>
                    <a:pt x="3185446" y="162059"/>
                    <a:pt x="3185446" y="134320"/>
                  </a:cubicBezTo>
                  <a:cubicBezTo>
                    <a:pt x="3182906" y="111079"/>
                    <a:pt x="3180366" y="87088"/>
                    <a:pt x="3177826" y="63500"/>
                  </a:cubicBezTo>
                  <a:cubicBezTo>
                    <a:pt x="3176556" y="44450"/>
                    <a:pt x="3175286" y="43180"/>
                    <a:pt x="3150269" y="41910"/>
                  </a:cubicBezTo>
                  <a:cubicBezTo>
                    <a:pt x="3142860" y="41910"/>
                    <a:pt x="3137920" y="41910"/>
                    <a:pt x="3130511" y="40640"/>
                  </a:cubicBezTo>
                  <a:cubicBezTo>
                    <a:pt x="3068767" y="36830"/>
                    <a:pt x="3004552" y="31750"/>
                    <a:pt x="2942807" y="30480"/>
                  </a:cubicBezTo>
                  <a:cubicBezTo>
                    <a:pt x="2792150" y="26670"/>
                    <a:pt x="2639024" y="25400"/>
                    <a:pt x="2488367" y="22860"/>
                  </a:cubicBezTo>
                  <a:cubicBezTo>
                    <a:pt x="2466139" y="22860"/>
                    <a:pt x="2441441" y="22860"/>
                    <a:pt x="2419213" y="22860"/>
                  </a:cubicBezTo>
                  <a:cubicBezTo>
                    <a:pt x="2382166" y="22860"/>
                    <a:pt x="2345119" y="22860"/>
                    <a:pt x="2310542" y="22860"/>
                  </a:cubicBezTo>
                  <a:cubicBezTo>
                    <a:pt x="2231509" y="22860"/>
                    <a:pt x="2152476" y="22860"/>
                    <a:pt x="2075912" y="24130"/>
                  </a:cubicBezTo>
                  <a:cubicBezTo>
                    <a:pt x="2009228" y="25400"/>
                    <a:pt x="885475" y="29210"/>
                    <a:pt x="818791" y="29210"/>
                  </a:cubicBezTo>
                  <a:cubicBezTo>
                    <a:pt x="710120" y="29210"/>
                    <a:pt x="601450" y="26670"/>
                    <a:pt x="492779" y="33020"/>
                  </a:cubicBezTo>
                  <a:cubicBezTo>
                    <a:pt x="435974" y="36830"/>
                    <a:pt x="381639" y="36830"/>
                    <a:pt x="327303" y="38100"/>
                  </a:cubicBezTo>
                  <a:cubicBezTo>
                    <a:pt x="233452" y="41910"/>
                    <a:pt x="139600" y="45720"/>
                    <a:pt x="49530" y="50800"/>
                  </a:cubicBezTo>
                  <a:cubicBezTo>
                    <a:pt x="36830" y="50800"/>
                    <a:pt x="34290" y="53340"/>
                    <a:pt x="33020" y="66846"/>
                  </a:cubicBezTo>
                  <a:cubicBezTo>
                    <a:pt x="31750" y="80341"/>
                    <a:pt x="31750" y="93836"/>
                    <a:pt x="30480" y="107331"/>
                  </a:cubicBezTo>
                  <a:cubicBezTo>
                    <a:pt x="29210" y="129822"/>
                    <a:pt x="26670" y="151563"/>
                    <a:pt x="25400" y="174055"/>
                  </a:cubicBezTo>
                  <a:cubicBezTo>
                    <a:pt x="20320" y="198045"/>
                    <a:pt x="26670" y="784318"/>
                    <a:pt x="29210" y="808309"/>
                  </a:cubicBezTo>
                  <a:cubicBezTo>
                    <a:pt x="29210" y="833799"/>
                    <a:pt x="29210" y="860039"/>
                    <a:pt x="30480" y="885529"/>
                  </a:cubicBezTo>
                  <a:cubicBezTo>
                    <a:pt x="30480" y="904272"/>
                    <a:pt x="33020" y="923014"/>
                    <a:pt x="33020" y="941757"/>
                  </a:cubicBezTo>
                  <a:cubicBezTo>
                    <a:pt x="33020" y="961999"/>
                    <a:pt x="33020" y="982242"/>
                    <a:pt x="31750" y="1003478"/>
                  </a:cubicBezTo>
                  <a:cubicBezTo>
                    <a:pt x="31750" y="1007288"/>
                    <a:pt x="31750" y="1009828"/>
                    <a:pt x="31750" y="1013638"/>
                  </a:cubicBezTo>
                  <a:cubicBezTo>
                    <a:pt x="31750" y="1023798"/>
                    <a:pt x="35560" y="1027608"/>
                    <a:pt x="44450" y="1027608"/>
                  </a:cubicBezTo>
                  <a:cubicBezTo>
                    <a:pt x="67976" y="1027608"/>
                    <a:pt x="102553" y="1028878"/>
                    <a:pt x="134660" y="1028878"/>
                  </a:cubicBezTo>
                  <a:cubicBezTo>
                    <a:pt x="181586" y="1028878"/>
                    <a:pt x="230982" y="1026338"/>
                    <a:pt x="277908" y="1028878"/>
                  </a:cubicBezTo>
                  <a:cubicBezTo>
                    <a:pt x="354471" y="1032688"/>
                    <a:pt x="431034" y="1035228"/>
                    <a:pt x="507598" y="1033958"/>
                  </a:cubicBezTo>
                  <a:cubicBezTo>
                    <a:pt x="556994" y="1032688"/>
                    <a:pt x="603920" y="1035228"/>
                    <a:pt x="653315" y="1035228"/>
                  </a:cubicBezTo>
                  <a:cubicBezTo>
                    <a:pt x="724939" y="1035228"/>
                    <a:pt x="796563" y="1033958"/>
                    <a:pt x="868187" y="1035228"/>
                  </a:cubicBezTo>
                  <a:cubicBezTo>
                    <a:pt x="974387" y="1036498"/>
                    <a:pt x="2140127" y="1026338"/>
                    <a:pt x="2248797" y="1028878"/>
                  </a:cubicBezTo>
                  <a:cubicBezTo>
                    <a:pt x="2295723" y="1030148"/>
                    <a:pt x="2342649" y="1031418"/>
                    <a:pt x="2387105" y="1031418"/>
                  </a:cubicBezTo>
                  <a:cubicBezTo>
                    <a:pt x="2468608" y="1033958"/>
                    <a:pt x="2547642" y="1030148"/>
                    <a:pt x="2629145" y="1033958"/>
                  </a:cubicBezTo>
                  <a:cubicBezTo>
                    <a:pt x="2695829" y="1036498"/>
                    <a:pt x="2762513" y="1036498"/>
                    <a:pt x="2829197" y="1039038"/>
                  </a:cubicBezTo>
                  <a:cubicBezTo>
                    <a:pt x="2927989" y="1042848"/>
                    <a:pt x="3026780" y="1045388"/>
                    <a:pt x="3125572" y="1046658"/>
                  </a:cubicBezTo>
                  <a:cubicBezTo>
                    <a:pt x="3162618" y="1046658"/>
                    <a:pt x="3182906" y="1045388"/>
                    <a:pt x="3203226" y="1045388"/>
                  </a:cubicBezTo>
                  <a:close/>
                </a:path>
              </a:pathLst>
            </a:custGeom>
            <a:solidFill>
              <a:srgbClr val="FFE2FD"/>
            </a:solidFill>
          </p:spPr>
        </p:sp>
      </p:grpSp>
      <p:grpSp>
        <p:nvGrpSpPr>
          <p:cNvPr id="3" name="Group 3"/>
          <p:cNvGrpSpPr/>
          <p:nvPr/>
        </p:nvGrpSpPr>
        <p:grpSpPr>
          <a:xfrm>
            <a:off x="5797419" y="1028700"/>
            <a:ext cx="12007680" cy="3512644"/>
            <a:chOff x="0" y="0"/>
            <a:chExt cx="3221006" cy="1064438"/>
          </a:xfrm>
        </p:grpSpPr>
        <p:sp>
          <p:nvSpPr>
            <p:cNvPr id="4" name="Freeform 4"/>
            <p:cNvSpPr/>
            <p:nvPr/>
          </p:nvSpPr>
          <p:spPr>
            <a:xfrm>
              <a:off x="10160" y="16510"/>
              <a:ext cx="3198146" cy="1036498"/>
            </a:xfrm>
            <a:custGeom>
              <a:avLst/>
              <a:gdLst/>
              <a:ahLst/>
              <a:cxnLst/>
              <a:rect l="l" t="t" r="r" b="b"/>
              <a:pathLst>
                <a:path w="3198146" h="1036498">
                  <a:moveTo>
                    <a:pt x="3198146" y="1036498"/>
                  </a:moveTo>
                  <a:lnTo>
                    <a:pt x="0" y="1028878"/>
                  </a:lnTo>
                  <a:lnTo>
                    <a:pt x="0" y="372711"/>
                  </a:lnTo>
                  <a:lnTo>
                    <a:pt x="17780" y="19050"/>
                  </a:lnTo>
                  <a:lnTo>
                    <a:pt x="1592683" y="0"/>
                  </a:lnTo>
                  <a:lnTo>
                    <a:pt x="3179096" y="5080"/>
                  </a:lnTo>
                  <a:close/>
                </a:path>
              </a:pathLst>
            </a:custGeom>
            <a:solidFill>
              <a:srgbClr val="FFE2FD"/>
            </a:solidFill>
          </p:spPr>
        </p:sp>
        <p:sp>
          <p:nvSpPr>
            <p:cNvPr id="5" name="Freeform 5"/>
            <p:cNvSpPr/>
            <p:nvPr/>
          </p:nvSpPr>
          <p:spPr>
            <a:xfrm>
              <a:off x="-3810" y="0"/>
              <a:ext cx="3227356" cy="1063167"/>
            </a:xfrm>
            <a:custGeom>
              <a:avLst/>
              <a:gdLst/>
              <a:ahLst/>
              <a:cxnLst/>
              <a:rect l="l" t="t" r="r" b="b"/>
              <a:pathLst>
                <a:path w="3227356" h="1063167">
                  <a:moveTo>
                    <a:pt x="3193066" y="21590"/>
                  </a:moveTo>
                  <a:cubicBezTo>
                    <a:pt x="3194336" y="34290"/>
                    <a:pt x="3194336" y="44450"/>
                    <a:pt x="3195606" y="54610"/>
                  </a:cubicBezTo>
                  <a:cubicBezTo>
                    <a:pt x="3198146" y="78842"/>
                    <a:pt x="3199416" y="99834"/>
                    <a:pt x="3201956" y="120076"/>
                  </a:cubicBezTo>
                  <a:cubicBezTo>
                    <a:pt x="3201956" y="149314"/>
                    <a:pt x="3214656" y="725841"/>
                    <a:pt x="3221006" y="755080"/>
                  </a:cubicBezTo>
                  <a:cubicBezTo>
                    <a:pt x="3227356" y="799312"/>
                    <a:pt x="3223546" y="844295"/>
                    <a:pt x="3223546" y="888528"/>
                  </a:cubicBezTo>
                  <a:cubicBezTo>
                    <a:pt x="3223546" y="927513"/>
                    <a:pt x="3224816" y="963499"/>
                    <a:pt x="3226086" y="1002208"/>
                  </a:cubicBezTo>
                  <a:cubicBezTo>
                    <a:pt x="3226086" y="1023797"/>
                    <a:pt x="3226086" y="1037768"/>
                    <a:pt x="3226086" y="1061897"/>
                  </a:cubicBezTo>
                  <a:cubicBezTo>
                    <a:pt x="3203226" y="1061897"/>
                    <a:pt x="3182906" y="1063167"/>
                    <a:pt x="3157679" y="1061897"/>
                  </a:cubicBezTo>
                  <a:cubicBezTo>
                    <a:pt x="2997143" y="1056817"/>
                    <a:pt x="2834137" y="1063167"/>
                    <a:pt x="2673601" y="1058088"/>
                  </a:cubicBezTo>
                  <a:cubicBezTo>
                    <a:pt x="2577279" y="1054278"/>
                    <a:pt x="2483427" y="1056817"/>
                    <a:pt x="2387105" y="1054278"/>
                  </a:cubicBezTo>
                  <a:cubicBezTo>
                    <a:pt x="2342649" y="1053008"/>
                    <a:pt x="2298193" y="1051738"/>
                    <a:pt x="2253737" y="1050467"/>
                  </a:cubicBezTo>
                  <a:cubicBezTo>
                    <a:pt x="2226569" y="1050467"/>
                    <a:pt x="2201871" y="1051738"/>
                    <a:pt x="2174704" y="1051738"/>
                  </a:cubicBezTo>
                  <a:cubicBezTo>
                    <a:pt x="2105550" y="1050467"/>
                    <a:pt x="1915376" y="1051738"/>
                    <a:pt x="1846222" y="1050467"/>
                  </a:cubicBezTo>
                  <a:cubicBezTo>
                    <a:pt x="1796826" y="1049197"/>
                    <a:pt x="808912" y="1058088"/>
                    <a:pt x="759516" y="1056817"/>
                  </a:cubicBezTo>
                  <a:cubicBezTo>
                    <a:pt x="747167" y="1056817"/>
                    <a:pt x="732348" y="1058088"/>
                    <a:pt x="719999" y="1058088"/>
                  </a:cubicBezTo>
                  <a:cubicBezTo>
                    <a:pt x="690362" y="1058088"/>
                    <a:pt x="663194" y="1059358"/>
                    <a:pt x="633557" y="1059358"/>
                  </a:cubicBezTo>
                  <a:cubicBezTo>
                    <a:pt x="559463" y="1059358"/>
                    <a:pt x="487840" y="1058088"/>
                    <a:pt x="413746" y="1056817"/>
                  </a:cubicBezTo>
                  <a:cubicBezTo>
                    <a:pt x="369290" y="1055547"/>
                    <a:pt x="324834" y="1054278"/>
                    <a:pt x="282847" y="1053008"/>
                  </a:cubicBezTo>
                  <a:cubicBezTo>
                    <a:pt x="203814" y="1051738"/>
                    <a:pt x="124781" y="1050467"/>
                    <a:pt x="48260" y="1050467"/>
                  </a:cubicBezTo>
                  <a:cubicBezTo>
                    <a:pt x="38100" y="1050467"/>
                    <a:pt x="29210" y="1050467"/>
                    <a:pt x="19050" y="1049197"/>
                  </a:cubicBezTo>
                  <a:cubicBezTo>
                    <a:pt x="10160" y="1047928"/>
                    <a:pt x="5080" y="1041578"/>
                    <a:pt x="7620" y="1032688"/>
                  </a:cubicBezTo>
                  <a:cubicBezTo>
                    <a:pt x="16510" y="1000984"/>
                    <a:pt x="12700" y="982242"/>
                    <a:pt x="11430" y="962749"/>
                  </a:cubicBezTo>
                  <a:cubicBezTo>
                    <a:pt x="10160" y="923014"/>
                    <a:pt x="6350" y="884030"/>
                    <a:pt x="7620" y="844295"/>
                  </a:cubicBezTo>
                  <a:cubicBezTo>
                    <a:pt x="5080" y="794814"/>
                    <a:pt x="0" y="182302"/>
                    <a:pt x="7620" y="132071"/>
                  </a:cubicBezTo>
                  <a:cubicBezTo>
                    <a:pt x="8890" y="122325"/>
                    <a:pt x="7620" y="111829"/>
                    <a:pt x="8890" y="102083"/>
                  </a:cubicBezTo>
                  <a:cubicBezTo>
                    <a:pt x="10160" y="86339"/>
                    <a:pt x="12700" y="69095"/>
                    <a:pt x="13970" y="44450"/>
                  </a:cubicBezTo>
                  <a:cubicBezTo>
                    <a:pt x="13970" y="41910"/>
                    <a:pt x="15240" y="39370"/>
                    <a:pt x="16510" y="38100"/>
                  </a:cubicBezTo>
                  <a:cubicBezTo>
                    <a:pt x="38100" y="35560"/>
                    <a:pt x="63036" y="30480"/>
                    <a:pt x="102553" y="29210"/>
                  </a:cubicBezTo>
                  <a:cubicBezTo>
                    <a:pt x="169237" y="25400"/>
                    <a:pt x="235921" y="22860"/>
                    <a:pt x="305075" y="20320"/>
                  </a:cubicBezTo>
                  <a:cubicBezTo>
                    <a:pt x="352001" y="17780"/>
                    <a:pt x="398927" y="16510"/>
                    <a:pt x="443383" y="13970"/>
                  </a:cubicBezTo>
                  <a:cubicBezTo>
                    <a:pt x="487840" y="11430"/>
                    <a:pt x="534766" y="8890"/>
                    <a:pt x="579222" y="8890"/>
                  </a:cubicBezTo>
                  <a:cubicBezTo>
                    <a:pt x="628617" y="7620"/>
                    <a:pt x="678013" y="10160"/>
                    <a:pt x="727409" y="8890"/>
                  </a:cubicBezTo>
                  <a:cubicBezTo>
                    <a:pt x="789153" y="8890"/>
                    <a:pt x="1907967" y="6350"/>
                    <a:pt x="1969711" y="5080"/>
                  </a:cubicBezTo>
                  <a:cubicBezTo>
                    <a:pt x="2028986" y="3810"/>
                    <a:pt x="2088261" y="2540"/>
                    <a:pt x="2150006" y="2540"/>
                  </a:cubicBezTo>
                  <a:cubicBezTo>
                    <a:pt x="2251267" y="1270"/>
                    <a:pt x="2350059" y="0"/>
                    <a:pt x="2451320" y="0"/>
                  </a:cubicBezTo>
                  <a:cubicBezTo>
                    <a:pt x="2493306" y="0"/>
                    <a:pt x="2537762" y="2540"/>
                    <a:pt x="2579749" y="2540"/>
                  </a:cubicBezTo>
                  <a:cubicBezTo>
                    <a:pt x="2695829" y="3810"/>
                    <a:pt x="2814378" y="5080"/>
                    <a:pt x="2930458" y="7620"/>
                  </a:cubicBezTo>
                  <a:cubicBezTo>
                    <a:pt x="2992203" y="8890"/>
                    <a:pt x="3053948" y="12700"/>
                    <a:pt x="3115692" y="16510"/>
                  </a:cubicBezTo>
                  <a:cubicBezTo>
                    <a:pt x="3130511" y="16510"/>
                    <a:pt x="3145330" y="16510"/>
                    <a:pt x="3157679" y="16510"/>
                  </a:cubicBezTo>
                  <a:cubicBezTo>
                    <a:pt x="3174016" y="17780"/>
                    <a:pt x="3182906" y="20320"/>
                    <a:pt x="3193066" y="21590"/>
                  </a:cubicBezTo>
                  <a:close/>
                  <a:moveTo>
                    <a:pt x="3203226" y="1045388"/>
                  </a:moveTo>
                  <a:cubicBezTo>
                    <a:pt x="3204496" y="1028878"/>
                    <a:pt x="3205766" y="1016178"/>
                    <a:pt x="3205766" y="1003478"/>
                  </a:cubicBezTo>
                  <a:cubicBezTo>
                    <a:pt x="3204496" y="959750"/>
                    <a:pt x="3203226" y="920016"/>
                    <a:pt x="3203226" y="877282"/>
                  </a:cubicBezTo>
                  <a:cubicBezTo>
                    <a:pt x="3203226" y="857790"/>
                    <a:pt x="3205766" y="838297"/>
                    <a:pt x="3204496" y="818805"/>
                  </a:cubicBezTo>
                  <a:cubicBezTo>
                    <a:pt x="3204496" y="800812"/>
                    <a:pt x="3203226" y="782069"/>
                    <a:pt x="3201956" y="764076"/>
                  </a:cubicBezTo>
                  <a:cubicBezTo>
                    <a:pt x="3196876" y="736337"/>
                    <a:pt x="3185446" y="162059"/>
                    <a:pt x="3185446" y="134320"/>
                  </a:cubicBezTo>
                  <a:cubicBezTo>
                    <a:pt x="3182906" y="111079"/>
                    <a:pt x="3180366" y="87088"/>
                    <a:pt x="3177826" y="63500"/>
                  </a:cubicBezTo>
                  <a:cubicBezTo>
                    <a:pt x="3176556" y="44450"/>
                    <a:pt x="3175286" y="43180"/>
                    <a:pt x="3150269" y="41910"/>
                  </a:cubicBezTo>
                  <a:cubicBezTo>
                    <a:pt x="3142860" y="41910"/>
                    <a:pt x="3137920" y="41910"/>
                    <a:pt x="3130511" y="40640"/>
                  </a:cubicBezTo>
                  <a:cubicBezTo>
                    <a:pt x="3068767" y="36830"/>
                    <a:pt x="3004552" y="31750"/>
                    <a:pt x="2942807" y="30480"/>
                  </a:cubicBezTo>
                  <a:cubicBezTo>
                    <a:pt x="2792150" y="26670"/>
                    <a:pt x="2639024" y="25400"/>
                    <a:pt x="2488367" y="22860"/>
                  </a:cubicBezTo>
                  <a:cubicBezTo>
                    <a:pt x="2466139" y="22860"/>
                    <a:pt x="2441441" y="22860"/>
                    <a:pt x="2419213" y="22860"/>
                  </a:cubicBezTo>
                  <a:cubicBezTo>
                    <a:pt x="2382166" y="22860"/>
                    <a:pt x="2345119" y="22860"/>
                    <a:pt x="2310542" y="22860"/>
                  </a:cubicBezTo>
                  <a:cubicBezTo>
                    <a:pt x="2231509" y="22860"/>
                    <a:pt x="2152476" y="22860"/>
                    <a:pt x="2075912" y="24130"/>
                  </a:cubicBezTo>
                  <a:cubicBezTo>
                    <a:pt x="2009228" y="25400"/>
                    <a:pt x="885475" y="29210"/>
                    <a:pt x="818791" y="29210"/>
                  </a:cubicBezTo>
                  <a:cubicBezTo>
                    <a:pt x="710120" y="29210"/>
                    <a:pt x="601450" y="26670"/>
                    <a:pt x="492779" y="33020"/>
                  </a:cubicBezTo>
                  <a:cubicBezTo>
                    <a:pt x="435974" y="36830"/>
                    <a:pt x="381639" y="36830"/>
                    <a:pt x="327303" y="38100"/>
                  </a:cubicBezTo>
                  <a:cubicBezTo>
                    <a:pt x="233452" y="41910"/>
                    <a:pt x="139600" y="45720"/>
                    <a:pt x="49530" y="50800"/>
                  </a:cubicBezTo>
                  <a:cubicBezTo>
                    <a:pt x="36830" y="50800"/>
                    <a:pt x="34290" y="53340"/>
                    <a:pt x="33020" y="66846"/>
                  </a:cubicBezTo>
                  <a:cubicBezTo>
                    <a:pt x="31750" y="80341"/>
                    <a:pt x="31750" y="93836"/>
                    <a:pt x="30480" y="107331"/>
                  </a:cubicBezTo>
                  <a:cubicBezTo>
                    <a:pt x="29210" y="129822"/>
                    <a:pt x="26670" y="151563"/>
                    <a:pt x="25400" y="174055"/>
                  </a:cubicBezTo>
                  <a:cubicBezTo>
                    <a:pt x="20320" y="198045"/>
                    <a:pt x="26670" y="784318"/>
                    <a:pt x="29210" y="808309"/>
                  </a:cubicBezTo>
                  <a:cubicBezTo>
                    <a:pt x="29210" y="833799"/>
                    <a:pt x="29210" y="860039"/>
                    <a:pt x="30480" y="885529"/>
                  </a:cubicBezTo>
                  <a:cubicBezTo>
                    <a:pt x="30480" y="904272"/>
                    <a:pt x="33020" y="923014"/>
                    <a:pt x="33020" y="941757"/>
                  </a:cubicBezTo>
                  <a:cubicBezTo>
                    <a:pt x="33020" y="961999"/>
                    <a:pt x="33020" y="982242"/>
                    <a:pt x="31750" y="1003478"/>
                  </a:cubicBezTo>
                  <a:cubicBezTo>
                    <a:pt x="31750" y="1007288"/>
                    <a:pt x="31750" y="1009828"/>
                    <a:pt x="31750" y="1013638"/>
                  </a:cubicBezTo>
                  <a:cubicBezTo>
                    <a:pt x="31750" y="1023798"/>
                    <a:pt x="35560" y="1027608"/>
                    <a:pt x="44450" y="1027608"/>
                  </a:cubicBezTo>
                  <a:cubicBezTo>
                    <a:pt x="67976" y="1027608"/>
                    <a:pt x="102553" y="1028878"/>
                    <a:pt x="134660" y="1028878"/>
                  </a:cubicBezTo>
                  <a:cubicBezTo>
                    <a:pt x="181586" y="1028878"/>
                    <a:pt x="230982" y="1026338"/>
                    <a:pt x="277908" y="1028878"/>
                  </a:cubicBezTo>
                  <a:cubicBezTo>
                    <a:pt x="354471" y="1032688"/>
                    <a:pt x="431034" y="1035228"/>
                    <a:pt x="507598" y="1033958"/>
                  </a:cubicBezTo>
                  <a:cubicBezTo>
                    <a:pt x="556994" y="1032688"/>
                    <a:pt x="603920" y="1035228"/>
                    <a:pt x="653315" y="1035228"/>
                  </a:cubicBezTo>
                  <a:cubicBezTo>
                    <a:pt x="724939" y="1035228"/>
                    <a:pt x="796563" y="1033958"/>
                    <a:pt x="868187" y="1035228"/>
                  </a:cubicBezTo>
                  <a:cubicBezTo>
                    <a:pt x="974387" y="1036498"/>
                    <a:pt x="2140127" y="1026338"/>
                    <a:pt x="2248797" y="1028878"/>
                  </a:cubicBezTo>
                  <a:cubicBezTo>
                    <a:pt x="2295723" y="1030148"/>
                    <a:pt x="2342649" y="1031418"/>
                    <a:pt x="2387105" y="1031418"/>
                  </a:cubicBezTo>
                  <a:cubicBezTo>
                    <a:pt x="2468608" y="1033958"/>
                    <a:pt x="2547642" y="1030148"/>
                    <a:pt x="2629145" y="1033958"/>
                  </a:cubicBezTo>
                  <a:cubicBezTo>
                    <a:pt x="2695829" y="1036498"/>
                    <a:pt x="2762513" y="1036498"/>
                    <a:pt x="2829197" y="1039038"/>
                  </a:cubicBezTo>
                  <a:cubicBezTo>
                    <a:pt x="2927989" y="1042848"/>
                    <a:pt x="3026780" y="1045388"/>
                    <a:pt x="3125572" y="1046658"/>
                  </a:cubicBezTo>
                  <a:cubicBezTo>
                    <a:pt x="3162618" y="1046658"/>
                    <a:pt x="3182906" y="1045388"/>
                    <a:pt x="3203226" y="1045388"/>
                  </a:cubicBezTo>
                  <a:close/>
                </a:path>
              </a:pathLst>
            </a:custGeom>
            <a:solidFill>
              <a:srgbClr val="FFE2FD"/>
            </a:solidFill>
          </p:spPr>
        </p:sp>
      </p:grpSp>
      <p:sp>
        <p:nvSpPr>
          <p:cNvPr id="6" name="TextBox 6"/>
          <p:cNvSpPr txBox="1"/>
          <p:nvPr/>
        </p:nvSpPr>
        <p:spPr>
          <a:xfrm>
            <a:off x="5989647" y="1548464"/>
            <a:ext cx="11504884" cy="2577629"/>
          </a:xfrm>
          <a:prstGeom prst="rect">
            <a:avLst/>
          </a:prstGeom>
        </p:spPr>
        <p:txBody>
          <a:bodyPr wrap="square" lIns="0" tIns="0" rIns="0" bIns="0" rtlCol="0" anchor="t">
            <a:spAutoFit/>
          </a:bodyPr>
          <a:lstStyle/>
          <a:p>
            <a:pPr lvl="0" algn="just">
              <a:lnSpc>
                <a:spcPts val="6719"/>
              </a:lnSpc>
              <a:spcBef>
                <a:spcPct val="0"/>
              </a:spcBef>
            </a:pPr>
            <a:r>
              <a:rPr lang="vi-VN" sz="4000">
                <a:cs typeface="Arial" panose="020B0604020202020204" pitchFamily="34" charset="0"/>
              </a:rPr>
              <a:t>Một bạn cho rằng: “Trò chơi học tập trên Internet rất bổ ích nên có thể chơi bao lâu tùy thích”. Theo em, bạn đó nói đúng không? Hãy giải thích tại sao.</a:t>
            </a:r>
            <a:endParaRPr lang="en-US" sz="4000" u="none">
              <a:latin typeface="Arial" panose="020B0604020202020204" pitchFamily="34" charset="0"/>
              <a:cs typeface="Arial" panose="020B0604020202020204" pitchFamily="34" charset="0"/>
            </a:endParaRPr>
          </a:p>
        </p:txBody>
      </p:sp>
      <p:grpSp>
        <p:nvGrpSpPr>
          <p:cNvPr id="7" name="Group 7"/>
          <p:cNvGrpSpPr/>
          <p:nvPr/>
        </p:nvGrpSpPr>
        <p:grpSpPr>
          <a:xfrm>
            <a:off x="7371572" y="8907673"/>
            <a:ext cx="10917172" cy="2758654"/>
            <a:chOff x="0" y="0"/>
            <a:chExt cx="4166870" cy="1052924"/>
          </a:xfrm>
        </p:grpSpPr>
        <p:sp>
          <p:nvSpPr>
            <p:cNvPr id="8" name="Freeform 8"/>
            <p:cNvSpPr/>
            <p:nvPr/>
          </p:nvSpPr>
          <p:spPr>
            <a:xfrm>
              <a:off x="0" y="0"/>
              <a:ext cx="4168140" cy="1052924"/>
            </a:xfrm>
            <a:custGeom>
              <a:avLst/>
              <a:gdLst/>
              <a:ahLst/>
              <a:cxnLst/>
              <a:rect l="l" t="t" r="r" b="b"/>
              <a:pathLst>
                <a:path w="4168140" h="1052924">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052924"/>
                  </a:lnTo>
                  <a:lnTo>
                    <a:pt x="4166870" y="1052924"/>
                  </a:lnTo>
                  <a:lnTo>
                    <a:pt x="4166870" y="441960"/>
                  </a:lnTo>
                  <a:lnTo>
                    <a:pt x="4168140" y="441960"/>
                  </a:lnTo>
                  <a:lnTo>
                    <a:pt x="4166870" y="193040"/>
                  </a:lnTo>
                  <a:lnTo>
                    <a:pt x="4166870" y="193040"/>
                  </a:lnTo>
                  <a:close/>
                </a:path>
              </a:pathLst>
            </a:custGeom>
            <a:solidFill>
              <a:srgbClr val="C26DBC"/>
            </a:solidFill>
          </p:spPr>
        </p:sp>
      </p:grpSp>
      <p:grpSp>
        <p:nvGrpSpPr>
          <p:cNvPr id="9" name="Group 9"/>
          <p:cNvGrpSpPr/>
          <p:nvPr/>
        </p:nvGrpSpPr>
        <p:grpSpPr>
          <a:xfrm>
            <a:off x="0" y="8907673"/>
            <a:ext cx="10917172" cy="2758654"/>
            <a:chOff x="0" y="0"/>
            <a:chExt cx="4166870" cy="1052924"/>
          </a:xfrm>
        </p:grpSpPr>
        <p:sp>
          <p:nvSpPr>
            <p:cNvPr id="10" name="Freeform 10"/>
            <p:cNvSpPr/>
            <p:nvPr/>
          </p:nvSpPr>
          <p:spPr>
            <a:xfrm>
              <a:off x="0" y="0"/>
              <a:ext cx="4168140" cy="1052924"/>
            </a:xfrm>
            <a:custGeom>
              <a:avLst/>
              <a:gdLst/>
              <a:ahLst/>
              <a:cxnLst/>
              <a:rect l="l" t="t" r="r" b="b"/>
              <a:pathLst>
                <a:path w="4168140" h="1052924">
                  <a:moveTo>
                    <a:pt x="4166870" y="193040"/>
                  </a:moveTo>
                  <a:cubicBezTo>
                    <a:pt x="4084320" y="137160"/>
                    <a:pt x="3983990" y="105410"/>
                    <a:pt x="3876040" y="105410"/>
                  </a:cubicBezTo>
                  <a:cubicBezTo>
                    <a:pt x="3717290" y="105410"/>
                    <a:pt x="3575050" y="176530"/>
                    <a:pt x="3478530" y="287020"/>
                  </a:cubicBezTo>
                  <a:cubicBezTo>
                    <a:pt x="3409950" y="254000"/>
                    <a:pt x="3332480" y="234950"/>
                    <a:pt x="3251200" y="234950"/>
                  </a:cubicBezTo>
                  <a:cubicBezTo>
                    <a:pt x="3186430" y="234950"/>
                    <a:pt x="3124200" y="246380"/>
                    <a:pt x="3067050" y="267970"/>
                  </a:cubicBezTo>
                  <a:cubicBezTo>
                    <a:pt x="2971800" y="137160"/>
                    <a:pt x="2816860" y="52070"/>
                    <a:pt x="2642870" y="52070"/>
                  </a:cubicBezTo>
                  <a:cubicBezTo>
                    <a:pt x="2470150" y="52070"/>
                    <a:pt x="2316480" y="135890"/>
                    <a:pt x="2221230" y="264160"/>
                  </a:cubicBezTo>
                  <a:cubicBezTo>
                    <a:pt x="2125980" y="165100"/>
                    <a:pt x="1992630" y="104140"/>
                    <a:pt x="1844040" y="104140"/>
                  </a:cubicBezTo>
                  <a:cubicBezTo>
                    <a:pt x="1727200" y="104140"/>
                    <a:pt x="1619250" y="142240"/>
                    <a:pt x="1531620" y="207010"/>
                  </a:cubicBezTo>
                  <a:cubicBezTo>
                    <a:pt x="1426210" y="81280"/>
                    <a:pt x="1262380" y="0"/>
                    <a:pt x="1079500" y="0"/>
                  </a:cubicBezTo>
                  <a:lnTo>
                    <a:pt x="1064260" y="0"/>
                  </a:lnTo>
                  <a:lnTo>
                    <a:pt x="1049020" y="0"/>
                  </a:lnTo>
                  <a:cubicBezTo>
                    <a:pt x="905510" y="0"/>
                    <a:pt x="774700" y="58420"/>
                    <a:pt x="679450" y="151130"/>
                  </a:cubicBezTo>
                  <a:cubicBezTo>
                    <a:pt x="665480" y="162560"/>
                    <a:pt x="652780" y="175260"/>
                    <a:pt x="641350" y="189230"/>
                  </a:cubicBezTo>
                  <a:cubicBezTo>
                    <a:pt x="603250" y="180340"/>
                    <a:pt x="563880" y="176530"/>
                    <a:pt x="524510" y="176530"/>
                  </a:cubicBezTo>
                  <a:cubicBezTo>
                    <a:pt x="412750" y="176530"/>
                    <a:pt x="309880" y="212090"/>
                    <a:pt x="224790" y="271780"/>
                  </a:cubicBezTo>
                  <a:cubicBezTo>
                    <a:pt x="168910" y="193040"/>
                    <a:pt x="91440" y="132080"/>
                    <a:pt x="1270" y="93980"/>
                  </a:cubicBezTo>
                  <a:lnTo>
                    <a:pt x="1270" y="440690"/>
                  </a:lnTo>
                  <a:lnTo>
                    <a:pt x="0" y="440690"/>
                  </a:lnTo>
                  <a:lnTo>
                    <a:pt x="0" y="1052924"/>
                  </a:lnTo>
                  <a:lnTo>
                    <a:pt x="4166870" y="1052924"/>
                  </a:lnTo>
                  <a:lnTo>
                    <a:pt x="4166870" y="441960"/>
                  </a:lnTo>
                  <a:lnTo>
                    <a:pt x="4168140" y="441960"/>
                  </a:lnTo>
                  <a:lnTo>
                    <a:pt x="4166870" y="193040"/>
                  </a:lnTo>
                  <a:lnTo>
                    <a:pt x="4166870" y="193040"/>
                  </a:lnTo>
                  <a:close/>
                </a:path>
              </a:pathLst>
            </a:custGeom>
            <a:solidFill>
              <a:srgbClr val="C26DBC"/>
            </a:solidFill>
          </p:spPr>
        </p:sp>
      </p:gr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487008" y="6183843"/>
            <a:ext cx="4914429" cy="3906971"/>
          </a:xfrm>
          <a:prstGeom prst="rect">
            <a:avLst/>
          </a:prstGeom>
        </p:spPr>
      </p:pic>
      <p:pic>
        <p:nvPicPr>
          <p:cNvPr id="18" name="Picture 18"/>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563429" y="7361293"/>
            <a:ext cx="1391742" cy="1546380"/>
          </a:xfrm>
          <a:prstGeom prst="rect">
            <a:avLst/>
          </a:prstGeom>
        </p:spPr>
      </p:pic>
      <p:pic>
        <p:nvPicPr>
          <p:cNvPr id="21" name="Picture 2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781298" y="4769944"/>
            <a:ext cx="1162924" cy="1998775"/>
          </a:xfrm>
          <a:prstGeom prst="rect">
            <a:avLst/>
          </a:prstGeom>
        </p:spPr>
      </p:pic>
      <p:pic>
        <p:nvPicPr>
          <p:cNvPr id="22" name="Picture 22"/>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7207691" y="97076"/>
            <a:ext cx="942256" cy="1472274"/>
          </a:xfrm>
          <a:prstGeom prst="rect">
            <a:avLst/>
          </a:prstGeom>
        </p:spPr>
      </p:pic>
      <p:sp>
        <p:nvSpPr>
          <p:cNvPr id="25" name="Rounded Rectangular Callout 24"/>
          <p:cNvSpPr/>
          <p:nvPr/>
        </p:nvSpPr>
        <p:spPr>
          <a:xfrm>
            <a:off x="529410" y="1199914"/>
            <a:ext cx="5061578" cy="1422721"/>
          </a:xfrm>
          <a:prstGeom prst="wedgeRoundRectCallout">
            <a:avLst>
              <a:gd name="adj1" fmla="val 72560"/>
              <a:gd name="adj2" fmla="val -45892"/>
              <a:gd name="adj3" fmla="val 16667"/>
            </a:avLst>
          </a:prstGeom>
          <a:solidFill>
            <a:srgbClr val="FBAD19"/>
          </a:solidFill>
          <a:ln>
            <a:noFill/>
          </a:ln>
          <a:effectLst>
            <a:outerShdw blurRad="149987" dist="250190" dir="8460000" algn="ctr">
              <a:srgbClr val="000000">
                <a:alpha val="28000"/>
              </a:srgbClr>
            </a:outerShdw>
            <a:reflection blurRad="6350" stA="50000" endA="300" endPos="55500" dist="508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smtClean="0">
                <a:solidFill>
                  <a:schemeClr val="tx1"/>
                </a:solidFill>
                <a:latin typeface="Arial" panose="020B0604020202020204" pitchFamily="34" charset="0"/>
                <a:cs typeface="Arial" panose="020B0604020202020204" pitchFamily="34" charset="0"/>
              </a:rPr>
              <a:t>Thảo luận nhóm</a:t>
            </a:r>
            <a:endParaRPr lang="en-US" sz="4200" b="1">
              <a:solidFill>
                <a:schemeClr val="tx1"/>
              </a:solidFill>
              <a:latin typeface="Arial" panose="020B0604020202020204" pitchFamily="34" charset="0"/>
              <a:cs typeface="Arial" panose="020B0604020202020204" pitchFamily="34" charset="0"/>
            </a:endParaRPr>
          </a:p>
        </p:txBody>
      </p:sp>
      <p:pic>
        <p:nvPicPr>
          <p:cNvPr id="19" name="Picture 1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4010863">
            <a:off x="4572609" y="1876422"/>
            <a:ext cx="541560" cy="1843608"/>
          </a:xfrm>
          <a:prstGeom prst="rect">
            <a:avLst/>
          </a:prstGeom>
        </p:spPr>
      </p:pic>
      <p:pic>
        <p:nvPicPr>
          <p:cNvPr id="20" name="Picture 20"/>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4602793" y="3961143"/>
            <a:ext cx="3953916" cy="2140057"/>
          </a:xfrm>
          <a:prstGeom prst="rect">
            <a:avLst/>
          </a:prstGeom>
        </p:spPr>
      </p:pic>
      <p:sp>
        <p:nvSpPr>
          <p:cNvPr id="15" name="TextBox 14"/>
          <p:cNvSpPr txBox="1"/>
          <p:nvPr/>
        </p:nvSpPr>
        <p:spPr>
          <a:xfrm>
            <a:off x="3889359" y="5377832"/>
            <a:ext cx="11274671" cy="2862322"/>
          </a:xfrm>
          <a:prstGeom prst="rect">
            <a:avLst/>
          </a:prstGeom>
          <a:noFill/>
        </p:spPr>
        <p:txBody>
          <a:bodyPr wrap="square" rtlCol="0">
            <a:spAutoFit/>
          </a:bodyPr>
          <a:lstStyle/>
          <a:p>
            <a:pPr marL="571500" indent="-571500">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Không đồng ý.</a:t>
            </a:r>
          </a:p>
          <a:p>
            <a:pPr marL="571500" indent="-571500">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Vì dù trò chơi dù có bổ ích cũng không nên để ảnh hưởng đến thời gian của các việc khác.</a:t>
            </a:r>
            <a:endParaRPr lang="en-US" sz="400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5"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0" y="8876995"/>
            <a:ext cx="18288000" cy="2820010"/>
            <a:chOff x="0" y="0"/>
            <a:chExt cx="6350000" cy="979170"/>
          </a:xfrm>
        </p:grpSpPr>
        <p:sp>
          <p:nvSpPr>
            <p:cNvPr id="7" name="Freeform 7"/>
            <p:cNvSpPr/>
            <p:nvPr/>
          </p:nvSpPr>
          <p:spPr>
            <a:xfrm>
              <a:off x="0" y="-55880"/>
              <a:ext cx="6350000" cy="1035050"/>
            </a:xfrm>
            <a:custGeom>
              <a:avLst/>
              <a:gdLst/>
              <a:ahLst/>
              <a:cxnLst/>
              <a:rect l="l" t="t" r="r" b="b"/>
              <a:pathLst>
                <a:path w="6350000" h="1035050">
                  <a:moveTo>
                    <a:pt x="5628640" y="177800"/>
                  </a:moveTo>
                  <a:cubicBezTo>
                    <a:pt x="5184140" y="96520"/>
                    <a:pt x="4733290" y="29210"/>
                    <a:pt x="4279900" y="67310"/>
                  </a:cubicBezTo>
                  <a:cubicBezTo>
                    <a:pt x="3841750" y="104140"/>
                    <a:pt x="3437890" y="316230"/>
                    <a:pt x="2997200" y="331470"/>
                  </a:cubicBezTo>
                  <a:cubicBezTo>
                    <a:pt x="2550160" y="346710"/>
                    <a:pt x="2101850" y="267970"/>
                    <a:pt x="1668780" y="167640"/>
                  </a:cubicBezTo>
                  <a:cubicBezTo>
                    <a:pt x="941070" y="0"/>
                    <a:pt x="364490" y="205740"/>
                    <a:pt x="0" y="417830"/>
                  </a:cubicBezTo>
                  <a:lnTo>
                    <a:pt x="0" y="1035050"/>
                  </a:lnTo>
                  <a:lnTo>
                    <a:pt x="6350000" y="1035050"/>
                  </a:lnTo>
                  <a:lnTo>
                    <a:pt x="6350000" y="327660"/>
                  </a:lnTo>
                  <a:cubicBezTo>
                    <a:pt x="6112510" y="265430"/>
                    <a:pt x="5867400" y="220980"/>
                    <a:pt x="5628640" y="177800"/>
                  </a:cubicBezTo>
                  <a:close/>
                </a:path>
              </a:pathLst>
            </a:custGeom>
            <a:solidFill>
              <a:srgbClr val="73E6EA"/>
            </a:solidFill>
          </p:spPr>
        </p:sp>
      </p:grpSp>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2299318">
            <a:off x="-393014" y="-78928"/>
            <a:ext cx="1812358" cy="1005858"/>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13165" y="7380882"/>
            <a:ext cx="1350267" cy="2602923"/>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0800000">
            <a:off x="11632433" y="9486012"/>
            <a:ext cx="2256602" cy="455423"/>
          </a:xfrm>
          <a:prstGeom prst="rect">
            <a:avLst/>
          </a:prstGeom>
        </p:spPr>
      </p:pic>
      <p:sp>
        <p:nvSpPr>
          <p:cNvPr id="3" name="Rounded Rectangular Callout 2"/>
          <p:cNvSpPr/>
          <p:nvPr/>
        </p:nvSpPr>
        <p:spPr>
          <a:xfrm>
            <a:off x="1500394" y="2217398"/>
            <a:ext cx="8065246" cy="5661736"/>
          </a:xfrm>
          <a:prstGeom prst="wedgeRoundRectCallout">
            <a:avLst>
              <a:gd name="adj1" fmla="val 55860"/>
              <a:gd name="adj2" fmla="val 22819"/>
              <a:gd name="adj3" fmla="val 16667"/>
            </a:avLst>
          </a:prstGeom>
          <a:solidFill>
            <a:schemeClr val="accent6">
              <a:lumMod val="40000"/>
              <a:lumOff val="60000"/>
            </a:schemeClr>
          </a:solidFill>
          <a:ln w="38100">
            <a:solidFill>
              <a:schemeClr val="accent6">
                <a:lumMod val="75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571500" indent="-571500" algn="just">
              <a:lnSpc>
                <a:spcPct val="150000"/>
              </a:lnSpc>
              <a:buFont typeface="Wingdings" panose="05000000000000000000" pitchFamily="2" charset="2"/>
              <a:buChar char="§"/>
            </a:pPr>
            <a:r>
              <a:rPr lang="vi-VN" sz="4000">
                <a:solidFill>
                  <a:schemeClr val="tx1"/>
                </a:solidFill>
                <a:cs typeface="Arial" panose="020B0604020202020204" pitchFamily="34" charset="0"/>
              </a:rPr>
              <a:t>Không nên ngồi quá lâu sử dụng Internet </a:t>
            </a:r>
            <a:endParaRPr lang="en-US" sz="4000" smtClean="0">
              <a:solidFill>
                <a:schemeClr val="tx1"/>
              </a:solidFill>
              <a:cs typeface="Arial" panose="020B0604020202020204" pitchFamily="34" charset="0"/>
            </a:endParaRPr>
          </a:p>
          <a:p>
            <a:pPr marL="571500" indent="-571500" algn="just">
              <a:lnSpc>
                <a:spcPct val="150000"/>
              </a:lnSpc>
              <a:buFont typeface="Wingdings" panose="05000000000000000000" pitchFamily="2" charset="2"/>
              <a:buChar char="§"/>
            </a:pPr>
            <a:r>
              <a:rPr lang="vi-VN" sz="4000" smtClean="0">
                <a:solidFill>
                  <a:schemeClr val="tx1"/>
                </a:solidFill>
                <a:cs typeface="Arial" panose="020B0604020202020204" pitchFamily="34" charset="0"/>
              </a:rPr>
              <a:t>Vì </a:t>
            </a:r>
            <a:r>
              <a:rPr lang="vi-VN" sz="4000">
                <a:solidFill>
                  <a:schemeClr val="tx1"/>
                </a:solidFill>
                <a:cs typeface="Arial" panose="020B0604020202020204" pitchFamily="34" charset="0"/>
              </a:rPr>
              <a:t>có hại cho sức khỏe, có thể dẫn đến như hại mắt, mỏi lưng, căng thẳng đầu óc, gây mệt mỏi. </a:t>
            </a:r>
            <a:endParaRPr lang="en-US" sz="4000">
              <a:solidFill>
                <a:schemeClr val="tx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601200" y="876300"/>
            <a:ext cx="8249258" cy="7629371"/>
          </a:xfrm>
          <a:prstGeom prst="rect">
            <a:avLst/>
          </a:prstGeom>
        </p:spPr>
      </p:pic>
    </p:spTree>
    <p:extLst>
      <p:ext uri="{BB962C8B-B14F-4D97-AF65-F5344CB8AC3E}">
        <p14:creationId xmlns:p14="http://schemas.microsoft.com/office/powerpoint/2010/main" val="26054213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30000"/>
          </a:blip>
          <a:srcRect t="21875" b="21875"/>
          <a:stretch>
            <a:fillRect/>
          </a:stretch>
        </p:blipFill>
        <p:spPr>
          <a:xfrm>
            <a:off x="0" y="0"/>
            <a:ext cx="18288000" cy="10287000"/>
          </a:xfrm>
          <a:prstGeom prst="rect">
            <a:avLst/>
          </a:prstGeom>
        </p:spPr>
      </p:pic>
      <p:grpSp>
        <p:nvGrpSpPr>
          <p:cNvPr id="4" name="Group 4"/>
          <p:cNvGrpSpPr/>
          <p:nvPr/>
        </p:nvGrpSpPr>
        <p:grpSpPr>
          <a:xfrm>
            <a:off x="4896369" y="3537648"/>
            <a:ext cx="11429999" cy="4776078"/>
            <a:chOff x="0" y="0"/>
            <a:chExt cx="1453193" cy="1310844"/>
          </a:xfrm>
          <a:solidFill>
            <a:schemeClr val="accent2">
              <a:lumMod val="40000"/>
              <a:lumOff val="60000"/>
            </a:schemeClr>
          </a:solidFill>
        </p:grpSpPr>
        <p:sp>
          <p:nvSpPr>
            <p:cNvPr id="5" name="Freeform 5"/>
            <p:cNvSpPr/>
            <p:nvPr/>
          </p:nvSpPr>
          <p:spPr>
            <a:xfrm>
              <a:off x="10160" y="16510"/>
              <a:ext cx="1430333" cy="1282904"/>
            </a:xfrm>
            <a:custGeom>
              <a:avLst/>
              <a:gdLst/>
              <a:ahLst/>
              <a:cxnLst/>
              <a:rect l="l" t="t" r="r" b="b"/>
              <a:pathLst>
                <a:path w="1430333" h="1282904">
                  <a:moveTo>
                    <a:pt x="1430333" y="1282904"/>
                  </a:moveTo>
                  <a:lnTo>
                    <a:pt x="0" y="1275284"/>
                  </a:lnTo>
                  <a:lnTo>
                    <a:pt x="0" y="458172"/>
                  </a:lnTo>
                  <a:lnTo>
                    <a:pt x="17780" y="19050"/>
                  </a:lnTo>
                  <a:lnTo>
                    <a:pt x="711049" y="0"/>
                  </a:lnTo>
                  <a:lnTo>
                    <a:pt x="1411283" y="5080"/>
                  </a:lnTo>
                  <a:close/>
                </a:path>
              </a:pathLst>
            </a:custGeom>
            <a:grpFill/>
          </p:spPr>
        </p:sp>
        <p:sp>
          <p:nvSpPr>
            <p:cNvPr id="6" name="Freeform 6"/>
            <p:cNvSpPr/>
            <p:nvPr/>
          </p:nvSpPr>
          <p:spPr>
            <a:xfrm>
              <a:off x="-3810" y="0"/>
              <a:ext cx="1459543" cy="1309574"/>
            </a:xfrm>
            <a:custGeom>
              <a:avLst/>
              <a:gdLst/>
              <a:ahLst/>
              <a:cxnLst/>
              <a:rect l="l" t="t" r="r" b="b"/>
              <a:pathLst>
                <a:path w="1459543" h="1309574">
                  <a:moveTo>
                    <a:pt x="1425253" y="21590"/>
                  </a:moveTo>
                  <a:cubicBezTo>
                    <a:pt x="1426523" y="34290"/>
                    <a:pt x="1426523" y="44450"/>
                    <a:pt x="1427793" y="54610"/>
                  </a:cubicBezTo>
                  <a:cubicBezTo>
                    <a:pt x="1430333" y="82654"/>
                    <a:pt x="1431603" y="109168"/>
                    <a:pt x="1434143" y="134735"/>
                  </a:cubicBezTo>
                  <a:cubicBezTo>
                    <a:pt x="1434143" y="171665"/>
                    <a:pt x="1446843" y="899851"/>
                    <a:pt x="1453193" y="936781"/>
                  </a:cubicBezTo>
                  <a:cubicBezTo>
                    <a:pt x="1459543" y="992650"/>
                    <a:pt x="1455733" y="1049466"/>
                    <a:pt x="1455733" y="1105334"/>
                  </a:cubicBezTo>
                  <a:cubicBezTo>
                    <a:pt x="1455733" y="1154574"/>
                    <a:pt x="1457003" y="1200027"/>
                    <a:pt x="1458273" y="1248614"/>
                  </a:cubicBezTo>
                  <a:cubicBezTo>
                    <a:pt x="1458273" y="1270204"/>
                    <a:pt x="1458273" y="1284174"/>
                    <a:pt x="1458273" y="1308304"/>
                  </a:cubicBezTo>
                  <a:cubicBezTo>
                    <a:pt x="1435413" y="1308304"/>
                    <a:pt x="1415093" y="1309574"/>
                    <a:pt x="1395600" y="1308304"/>
                  </a:cubicBezTo>
                  <a:cubicBezTo>
                    <a:pt x="1326193" y="1303224"/>
                    <a:pt x="1255718" y="1309574"/>
                    <a:pt x="1186311" y="1304494"/>
                  </a:cubicBezTo>
                  <a:cubicBezTo>
                    <a:pt x="1144666" y="1300684"/>
                    <a:pt x="1104090" y="1303224"/>
                    <a:pt x="1062445" y="1300684"/>
                  </a:cubicBezTo>
                  <a:cubicBezTo>
                    <a:pt x="1043225" y="1299414"/>
                    <a:pt x="1024004" y="1298144"/>
                    <a:pt x="1004784" y="1296874"/>
                  </a:cubicBezTo>
                  <a:cubicBezTo>
                    <a:pt x="993038" y="1296874"/>
                    <a:pt x="982360" y="1298144"/>
                    <a:pt x="970614" y="1298144"/>
                  </a:cubicBezTo>
                  <a:cubicBezTo>
                    <a:pt x="940716" y="1296874"/>
                    <a:pt x="858495" y="1298144"/>
                    <a:pt x="828596" y="1296874"/>
                  </a:cubicBezTo>
                  <a:cubicBezTo>
                    <a:pt x="807240" y="1295604"/>
                    <a:pt x="380119" y="1304494"/>
                    <a:pt x="358763" y="1303224"/>
                  </a:cubicBezTo>
                  <a:cubicBezTo>
                    <a:pt x="353424" y="1303224"/>
                    <a:pt x="347017" y="1304494"/>
                    <a:pt x="341678" y="1304494"/>
                  </a:cubicBezTo>
                  <a:cubicBezTo>
                    <a:pt x="328864" y="1304494"/>
                    <a:pt x="317118" y="1305764"/>
                    <a:pt x="304305" y="1305764"/>
                  </a:cubicBezTo>
                  <a:cubicBezTo>
                    <a:pt x="272271" y="1305764"/>
                    <a:pt x="241304" y="1304494"/>
                    <a:pt x="209270" y="1303224"/>
                  </a:cubicBezTo>
                  <a:cubicBezTo>
                    <a:pt x="190050" y="1301954"/>
                    <a:pt x="170829" y="1300684"/>
                    <a:pt x="152677" y="1299414"/>
                  </a:cubicBezTo>
                  <a:cubicBezTo>
                    <a:pt x="118507" y="1298144"/>
                    <a:pt x="84337" y="1296874"/>
                    <a:pt x="48260" y="1296874"/>
                  </a:cubicBezTo>
                  <a:cubicBezTo>
                    <a:pt x="38100" y="1296874"/>
                    <a:pt x="29210" y="1296874"/>
                    <a:pt x="19050" y="1295604"/>
                  </a:cubicBezTo>
                  <a:cubicBezTo>
                    <a:pt x="10160" y="1294334"/>
                    <a:pt x="5080" y="1287984"/>
                    <a:pt x="7620" y="1279094"/>
                  </a:cubicBezTo>
                  <a:cubicBezTo>
                    <a:pt x="16510" y="1247373"/>
                    <a:pt x="12700" y="1223700"/>
                    <a:pt x="11430" y="1199080"/>
                  </a:cubicBezTo>
                  <a:cubicBezTo>
                    <a:pt x="10160" y="1148893"/>
                    <a:pt x="6350" y="1099653"/>
                    <a:pt x="7620" y="1049466"/>
                  </a:cubicBezTo>
                  <a:cubicBezTo>
                    <a:pt x="5080" y="986968"/>
                    <a:pt x="0" y="213330"/>
                    <a:pt x="7620" y="149886"/>
                  </a:cubicBezTo>
                  <a:cubicBezTo>
                    <a:pt x="8890" y="137576"/>
                    <a:pt x="7620" y="124319"/>
                    <a:pt x="8890" y="112009"/>
                  </a:cubicBezTo>
                  <a:cubicBezTo>
                    <a:pt x="10160" y="92124"/>
                    <a:pt x="12700" y="70344"/>
                    <a:pt x="13970" y="44450"/>
                  </a:cubicBezTo>
                  <a:cubicBezTo>
                    <a:pt x="13970" y="41910"/>
                    <a:pt x="15240" y="39370"/>
                    <a:pt x="16510" y="38100"/>
                  </a:cubicBezTo>
                  <a:cubicBezTo>
                    <a:pt x="38100" y="35560"/>
                    <a:pt x="57642" y="30480"/>
                    <a:pt x="74727" y="29210"/>
                  </a:cubicBezTo>
                  <a:cubicBezTo>
                    <a:pt x="103558" y="25400"/>
                    <a:pt x="132388" y="22860"/>
                    <a:pt x="162287" y="20320"/>
                  </a:cubicBezTo>
                  <a:cubicBezTo>
                    <a:pt x="182575" y="17780"/>
                    <a:pt x="202863" y="16510"/>
                    <a:pt x="222084" y="13970"/>
                  </a:cubicBezTo>
                  <a:cubicBezTo>
                    <a:pt x="241304" y="11430"/>
                    <a:pt x="261593" y="8890"/>
                    <a:pt x="280813" y="8890"/>
                  </a:cubicBezTo>
                  <a:cubicBezTo>
                    <a:pt x="302169" y="7620"/>
                    <a:pt x="323525" y="10160"/>
                    <a:pt x="344881" y="8890"/>
                  </a:cubicBezTo>
                  <a:cubicBezTo>
                    <a:pt x="371576" y="8890"/>
                    <a:pt x="855291" y="6350"/>
                    <a:pt x="881987" y="5080"/>
                  </a:cubicBezTo>
                  <a:cubicBezTo>
                    <a:pt x="907614" y="3810"/>
                    <a:pt x="933241" y="2540"/>
                    <a:pt x="959936" y="2540"/>
                  </a:cubicBezTo>
                  <a:cubicBezTo>
                    <a:pt x="1003716" y="1270"/>
                    <a:pt x="1046428" y="0"/>
                    <a:pt x="1090208" y="0"/>
                  </a:cubicBezTo>
                  <a:cubicBezTo>
                    <a:pt x="1108361" y="0"/>
                    <a:pt x="1127581" y="2540"/>
                    <a:pt x="1145734" y="2540"/>
                  </a:cubicBezTo>
                  <a:cubicBezTo>
                    <a:pt x="1195921" y="3810"/>
                    <a:pt x="1247175" y="5080"/>
                    <a:pt x="1297362" y="7620"/>
                  </a:cubicBezTo>
                  <a:cubicBezTo>
                    <a:pt x="1324057" y="8890"/>
                    <a:pt x="1350752" y="12700"/>
                    <a:pt x="1377447" y="16510"/>
                  </a:cubicBezTo>
                  <a:cubicBezTo>
                    <a:pt x="1383854" y="16510"/>
                    <a:pt x="1390261" y="16510"/>
                    <a:pt x="1395600" y="16510"/>
                  </a:cubicBezTo>
                  <a:cubicBezTo>
                    <a:pt x="1406203" y="17780"/>
                    <a:pt x="1415093" y="20320"/>
                    <a:pt x="1425253" y="21590"/>
                  </a:cubicBezTo>
                  <a:close/>
                  <a:moveTo>
                    <a:pt x="1435413" y="1291794"/>
                  </a:moveTo>
                  <a:cubicBezTo>
                    <a:pt x="1436683" y="1275284"/>
                    <a:pt x="1437953" y="1262584"/>
                    <a:pt x="1437953" y="1249884"/>
                  </a:cubicBezTo>
                  <a:cubicBezTo>
                    <a:pt x="1436683" y="1195292"/>
                    <a:pt x="1435413" y="1145105"/>
                    <a:pt x="1435413" y="1091130"/>
                  </a:cubicBezTo>
                  <a:cubicBezTo>
                    <a:pt x="1435413" y="1066510"/>
                    <a:pt x="1437953" y="1041890"/>
                    <a:pt x="1436683" y="1017270"/>
                  </a:cubicBezTo>
                  <a:cubicBezTo>
                    <a:pt x="1436683" y="994544"/>
                    <a:pt x="1435413" y="970871"/>
                    <a:pt x="1434143" y="948145"/>
                  </a:cubicBezTo>
                  <a:cubicBezTo>
                    <a:pt x="1429063" y="913108"/>
                    <a:pt x="1417633" y="187763"/>
                    <a:pt x="1417633" y="152727"/>
                  </a:cubicBezTo>
                  <a:cubicBezTo>
                    <a:pt x="1415093" y="123372"/>
                    <a:pt x="1412553" y="93070"/>
                    <a:pt x="1410013" y="63500"/>
                  </a:cubicBezTo>
                  <a:cubicBezTo>
                    <a:pt x="1408743" y="44450"/>
                    <a:pt x="1407473" y="43180"/>
                    <a:pt x="1392397" y="41910"/>
                  </a:cubicBezTo>
                  <a:cubicBezTo>
                    <a:pt x="1389193" y="41910"/>
                    <a:pt x="1387058" y="41910"/>
                    <a:pt x="1383854" y="40640"/>
                  </a:cubicBezTo>
                  <a:cubicBezTo>
                    <a:pt x="1357159" y="36830"/>
                    <a:pt x="1329396" y="31750"/>
                    <a:pt x="1302701" y="30480"/>
                  </a:cubicBezTo>
                  <a:cubicBezTo>
                    <a:pt x="1237565" y="26670"/>
                    <a:pt x="1171361" y="25400"/>
                    <a:pt x="1106225" y="22860"/>
                  </a:cubicBezTo>
                  <a:cubicBezTo>
                    <a:pt x="1096615" y="22860"/>
                    <a:pt x="1085937" y="22860"/>
                    <a:pt x="1076327" y="22860"/>
                  </a:cubicBezTo>
                  <a:cubicBezTo>
                    <a:pt x="1060310" y="22860"/>
                    <a:pt x="1044293" y="22860"/>
                    <a:pt x="1029344" y="22860"/>
                  </a:cubicBezTo>
                  <a:cubicBezTo>
                    <a:pt x="995174" y="22860"/>
                    <a:pt x="961004" y="22860"/>
                    <a:pt x="927902" y="24130"/>
                  </a:cubicBezTo>
                  <a:cubicBezTo>
                    <a:pt x="899071" y="25400"/>
                    <a:pt x="413221" y="29210"/>
                    <a:pt x="384390" y="29210"/>
                  </a:cubicBezTo>
                  <a:cubicBezTo>
                    <a:pt x="337407" y="29210"/>
                    <a:pt x="290423" y="26670"/>
                    <a:pt x="243440" y="33020"/>
                  </a:cubicBezTo>
                  <a:cubicBezTo>
                    <a:pt x="218880" y="36830"/>
                    <a:pt x="195389" y="36830"/>
                    <a:pt x="171897" y="38100"/>
                  </a:cubicBezTo>
                  <a:cubicBezTo>
                    <a:pt x="131320" y="41910"/>
                    <a:pt x="90744" y="45720"/>
                    <a:pt x="49530" y="50800"/>
                  </a:cubicBezTo>
                  <a:cubicBezTo>
                    <a:pt x="36830" y="50800"/>
                    <a:pt x="34290" y="53340"/>
                    <a:pt x="33020" y="67503"/>
                  </a:cubicBezTo>
                  <a:cubicBezTo>
                    <a:pt x="31750" y="84548"/>
                    <a:pt x="31750" y="101593"/>
                    <a:pt x="30480" y="118637"/>
                  </a:cubicBezTo>
                  <a:cubicBezTo>
                    <a:pt x="29210" y="147045"/>
                    <a:pt x="26670" y="174506"/>
                    <a:pt x="25400" y="202914"/>
                  </a:cubicBezTo>
                  <a:cubicBezTo>
                    <a:pt x="20320" y="233215"/>
                    <a:pt x="26670" y="973712"/>
                    <a:pt x="29210" y="1004013"/>
                  </a:cubicBezTo>
                  <a:cubicBezTo>
                    <a:pt x="29210" y="1036209"/>
                    <a:pt x="29210" y="1069351"/>
                    <a:pt x="30480" y="1101547"/>
                  </a:cubicBezTo>
                  <a:cubicBezTo>
                    <a:pt x="30480" y="1125220"/>
                    <a:pt x="33020" y="1148893"/>
                    <a:pt x="33020" y="1172566"/>
                  </a:cubicBezTo>
                  <a:cubicBezTo>
                    <a:pt x="33020" y="1198133"/>
                    <a:pt x="33020" y="1223700"/>
                    <a:pt x="31750" y="1249884"/>
                  </a:cubicBezTo>
                  <a:cubicBezTo>
                    <a:pt x="31750" y="1253694"/>
                    <a:pt x="31750" y="1256234"/>
                    <a:pt x="31750" y="1260044"/>
                  </a:cubicBezTo>
                  <a:cubicBezTo>
                    <a:pt x="31750" y="1270204"/>
                    <a:pt x="35560" y="1274014"/>
                    <a:pt x="44450" y="1274014"/>
                  </a:cubicBezTo>
                  <a:cubicBezTo>
                    <a:pt x="59778" y="1274014"/>
                    <a:pt x="74727" y="1275284"/>
                    <a:pt x="88608" y="1275284"/>
                  </a:cubicBezTo>
                  <a:cubicBezTo>
                    <a:pt x="108897" y="1275284"/>
                    <a:pt x="130253" y="1272744"/>
                    <a:pt x="150541" y="1275284"/>
                  </a:cubicBezTo>
                  <a:cubicBezTo>
                    <a:pt x="183643" y="1279094"/>
                    <a:pt x="216745" y="1281634"/>
                    <a:pt x="249847" y="1280364"/>
                  </a:cubicBezTo>
                  <a:cubicBezTo>
                    <a:pt x="271203" y="1279094"/>
                    <a:pt x="291491" y="1281634"/>
                    <a:pt x="312847" y="1281634"/>
                  </a:cubicBezTo>
                  <a:cubicBezTo>
                    <a:pt x="343813" y="1281634"/>
                    <a:pt x="374780" y="1280364"/>
                    <a:pt x="405746" y="1281634"/>
                  </a:cubicBezTo>
                  <a:cubicBezTo>
                    <a:pt x="451662" y="1282904"/>
                    <a:pt x="955665" y="1272744"/>
                    <a:pt x="1002648" y="1275284"/>
                  </a:cubicBezTo>
                  <a:cubicBezTo>
                    <a:pt x="1022937" y="1276554"/>
                    <a:pt x="1043225" y="1277824"/>
                    <a:pt x="1062445" y="1277824"/>
                  </a:cubicBezTo>
                  <a:cubicBezTo>
                    <a:pt x="1097683" y="1280364"/>
                    <a:pt x="1131853" y="1276554"/>
                    <a:pt x="1167090" y="1280364"/>
                  </a:cubicBezTo>
                  <a:cubicBezTo>
                    <a:pt x="1195921" y="1282904"/>
                    <a:pt x="1224752" y="1282904"/>
                    <a:pt x="1253582" y="1285444"/>
                  </a:cubicBezTo>
                  <a:cubicBezTo>
                    <a:pt x="1296294" y="1289254"/>
                    <a:pt x="1339007" y="1291794"/>
                    <a:pt x="1381719" y="1293064"/>
                  </a:cubicBezTo>
                  <a:cubicBezTo>
                    <a:pt x="1397736" y="1293064"/>
                    <a:pt x="1415093" y="1291794"/>
                    <a:pt x="1435413" y="1291794"/>
                  </a:cubicBezTo>
                  <a:close/>
                </a:path>
              </a:pathLst>
            </a:custGeom>
            <a:grpFill/>
          </p:spPr>
        </p:sp>
      </p:grpSp>
      <p:pic>
        <p:nvPicPr>
          <p:cNvPr id="22" name="Picture 2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rot="5400000">
            <a:off x="5298624" y="821781"/>
            <a:ext cx="986503" cy="907583"/>
          </a:xfrm>
          <a:prstGeom prst="rect">
            <a:avLst/>
          </a:prstGeom>
        </p:spPr>
      </p:pic>
      <p:pic>
        <p:nvPicPr>
          <p:cNvPr id="23" name="Picture 2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4010863">
            <a:off x="15486317" y="7038627"/>
            <a:ext cx="541560" cy="1843608"/>
          </a:xfrm>
          <a:prstGeom prst="rect">
            <a:avLst/>
          </a:prstGeom>
        </p:spPr>
      </p:pic>
      <p:pic>
        <p:nvPicPr>
          <p:cNvPr id="24" name="Picture 2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b="6193"/>
          <a:stretch>
            <a:fillRect/>
          </a:stretch>
        </p:blipFill>
        <p:spPr>
          <a:xfrm>
            <a:off x="785285" y="7888799"/>
            <a:ext cx="5006591" cy="2436301"/>
          </a:xfrm>
          <a:prstGeom prst="rect">
            <a:avLst/>
          </a:prstGeom>
        </p:spPr>
      </p:pic>
      <p:pic>
        <p:nvPicPr>
          <p:cNvPr id="25" name="Picture 2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l="29957" t="1720" r="5972" b="20168"/>
          <a:stretch>
            <a:fillRect/>
          </a:stretch>
        </p:blipFill>
        <p:spPr>
          <a:xfrm>
            <a:off x="0" y="5842236"/>
            <a:ext cx="2780759" cy="4482864"/>
          </a:xfrm>
          <a:prstGeom prst="rect">
            <a:avLst/>
          </a:prstGeom>
        </p:spPr>
      </p:pic>
      <p:pic>
        <p:nvPicPr>
          <p:cNvPr id="26" name="Picture 2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886517">
            <a:off x="684400" y="4529878"/>
            <a:ext cx="1025202" cy="1700533"/>
          </a:xfrm>
          <a:prstGeom prst="rect">
            <a:avLst/>
          </a:prstGeom>
        </p:spPr>
      </p:pic>
      <p:pic>
        <p:nvPicPr>
          <p:cNvPr id="27" name="Picture 27"/>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t="1720" r="5972"/>
          <a:stretch>
            <a:fillRect/>
          </a:stretch>
        </p:blipFill>
        <p:spPr>
          <a:xfrm rot="-1109717" flipH="1">
            <a:off x="15926538" y="1425141"/>
            <a:ext cx="3627329" cy="5013387"/>
          </a:xfrm>
          <a:prstGeom prst="rect">
            <a:avLst/>
          </a:prstGeom>
        </p:spPr>
      </p:pic>
      <p:pic>
        <p:nvPicPr>
          <p:cNvPr id="28" name="Picture 28"/>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1555590">
            <a:off x="16341878" y="728605"/>
            <a:ext cx="911239" cy="1511499"/>
          </a:xfrm>
          <a:prstGeom prst="rect">
            <a:avLst/>
          </a:prstGeom>
        </p:spPr>
      </p:pic>
      <p:pic>
        <p:nvPicPr>
          <p:cNvPr id="29" name="Picture 29"/>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4132052" y="3274912"/>
            <a:ext cx="1812358" cy="1005858"/>
          </a:xfrm>
          <a:prstGeom prst="rect">
            <a:avLst/>
          </a:prstGeom>
        </p:spPr>
      </p:pic>
      <p:sp>
        <p:nvSpPr>
          <p:cNvPr id="31" name="TextBox 30"/>
          <p:cNvSpPr txBox="1"/>
          <p:nvPr/>
        </p:nvSpPr>
        <p:spPr>
          <a:xfrm>
            <a:off x="5688343" y="3934534"/>
            <a:ext cx="9930318" cy="4247317"/>
          </a:xfrm>
          <a:prstGeom prst="rect">
            <a:avLst/>
          </a:prstGeom>
          <a:noFill/>
        </p:spPr>
        <p:txBody>
          <a:bodyPr wrap="square" rtlCol="0">
            <a:spAutoFit/>
          </a:bodyPr>
          <a:lstStyle/>
          <a:p>
            <a:pPr algn="just">
              <a:lnSpc>
                <a:spcPct val="150000"/>
              </a:lnSpc>
            </a:pPr>
            <a:r>
              <a:rPr lang="vi-VN" sz="4500">
                <a:cs typeface="Arial" panose="020B0604020202020204" pitchFamily="34" charset="0"/>
              </a:rPr>
              <a:t>Không nên ngồi quá lâu sử dụng Internet vì có hại cho sức khỏe, có thể dẫn đến như hại mắt, mỏi lưng, căng thẳng đầu óc, gây mệt mỏi. </a:t>
            </a:r>
            <a:endParaRPr lang="en-US" sz="4500">
              <a:latin typeface="Arial" panose="020B0604020202020204" pitchFamily="34" charset="0"/>
              <a:cs typeface="Arial" panose="020B0604020202020204" pitchFamily="34" charset="0"/>
            </a:endParaRPr>
          </a:p>
        </p:txBody>
      </p:sp>
      <p:pic>
        <p:nvPicPr>
          <p:cNvPr id="16" name="Picture 11"/>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rot="-660876">
            <a:off x="-2169736" y="-13877"/>
            <a:ext cx="7155137" cy="1994264"/>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barn(inVertical)">
                                      <p:cBhvr>
                                        <p:cTn id="14" dur="500"/>
                                        <p:tgtEl>
                                          <p:spTgt spid="2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par>
                                <p:cTn id="18" presetID="16" presetClass="entr" presetSubtype="21"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TotalTime>
  <Words>791</Words>
  <Application>Microsoft Office PowerPoint</Application>
  <PresentationFormat>Custom</PresentationFormat>
  <Paragraphs>68</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Wingdings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Monster Theme Cloud Book Report Presentation </dc:title>
  <cp:lastModifiedBy>Admin</cp:lastModifiedBy>
  <cp:revision>41</cp:revision>
  <dcterms:created xsi:type="dcterms:W3CDTF">2006-08-16T00:00:00Z</dcterms:created>
  <dcterms:modified xsi:type="dcterms:W3CDTF">2022-10-17T07:36:02Z</dcterms:modified>
  <dc:identifier>DAFLz5RccUU</dc:identifier>
</cp:coreProperties>
</file>