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6" r:id="rId3"/>
    <p:sldId id="267" r:id="rId4"/>
    <p:sldId id="258" r:id="rId5"/>
    <p:sldId id="259" r:id="rId6"/>
    <p:sldId id="269" r:id="rId7"/>
    <p:sldId id="268" r:id="rId8"/>
    <p:sldId id="270" r:id="rId9"/>
    <p:sldId id="260" r:id="rId10"/>
    <p:sldId id="263" r:id="rId11"/>
    <p:sldId id="261" r:id="rId12"/>
    <p:sldId id="271" r:id="rId13"/>
    <p:sldId id="272" r:id="rId14"/>
    <p:sldId id="273" r:id="rId15"/>
    <p:sldId id="262" r:id="rId16"/>
    <p:sldId id="277" r:id="rId17"/>
    <p:sldId id="265" r:id="rId18"/>
    <p:sldId id="275" r:id="rId19"/>
    <p:sldId id="264" r:id="rId20"/>
    <p:sldId id="276" r:id="rId21"/>
  </p:sldIdLst>
  <p:sldSz cx="18288000" cy="10287000"/>
  <p:notesSz cx="6858000" cy="9144000"/>
  <p:embeddedFontLs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0DA"/>
    <a:srgbClr val="EDA9C9"/>
    <a:srgbClr val="E58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6.png"/><Relationship Id="rId3" Type="http://schemas.openxmlformats.org/officeDocument/2006/relationships/image" Target="../media/image2.svg"/><Relationship Id="rId21" Type="http://schemas.openxmlformats.org/officeDocument/2006/relationships/image" Target="../media/image20.svg"/><Relationship Id="rId25" Type="http://schemas.openxmlformats.org/officeDocument/2006/relationships/image" Target="../media/image24.svg"/><Relationship Id="rId2" Type="http://schemas.openxmlformats.org/officeDocument/2006/relationships/image" Target="../media/image1.png"/><Relationship Id="rId20" Type="http://schemas.openxmlformats.org/officeDocument/2006/relationships/image" Target="../media/image3.png"/><Relationship Id="rId1" Type="http://schemas.openxmlformats.org/officeDocument/2006/relationships/slideLayout" Target="../slideLayouts/slideLayout7.xml"/><Relationship Id="rId24" Type="http://schemas.openxmlformats.org/officeDocument/2006/relationships/image" Target="../media/image5.png"/><Relationship Id="rId23" Type="http://schemas.openxmlformats.org/officeDocument/2006/relationships/image" Target="../media/image22.svg"/><Relationship Id="rId19" Type="http://schemas.openxmlformats.org/officeDocument/2006/relationships/image" Target="../media/image18.svg"/><Relationship Id="rId4" Type="http://schemas.openxmlformats.org/officeDocument/2006/relationships/image" Target="../media/image2.png"/><Relationship Id="rId22" Type="http://schemas.openxmlformats.org/officeDocument/2006/relationships/image" Target="../media/image4.png"/><Relationship Id="rId27" Type="http://schemas.openxmlformats.org/officeDocument/2006/relationships/image" Target="../media/image26.svg"/></Relationships>
</file>

<file path=ppt/slides/_rels/slide10.xml.rels><?xml version="1.0" encoding="UTF-8" standalone="yes"?>
<Relationships xmlns="http://schemas.openxmlformats.org/package/2006/relationships"><Relationship Id="rId26" Type="http://schemas.openxmlformats.org/officeDocument/2006/relationships/image" Target="../media/image25.png"/><Relationship Id="rId3" Type="http://schemas.openxmlformats.org/officeDocument/2006/relationships/image" Target="../media/image2.svg"/><Relationship Id="rId25" Type="http://schemas.openxmlformats.org/officeDocument/2006/relationships/image" Target="../media/image126.svg"/><Relationship Id="rId2" Type="http://schemas.openxmlformats.org/officeDocument/2006/relationships/image" Target="../media/image1.png"/><Relationship Id="rId1" Type="http://schemas.openxmlformats.org/officeDocument/2006/relationships/slideLayout" Target="../slideLayouts/slideLayout7.xml"/><Relationship Id="rId23" Type="http://schemas.openxmlformats.org/officeDocument/2006/relationships/image" Target="../media/image164.svg"/><Relationship Id="rId4" Type="http://schemas.openxmlformats.org/officeDocument/2006/relationships/image" Target="../media/image24.png"/><Relationship Id="rId22" Type="http://schemas.openxmlformats.org/officeDocument/2006/relationships/image" Target="../media/image185.svg"/><Relationship Id="rId27"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29" Type="http://schemas.openxmlformats.org/officeDocument/2006/relationships/image" Target="../media/image126.svg"/><Relationship Id="rId1" Type="http://schemas.openxmlformats.org/officeDocument/2006/relationships/slideLayout" Target="../slideLayouts/slideLayout7.xml"/><Relationship Id="rId24" Type="http://schemas.openxmlformats.org/officeDocument/2006/relationships/image" Target="../media/image27.png"/><Relationship Id="rId23" Type="http://schemas.openxmlformats.org/officeDocument/2006/relationships/image" Target="../media/image120.svg"/><Relationship Id="rId28" Type="http://schemas.openxmlformats.org/officeDocument/2006/relationships/image" Target="../media/image24.png"/><Relationship Id="rId4" Type="http://schemas.openxmlformats.org/officeDocument/2006/relationships/image" Target="../media/image20.png"/><Relationship Id="rId27" Type="http://schemas.openxmlformats.org/officeDocument/2006/relationships/image" Target="../media/image124.svg"/><Relationship Id="rId30"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33" Type="http://schemas.openxmlformats.org/officeDocument/2006/relationships/image" Target="../media/image31.png"/><Relationship Id="rId2" Type="http://schemas.openxmlformats.org/officeDocument/2006/relationships/image" Target="../media/image1.png"/><Relationship Id="rId29" Type="http://schemas.openxmlformats.org/officeDocument/2006/relationships/image" Target="../media/image126.svg"/><Relationship Id="rId1" Type="http://schemas.openxmlformats.org/officeDocument/2006/relationships/slideLayout" Target="../slideLayouts/slideLayout7.xml"/><Relationship Id="rId24" Type="http://schemas.openxmlformats.org/officeDocument/2006/relationships/image" Target="../media/image24.png"/><Relationship Id="rId32" Type="http://schemas.microsoft.com/office/2007/relationships/hdphoto" Target="../media/hdphoto1.wdp"/><Relationship Id="rId23" Type="http://schemas.openxmlformats.org/officeDocument/2006/relationships/image" Target="../media/image120.svg"/><Relationship Id="rId5" Type="http://schemas.openxmlformats.org/officeDocument/2006/relationships/image" Target="../media/image148.svg"/><Relationship Id="rId31" Type="http://schemas.openxmlformats.org/officeDocument/2006/relationships/image" Target="../media/image30.png"/><Relationship Id="rId4" Type="http://schemas.openxmlformats.org/officeDocument/2006/relationships/image" Target="../media/image20.png"/><Relationship Id="rId30"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29" Type="http://schemas.openxmlformats.org/officeDocument/2006/relationships/image" Target="../media/image126.svg"/><Relationship Id="rId1" Type="http://schemas.openxmlformats.org/officeDocument/2006/relationships/slideLayout" Target="../slideLayouts/slideLayout7.xml"/><Relationship Id="rId24" Type="http://schemas.openxmlformats.org/officeDocument/2006/relationships/image" Target="../media/image24.png"/><Relationship Id="rId32" Type="http://schemas.microsoft.com/office/2007/relationships/hdphoto" Target="../media/hdphoto2.wdp"/><Relationship Id="rId23" Type="http://schemas.openxmlformats.org/officeDocument/2006/relationships/image" Target="../media/image120.svg"/><Relationship Id="rId31" Type="http://schemas.openxmlformats.org/officeDocument/2006/relationships/image" Target="../media/image32.png"/><Relationship Id="rId4" Type="http://schemas.openxmlformats.org/officeDocument/2006/relationships/image" Target="../media/image20.png"/><Relationship Id="rId30"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448.svg"/><Relationship Id="rId2" Type="http://schemas.openxmlformats.org/officeDocument/2006/relationships/image" Target="../media/image1.png"/><Relationship Id="rId29" Type="http://schemas.openxmlformats.org/officeDocument/2006/relationships/image" Target="../media/image126.svg"/><Relationship Id="rId1" Type="http://schemas.openxmlformats.org/officeDocument/2006/relationships/slideLayout" Target="../slideLayouts/slideLayout7.xml"/><Relationship Id="rId24" Type="http://schemas.openxmlformats.org/officeDocument/2006/relationships/image" Target="../media/image24.png"/><Relationship Id="rId32" Type="http://schemas.openxmlformats.org/officeDocument/2006/relationships/image" Target="../media/image34.png"/><Relationship Id="rId23" Type="http://schemas.openxmlformats.org/officeDocument/2006/relationships/image" Target="../media/image120.svg"/><Relationship Id="rId31" Type="http://schemas.microsoft.com/office/2007/relationships/hdphoto" Target="../media/hdphoto2.wdp"/><Relationship Id="rId4" Type="http://schemas.openxmlformats.org/officeDocument/2006/relationships/image" Target="../media/image33.png"/><Relationship Id="rId30" Type="http://schemas.openxmlformats.org/officeDocument/2006/relationships/image" Target="../media/image32.png"/></Relationships>
</file>

<file path=ppt/slides/_rels/slide15.xml.rels><?xml version="1.0" encoding="UTF-8" standalone="yes"?>
<Relationships xmlns="http://schemas.openxmlformats.org/package/2006/relationships"><Relationship Id="rId18" Type="http://schemas.openxmlformats.org/officeDocument/2006/relationships/image" Target="../media/image36.png"/><Relationship Id="rId17" Type="http://schemas.openxmlformats.org/officeDocument/2006/relationships/image" Target="../media/image142.svg"/><Relationship Id="rId2" Type="http://schemas.openxmlformats.org/officeDocument/2006/relationships/image" Target="../media/image35.png"/><Relationship Id="rId20" Type="http://schemas.openxmlformats.org/officeDocument/2006/relationships/image" Target="../media/image37.png"/><Relationship Id="rId1" Type="http://schemas.openxmlformats.org/officeDocument/2006/relationships/slideLayout" Target="../slideLayouts/slideLayout7.xml"/><Relationship Id="rId19" Type="http://schemas.openxmlformats.org/officeDocument/2006/relationships/image" Target="../media/image144.svg"/><Relationship Id="rId27" Type="http://schemas.openxmlformats.org/officeDocument/2006/relationships/image" Target="../media/image260.svg"/></Relationships>
</file>

<file path=ppt/slides/_rels/slide16.xml.rels><?xml version="1.0" encoding="UTF-8" standalone="yes"?>
<Relationships xmlns="http://schemas.openxmlformats.org/package/2006/relationships"><Relationship Id="rId18" Type="http://schemas.openxmlformats.org/officeDocument/2006/relationships/image" Target="../media/image36.png"/><Relationship Id="rId39" Type="http://schemas.openxmlformats.org/officeDocument/2006/relationships/image" Target="../media/image5400.svg"/><Relationship Id="rId17" Type="http://schemas.openxmlformats.org/officeDocument/2006/relationships/image" Target="../media/image142.svg"/><Relationship Id="rId2" Type="http://schemas.openxmlformats.org/officeDocument/2006/relationships/image" Target="../media/image35.png"/><Relationship Id="rId20" Type="http://schemas.openxmlformats.org/officeDocument/2006/relationships/image" Target="../media/image11.png"/><Relationship Id="rId1" Type="http://schemas.openxmlformats.org/officeDocument/2006/relationships/slideLayout" Target="../slideLayouts/slideLayout7.xml"/><Relationship Id="rId40" Type="http://schemas.openxmlformats.org/officeDocument/2006/relationships/image" Target="../media/image37.png"/><Relationship Id="rId19" Type="http://schemas.openxmlformats.org/officeDocument/2006/relationships/image" Target="../media/image144.svg"/><Relationship Id="rId27" Type="http://schemas.openxmlformats.org/officeDocument/2006/relationships/image" Target="../media/image260.svg"/></Relationships>
</file>

<file path=ppt/slides/_rels/slide17.xml.rels><?xml version="1.0" encoding="UTF-8" standalone="yes"?>
<Relationships xmlns="http://schemas.openxmlformats.org/package/2006/relationships"><Relationship Id="rId26" Type="http://schemas.openxmlformats.org/officeDocument/2006/relationships/image" Target="../media/image38.png"/><Relationship Id="rId8" Type="http://schemas.openxmlformats.org/officeDocument/2006/relationships/image" Target="../media/image547.svg"/><Relationship Id="rId3" Type="http://schemas.openxmlformats.org/officeDocument/2006/relationships/image" Target="../media/image2.svg"/><Relationship Id="rId25" Type="http://schemas.openxmlformats.org/officeDocument/2006/relationships/image" Target="../media/image126.svg"/><Relationship Id="rId2" Type="http://schemas.openxmlformats.org/officeDocument/2006/relationships/image" Target="../media/image1.png"/><Relationship Id="rId20" Type="http://schemas.openxmlformats.org/officeDocument/2006/relationships/image" Target="../media/image183.svg"/><Relationship Id="rId29" Type="http://schemas.openxmlformats.org/officeDocument/2006/relationships/image" Target="../media/image24.png"/><Relationship Id="rId1" Type="http://schemas.openxmlformats.org/officeDocument/2006/relationships/slideLayout" Target="../slideLayouts/slideLayout7.xml"/><Relationship Id="rId28" Type="http://schemas.openxmlformats.org/officeDocument/2006/relationships/image" Target="../media/image39.png"/><Relationship Id="rId4" Type="http://schemas.openxmlformats.org/officeDocument/2006/relationships/image" Target="../media/image9.png"/><Relationship Id="rId27" Type="http://schemas.microsoft.com/office/2007/relationships/hdphoto" Target="../media/hdphoto3.wdp"/><Relationship Id="rId30" Type="http://schemas.openxmlformats.org/officeDocument/2006/relationships/image" Target="../media/image126.svg"/></Relationships>
</file>

<file path=ppt/slides/_rels/slide18.xml.rels><?xml version="1.0" encoding="UTF-8" standalone="yes"?>
<Relationships xmlns="http://schemas.openxmlformats.org/package/2006/relationships"><Relationship Id="rId26" Type="http://schemas.openxmlformats.org/officeDocument/2006/relationships/image" Target="../media/image25.png"/><Relationship Id="rId3" Type="http://schemas.openxmlformats.org/officeDocument/2006/relationships/image" Target="../media/image2.svg"/><Relationship Id="rId25" Type="http://schemas.openxmlformats.org/officeDocument/2006/relationships/image" Target="../media/image126.svg"/><Relationship Id="rId2" Type="http://schemas.openxmlformats.org/officeDocument/2006/relationships/image" Target="../media/image1.png"/><Relationship Id="rId1" Type="http://schemas.openxmlformats.org/officeDocument/2006/relationships/slideLayout" Target="../slideLayouts/slideLayout7.xml"/><Relationship Id="rId24" Type="http://schemas.openxmlformats.org/officeDocument/2006/relationships/image" Target="../media/image24.png"/><Relationship Id="rId23" Type="http://schemas.openxmlformats.org/officeDocument/2006/relationships/image" Target="../media/image164.svg"/><Relationship Id="rId4" Type="http://schemas.openxmlformats.org/officeDocument/2006/relationships/image" Target="../media/image26.png"/><Relationship Id="rId22" Type="http://schemas.openxmlformats.org/officeDocument/2006/relationships/image" Target="../media/image185.svg"/></Relationships>
</file>

<file path=ppt/slides/_rels/slide19.xml.rels><?xml version="1.0" encoding="UTF-8" standalone="yes"?>
<Relationships xmlns="http://schemas.openxmlformats.org/package/2006/relationships"><Relationship Id="rId26" Type="http://schemas.openxmlformats.org/officeDocument/2006/relationships/image" Target="../media/image126.svg"/><Relationship Id="rId21" Type="http://schemas.openxmlformats.org/officeDocument/2006/relationships/image" Target="../media/image41.png"/><Relationship Id="rId25" Type="http://schemas.openxmlformats.org/officeDocument/2006/relationships/image" Target="../media/image24.png"/><Relationship Id="rId2" Type="http://schemas.openxmlformats.org/officeDocument/2006/relationships/image" Target="../media/image40.png"/><Relationship Id="rId20" Type="http://schemas.openxmlformats.org/officeDocument/2006/relationships/image" Target="../media/image183.svg"/><Relationship Id="rId1" Type="http://schemas.openxmlformats.org/officeDocument/2006/relationships/slideLayout" Target="../slideLayouts/slideLayout7.xml"/><Relationship Id="rId24" Type="http://schemas.openxmlformats.org/officeDocument/2006/relationships/image" Target="../media/image187.svg"/><Relationship Id="rId27" Type="http://schemas.openxmlformats.org/officeDocument/2006/relationships/image" Target="../media/image25.png"/><Relationship Id="rId22" Type="http://schemas.openxmlformats.org/officeDocument/2006/relationships/image" Target="../media/image185.svg"/></Relationships>
</file>

<file path=ppt/slides/_rels/slide2.xml.rels><?xml version="1.0" encoding="UTF-8" standalone="yes"?>
<Relationships xmlns="http://schemas.openxmlformats.org/package/2006/relationships"><Relationship Id="rId26" Type="http://schemas.openxmlformats.org/officeDocument/2006/relationships/image" Target="../media/image10.png"/><Relationship Id="rId39" Type="http://schemas.openxmlformats.org/officeDocument/2006/relationships/image" Target="../media/image540.svg"/><Relationship Id="rId3" Type="http://schemas.openxmlformats.org/officeDocument/2006/relationships/image" Target="../media/image2.svg"/><Relationship Id="rId21" Type="http://schemas.openxmlformats.org/officeDocument/2006/relationships/image" Target="../media/image205.svg"/><Relationship Id="rId25" Type="http://schemas.openxmlformats.org/officeDocument/2006/relationships/image" Target="../media/image126.svg"/><Relationship Id="rId2" Type="http://schemas.openxmlformats.org/officeDocument/2006/relationships/image" Target="../media/image1.png"/><Relationship Id="rId54" Type="http://schemas.openxmlformats.org/officeDocument/2006/relationships/image" Target="../media/image11.png"/><Relationship Id="rId1" Type="http://schemas.openxmlformats.org/officeDocument/2006/relationships/slideLayout" Target="../slideLayouts/slideLayout7.xml"/><Relationship Id="rId24" Type="http://schemas.openxmlformats.org/officeDocument/2006/relationships/image" Target="../media/image9.png"/><Relationship Id="rId53" Type="http://schemas.openxmlformats.org/officeDocument/2006/relationships/image" Target="../media/image52.svg"/><Relationship Id="rId23" Type="http://schemas.openxmlformats.org/officeDocument/2006/relationships/image" Target="../media/image207.svg"/><Relationship Id="rId4" Type="http://schemas.openxmlformats.org/officeDocument/2006/relationships/image" Target="../media/image7.png"/><Relationship Id="rId22"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29" Type="http://schemas.openxmlformats.org/officeDocument/2006/relationships/image" Target="../media/image25.png"/><Relationship Id="rId1" Type="http://schemas.openxmlformats.org/officeDocument/2006/relationships/slideLayout" Target="../slideLayouts/slideLayout7.xml"/><Relationship Id="rId24" Type="http://schemas.openxmlformats.org/officeDocument/2006/relationships/image" Target="../media/image6.png"/><Relationship Id="rId23" Type="http://schemas.openxmlformats.org/officeDocument/2006/relationships/image" Target="../media/image22.svg"/><Relationship Id="rId28" Type="http://schemas.openxmlformats.org/officeDocument/2006/relationships/image" Target="../media/image2.png"/><Relationship Id="rId19" Type="http://schemas.openxmlformats.org/officeDocument/2006/relationships/image" Target="../media/image18.svg"/><Relationship Id="rId4" Type="http://schemas.openxmlformats.org/officeDocument/2006/relationships/image" Target="../media/image4.png"/><Relationship Id="rId27" Type="http://schemas.openxmlformats.org/officeDocument/2006/relationships/image" Target="../media/image26.svg"/><Relationship Id="rId22" Type="http://schemas.openxmlformats.org/officeDocument/2006/relationships/image" Target="../media/image185.svg"/></Relationships>
</file>

<file path=ppt/slides/_rels/slide3.xml.rels><?xml version="1.0" encoding="UTF-8" standalone="yes"?>
<Relationships xmlns="http://schemas.openxmlformats.org/package/2006/relationships"><Relationship Id="rId26" Type="http://schemas.openxmlformats.org/officeDocument/2006/relationships/image" Target="../media/image11.png"/><Relationship Id="rId39" Type="http://schemas.openxmlformats.org/officeDocument/2006/relationships/image" Target="../media/image540.svg"/><Relationship Id="rId3" Type="http://schemas.openxmlformats.org/officeDocument/2006/relationships/image" Target="../media/image2.svg"/><Relationship Id="rId21" Type="http://schemas.openxmlformats.org/officeDocument/2006/relationships/image" Target="../media/image205.svg"/><Relationship Id="rId25" Type="http://schemas.openxmlformats.org/officeDocument/2006/relationships/image" Target="../media/image126.svg"/><Relationship Id="rId2" Type="http://schemas.openxmlformats.org/officeDocument/2006/relationships/image" Target="../media/image1.png"/><Relationship Id="rId1" Type="http://schemas.openxmlformats.org/officeDocument/2006/relationships/slideLayout" Target="../slideLayouts/slideLayout7.xml"/><Relationship Id="rId24" Type="http://schemas.openxmlformats.org/officeDocument/2006/relationships/image" Target="../media/image9.png"/><Relationship Id="rId40" Type="http://schemas.openxmlformats.org/officeDocument/2006/relationships/image" Target="../media/image10.png"/><Relationship Id="rId53" Type="http://schemas.openxmlformats.org/officeDocument/2006/relationships/image" Target="../media/image52.svg"/><Relationship Id="rId23" Type="http://schemas.openxmlformats.org/officeDocument/2006/relationships/image" Target="../media/image207.svg"/><Relationship Id="rId4" Type="http://schemas.openxmlformats.org/officeDocument/2006/relationships/image" Target="../media/image7.png"/><Relationship Id="rId22" Type="http://schemas.openxmlformats.org/officeDocument/2006/relationships/image" Target="../media/image8.png"/></Relationships>
</file>

<file path=ppt/slides/_rels/slide4.xml.rels><?xml version="1.0" encoding="UTF-8" standalone="yes"?>
<Relationships xmlns="http://schemas.openxmlformats.org/package/2006/relationships"><Relationship Id="rId18" Type="http://schemas.openxmlformats.org/officeDocument/2006/relationships/image" Target="../media/image13.png"/><Relationship Id="rId21" Type="http://schemas.openxmlformats.org/officeDocument/2006/relationships/image" Target="../media/image66.svg"/><Relationship Id="rId17" Type="http://schemas.openxmlformats.org/officeDocument/2006/relationships/image" Target="../media/image62.svg"/><Relationship Id="rId25" Type="http://schemas.openxmlformats.org/officeDocument/2006/relationships/image" Target="../media/image88.svg"/><Relationship Id="rId2" Type="http://schemas.openxmlformats.org/officeDocument/2006/relationships/image" Target="../media/image12.png"/><Relationship Id="rId20" Type="http://schemas.openxmlformats.org/officeDocument/2006/relationships/image" Target="../media/image14.png"/><Relationship Id="rId1" Type="http://schemas.openxmlformats.org/officeDocument/2006/relationships/slideLayout" Target="../slideLayouts/slideLayout7.xml"/><Relationship Id="rId19" Type="http://schemas.openxmlformats.org/officeDocument/2006/relationships/image" Target="../media/image64.svg"/><Relationship Id="rId22" Type="http://schemas.openxmlformats.org/officeDocument/2006/relationships/image" Target="../media/image15.png"/></Relationships>
</file>

<file path=ppt/slides/_rels/slide5.xml.rels><?xml version="1.0" encoding="UTF-8" standalone="yes"?>
<Relationships xmlns="http://schemas.openxmlformats.org/package/2006/relationships"><Relationship Id="rId26" Type="http://schemas.openxmlformats.org/officeDocument/2006/relationships/image" Target="../media/image14.png"/><Relationship Id="rId3" Type="http://schemas.openxmlformats.org/officeDocument/2006/relationships/image" Target="../media/image2.svg"/><Relationship Id="rId21" Type="http://schemas.openxmlformats.org/officeDocument/2006/relationships/image" Target="../media/image84.svg"/><Relationship Id="rId25" Type="http://schemas.openxmlformats.org/officeDocument/2006/relationships/image" Target="../media/image88.svg"/><Relationship Id="rId2" Type="http://schemas.openxmlformats.org/officeDocument/2006/relationships/image" Target="../media/image1.png"/><Relationship Id="rId1" Type="http://schemas.openxmlformats.org/officeDocument/2006/relationships/slideLayout" Target="../slideLayouts/slideLayout7.xml"/><Relationship Id="rId28" Type="http://schemas.openxmlformats.org/officeDocument/2006/relationships/image" Target="../media/image17.png"/><Relationship Id="rId23" Type="http://schemas.openxmlformats.org/officeDocument/2006/relationships/image" Target="../media/image86.svg"/><Relationship Id="rId4" Type="http://schemas.openxmlformats.org/officeDocument/2006/relationships/image" Target="../media/image16.png"/><Relationship Id="rId22" Type="http://schemas.openxmlformats.org/officeDocument/2006/relationships/image" Target="../media/image15.png"/><Relationship Id="rId27" Type="http://schemas.openxmlformats.org/officeDocument/2006/relationships/image" Target="../media/image66.svg"/></Relationships>
</file>

<file path=ppt/slides/_rels/slide6.xml.rels><?xml version="1.0" encoding="UTF-8" standalone="yes"?>
<Relationships xmlns="http://schemas.openxmlformats.org/package/2006/relationships"><Relationship Id="rId26" Type="http://schemas.openxmlformats.org/officeDocument/2006/relationships/image" Target="../media/image14.png"/><Relationship Id="rId3" Type="http://schemas.openxmlformats.org/officeDocument/2006/relationships/image" Target="../media/image2.svg"/><Relationship Id="rId21" Type="http://schemas.openxmlformats.org/officeDocument/2006/relationships/image" Target="../media/image84.svg"/><Relationship Id="rId25" Type="http://schemas.openxmlformats.org/officeDocument/2006/relationships/image" Target="../media/image88.svg"/><Relationship Id="rId2" Type="http://schemas.openxmlformats.org/officeDocument/2006/relationships/image" Target="../media/image1.png"/><Relationship Id="rId1" Type="http://schemas.openxmlformats.org/officeDocument/2006/relationships/slideLayout" Target="../slideLayouts/slideLayout7.xml"/><Relationship Id="rId28" Type="http://schemas.openxmlformats.org/officeDocument/2006/relationships/image" Target="../media/image17.png"/><Relationship Id="rId23" Type="http://schemas.openxmlformats.org/officeDocument/2006/relationships/image" Target="../media/image86.svg"/><Relationship Id="rId4" Type="http://schemas.openxmlformats.org/officeDocument/2006/relationships/image" Target="../media/image16.png"/><Relationship Id="rId22" Type="http://schemas.openxmlformats.org/officeDocument/2006/relationships/image" Target="../media/image15.png"/><Relationship Id="rId27" Type="http://schemas.openxmlformats.org/officeDocument/2006/relationships/image" Target="../media/image66.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1" Type="http://schemas.openxmlformats.org/officeDocument/2006/relationships/image" Target="../media/image84.svg"/><Relationship Id="rId2" Type="http://schemas.openxmlformats.org/officeDocument/2006/relationships/image" Target="../media/image1.png"/><Relationship Id="rId29" Type="http://schemas.openxmlformats.org/officeDocument/2006/relationships/image" Target="../media/image18.png"/><Relationship Id="rId1" Type="http://schemas.openxmlformats.org/officeDocument/2006/relationships/slideLayout" Target="../slideLayouts/slideLayout7.xml"/><Relationship Id="rId28" Type="http://schemas.openxmlformats.org/officeDocument/2006/relationships/image" Target="../media/image17.png"/><Relationship Id="rId23" Type="http://schemas.openxmlformats.org/officeDocument/2006/relationships/image" Target="../media/image86.svg"/><Relationship Id="rId4" Type="http://schemas.openxmlformats.org/officeDocument/2006/relationships/image" Target="../media/image16.png"/><Relationship Id="rId22" Type="http://schemas.openxmlformats.org/officeDocument/2006/relationships/image" Target="../media/image14.png"/><Relationship Id="rId27" Type="http://schemas.openxmlformats.org/officeDocument/2006/relationships/image" Target="../media/image66.svg"/><Relationship Id="rId30"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1" Type="http://schemas.openxmlformats.org/officeDocument/2006/relationships/image" Target="../media/image84.svg"/><Relationship Id="rId2" Type="http://schemas.openxmlformats.org/officeDocument/2006/relationships/image" Target="../media/image1.png"/><Relationship Id="rId29" Type="http://schemas.openxmlformats.org/officeDocument/2006/relationships/image" Target="../media/image20.png"/><Relationship Id="rId1" Type="http://schemas.openxmlformats.org/officeDocument/2006/relationships/slideLayout" Target="../slideLayouts/slideLayout7.xml"/><Relationship Id="rId28" Type="http://schemas.openxmlformats.org/officeDocument/2006/relationships/image" Target="../media/image17.png"/><Relationship Id="rId23" Type="http://schemas.openxmlformats.org/officeDocument/2006/relationships/image" Target="../media/image86.svg"/><Relationship Id="rId31" Type="http://schemas.openxmlformats.org/officeDocument/2006/relationships/image" Target="../media/image19.png"/><Relationship Id="rId4" Type="http://schemas.openxmlformats.org/officeDocument/2006/relationships/image" Target="../media/image16.png"/><Relationship Id="rId22" Type="http://schemas.openxmlformats.org/officeDocument/2006/relationships/image" Target="../media/image14.png"/><Relationship Id="rId27" Type="http://schemas.openxmlformats.org/officeDocument/2006/relationships/image" Target="../media/image66.svg"/><Relationship Id="rId30" Type="http://schemas.openxmlformats.org/officeDocument/2006/relationships/image" Target="../media/image120.svg"/></Relationships>
</file>

<file path=ppt/slides/_rels/slide9.xml.rels><?xml version="1.0" encoding="UTF-8" standalone="yes"?>
<Relationships xmlns="http://schemas.openxmlformats.org/package/2006/relationships"><Relationship Id="rId13" Type="http://schemas.openxmlformats.org/officeDocument/2006/relationships/image" Target="../media/image100.svg"/><Relationship Id="rId12"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98.svg"/><Relationship Id="rId15" Type="http://schemas.openxmlformats.org/officeDocument/2006/relationships/image" Target="../media/image553.svg"/><Relationship Id="rId1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0066" t="9939" r="12044" b="12501"/>
          <a:stretch>
            <a:fillRect/>
          </a:stretch>
        </p:blipFill>
        <p:spPr>
          <a:xfrm>
            <a:off x="10197044" y="0"/>
            <a:ext cx="8080663" cy="8046423"/>
          </a:xfrm>
          <a:prstGeom prst="rect">
            <a:avLst/>
          </a:prstGeom>
        </p:spPr>
      </p:pic>
      <p:pic>
        <p:nvPicPr>
          <p:cNvPr id="3" name="Picture 3"/>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0066" t="9939" r="12044" b="12501"/>
          <a:stretch>
            <a:fillRect/>
          </a:stretch>
        </p:blipFill>
        <p:spPr>
          <a:xfrm flipH="1">
            <a:off x="0" y="0"/>
            <a:ext cx="8069865" cy="8035671"/>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08595" y="6383648"/>
            <a:ext cx="2798798" cy="1908272"/>
          </a:xfrm>
          <a:prstGeom prst="rect">
            <a:avLst/>
          </a:prstGeom>
        </p:spPr>
      </p:pic>
      <p:grpSp>
        <p:nvGrpSpPr>
          <p:cNvPr id="13" name="Group 13"/>
          <p:cNvGrpSpPr/>
          <p:nvPr/>
        </p:nvGrpSpPr>
        <p:grpSpPr>
          <a:xfrm>
            <a:off x="0" y="8052212"/>
            <a:ext cx="18288000" cy="2276475"/>
            <a:chOff x="0" y="0"/>
            <a:chExt cx="4816593" cy="599565"/>
          </a:xfrm>
        </p:grpSpPr>
        <p:sp>
          <p:nvSpPr>
            <p:cNvPr id="14" name="Freeform 14"/>
            <p:cNvSpPr/>
            <p:nvPr/>
          </p:nvSpPr>
          <p:spPr>
            <a:xfrm>
              <a:off x="0" y="0"/>
              <a:ext cx="4816592" cy="599565"/>
            </a:xfrm>
            <a:custGeom>
              <a:avLst/>
              <a:gdLst/>
              <a:ahLst/>
              <a:cxnLst/>
              <a:rect l="l" t="t" r="r" b="b"/>
              <a:pathLst>
                <a:path w="4816592" h="599565">
                  <a:moveTo>
                    <a:pt x="0" y="0"/>
                  </a:moveTo>
                  <a:lnTo>
                    <a:pt x="4816592" y="0"/>
                  </a:lnTo>
                  <a:lnTo>
                    <a:pt x="4816592" y="599565"/>
                  </a:lnTo>
                  <a:lnTo>
                    <a:pt x="0" y="599565"/>
                  </a:lnTo>
                  <a:close/>
                </a:path>
              </a:pathLst>
            </a:custGeom>
            <a:solidFill>
              <a:srgbClr val="F1C6CD"/>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pic>
        <p:nvPicPr>
          <p:cNvPr id="16" name="Picture 16"/>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711693">
            <a:off x="16431089" y="6269684"/>
            <a:ext cx="1147685" cy="1235730"/>
          </a:xfrm>
          <a:prstGeom prst="rect">
            <a:avLst/>
          </a:prstGeom>
        </p:spPr>
      </p:pic>
      <p:pic>
        <p:nvPicPr>
          <p:cNvPr id="17" name="Picture 1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21346522" flipH="1">
            <a:off x="985252" y="505211"/>
            <a:ext cx="2034361" cy="1880089"/>
          </a:xfrm>
          <a:prstGeom prst="rect">
            <a:avLst/>
          </a:prstGeom>
        </p:spPr>
      </p:pic>
      <p:pic>
        <p:nvPicPr>
          <p:cNvPr id="18" name="Picture 18"/>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rot="1285129">
            <a:off x="16656426" y="508109"/>
            <a:ext cx="1147685" cy="1190338"/>
          </a:xfrm>
          <a:prstGeom prst="rect">
            <a:avLst/>
          </a:prstGeom>
        </p:spPr>
      </p:pic>
      <p:pic>
        <p:nvPicPr>
          <p:cNvPr id="19" name="Picture 19"/>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3860787" y="851553"/>
            <a:ext cx="1292156" cy="1250161"/>
          </a:xfrm>
          <a:prstGeom prst="rect">
            <a:avLst/>
          </a:prstGeom>
        </p:spPr>
      </p:pic>
      <p:sp>
        <p:nvSpPr>
          <p:cNvPr id="24" name="TextBox 23"/>
          <p:cNvSpPr txBox="1"/>
          <p:nvPr/>
        </p:nvSpPr>
        <p:spPr>
          <a:xfrm>
            <a:off x="1041786" y="1257300"/>
            <a:ext cx="16183338" cy="4873001"/>
          </a:xfrm>
          <a:prstGeom prst="rect">
            <a:avLst/>
          </a:prstGeom>
          <a:noFill/>
        </p:spPr>
        <p:txBody>
          <a:bodyPr wrap="square" rtlCol="0">
            <a:spAutoFit/>
          </a:bodyPr>
          <a:lstStyle/>
          <a:p>
            <a:pPr algn="ctr">
              <a:lnSpc>
                <a:spcPct val="150000"/>
              </a:lnSpc>
            </a:pPr>
            <a:r>
              <a:rPr lang="en-US" sz="7200" b="1" dirty="0" smtClean="0">
                <a:latin typeface="Arial" panose="020B0604020202020204" pitchFamily="34" charset="0"/>
                <a:cs typeface="Arial" panose="020B0604020202020204" pitchFamily="34" charset="0"/>
              </a:rPr>
              <a:t>XIN CHÀO CÁC EM!</a:t>
            </a:r>
          </a:p>
          <a:p>
            <a:pPr algn="ctr">
              <a:lnSpc>
                <a:spcPct val="150000"/>
              </a:lnSpc>
            </a:pPr>
            <a:r>
              <a:rPr lang="en-US" sz="7200" b="1" dirty="0" smtClean="0">
                <a:latin typeface="Arial" panose="020B0604020202020204" pitchFamily="34" charset="0"/>
                <a:cs typeface="Arial" panose="020B0604020202020204" pitchFamily="34" charset="0"/>
              </a:rPr>
              <a:t>CHÀO MỪNG CÁC EM ĐẾN VỚI BUỔI HỌC NGÀY HÔM NAY!</a:t>
            </a:r>
            <a:endParaRPr lang="en-US" sz="7200" b="1" dirty="0">
              <a:latin typeface="Arial" panose="020B0604020202020204" pitchFamily="34" charset="0"/>
              <a:cs typeface="Arial" panose="020B0604020202020204" pitchFamily="34" charset="0"/>
            </a:endParaRPr>
          </a:p>
        </p:txBody>
      </p:sp>
    </p:spTree>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2348" t="127" r="12634"/>
          <a:stretch>
            <a:fillRect/>
          </a:stretch>
        </p:blipFill>
        <p:spPr>
          <a:xfrm>
            <a:off x="39628" y="-28496"/>
            <a:ext cx="7779513" cy="10357183"/>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4294" t="1226" r="12062"/>
          <a:stretch>
            <a:fillRect/>
          </a:stretch>
        </p:blipFill>
        <p:spPr>
          <a:xfrm>
            <a:off x="10611786" y="43802"/>
            <a:ext cx="7637031" cy="10243198"/>
          </a:xfrm>
          <a:prstGeom prst="rect">
            <a:avLst/>
          </a:prstGeom>
        </p:spPr>
      </p:pic>
      <p:grpSp>
        <p:nvGrpSpPr>
          <p:cNvPr id="37" name="Group 37"/>
          <p:cNvGrpSpPr/>
          <p:nvPr/>
        </p:nvGrpSpPr>
        <p:grpSpPr>
          <a:xfrm>
            <a:off x="0" y="0"/>
            <a:ext cx="1908411" cy="10287000"/>
            <a:chOff x="0" y="0"/>
            <a:chExt cx="502627" cy="2709333"/>
          </a:xfrm>
        </p:grpSpPr>
        <p:sp>
          <p:nvSpPr>
            <p:cNvPr id="38" name="Freeform 38"/>
            <p:cNvSpPr/>
            <p:nvPr/>
          </p:nvSpPr>
          <p:spPr>
            <a:xfrm>
              <a:off x="0" y="0"/>
              <a:ext cx="502627" cy="2709333"/>
            </a:xfrm>
            <a:custGeom>
              <a:avLst/>
              <a:gdLst/>
              <a:ahLst/>
              <a:cxnLst/>
              <a:rect l="l" t="t" r="r" b="b"/>
              <a:pathLst>
                <a:path w="502627" h="2709333">
                  <a:moveTo>
                    <a:pt x="0" y="0"/>
                  </a:moveTo>
                  <a:lnTo>
                    <a:pt x="502627" y="0"/>
                  </a:lnTo>
                  <a:lnTo>
                    <a:pt x="502627" y="2709333"/>
                  </a:lnTo>
                  <a:lnTo>
                    <a:pt x="0" y="2709333"/>
                  </a:lnTo>
                  <a:close/>
                </a:path>
              </a:pathLst>
            </a:custGeom>
            <a:solidFill>
              <a:srgbClr val="FFF0F4"/>
            </a:solidFill>
          </p:spPr>
        </p:sp>
        <p:sp>
          <p:nvSpPr>
            <p:cNvPr id="39" name="TextBox 39"/>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40" name="Group 40"/>
          <p:cNvGrpSpPr/>
          <p:nvPr/>
        </p:nvGrpSpPr>
        <p:grpSpPr>
          <a:xfrm>
            <a:off x="16379589" y="0"/>
            <a:ext cx="1908411" cy="10287000"/>
            <a:chOff x="0" y="0"/>
            <a:chExt cx="502627" cy="2709333"/>
          </a:xfrm>
        </p:grpSpPr>
        <p:sp>
          <p:nvSpPr>
            <p:cNvPr id="41" name="Freeform 41"/>
            <p:cNvSpPr/>
            <p:nvPr/>
          </p:nvSpPr>
          <p:spPr>
            <a:xfrm>
              <a:off x="0" y="0"/>
              <a:ext cx="502627" cy="2709333"/>
            </a:xfrm>
            <a:custGeom>
              <a:avLst/>
              <a:gdLst/>
              <a:ahLst/>
              <a:cxnLst/>
              <a:rect l="l" t="t" r="r" b="b"/>
              <a:pathLst>
                <a:path w="502627" h="2709333">
                  <a:moveTo>
                    <a:pt x="0" y="0"/>
                  </a:moveTo>
                  <a:lnTo>
                    <a:pt x="502627" y="0"/>
                  </a:lnTo>
                  <a:lnTo>
                    <a:pt x="502627" y="2709333"/>
                  </a:lnTo>
                  <a:lnTo>
                    <a:pt x="0" y="2709333"/>
                  </a:lnTo>
                  <a:close/>
                </a:path>
              </a:pathLst>
            </a:custGeom>
            <a:solidFill>
              <a:srgbClr val="FFF0F4"/>
            </a:solidFill>
          </p:spPr>
        </p:sp>
        <p:sp>
          <p:nvSpPr>
            <p:cNvPr id="42" name="TextBox 42"/>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pic>
        <p:nvPicPr>
          <p:cNvPr id="47" name="Picture 4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1400943" y="495300"/>
            <a:ext cx="992680" cy="861150"/>
          </a:xfrm>
          <a:prstGeom prst="rect">
            <a:avLst/>
          </a:prstGeom>
        </p:spPr>
      </p:pic>
      <p:pic>
        <p:nvPicPr>
          <p:cNvPr id="48" name="Picture 19"/>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164529" y="8648700"/>
            <a:ext cx="1393094" cy="1378583"/>
          </a:xfrm>
          <a:prstGeom prst="rect">
            <a:avLst/>
          </a:prstGeom>
        </p:spPr>
      </p:pic>
      <p:sp>
        <p:nvSpPr>
          <p:cNvPr id="49" name="Rectangle 48"/>
          <p:cNvSpPr/>
          <p:nvPr/>
        </p:nvSpPr>
        <p:spPr>
          <a:xfrm>
            <a:off x="1908411" y="1733292"/>
            <a:ext cx="14471178" cy="1396611"/>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500" b="1" dirty="0" smtClean="0">
                <a:solidFill>
                  <a:prstClr val="black"/>
                </a:solidFill>
                <a:latin typeface="Arial" panose="020B0604020202020204" pitchFamily="34" charset="0"/>
                <a:cs typeface="Arial" panose="020B0604020202020204" pitchFamily="34" charset="0"/>
              </a:rPr>
              <a:t>KẾT LUẬN</a:t>
            </a:r>
            <a:endParaRPr lang="en-US" sz="5500" b="1" dirty="0">
              <a:solidFill>
                <a:prstClr val="black"/>
              </a:solidFill>
              <a:latin typeface="Arial" panose="020B0604020202020204" pitchFamily="34" charset="0"/>
              <a:cs typeface="Arial" panose="020B0604020202020204" pitchFamily="34" charset="0"/>
            </a:endParaRPr>
          </a:p>
        </p:txBody>
      </p:sp>
      <p:pic>
        <p:nvPicPr>
          <p:cNvPr id="50" name="Picture 44"/>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flipH="1">
            <a:off x="14885540" y="678742"/>
            <a:ext cx="2988098" cy="2109099"/>
          </a:xfrm>
          <a:prstGeom prst="rect">
            <a:avLst/>
          </a:prstGeom>
        </p:spPr>
      </p:pic>
      <p:grpSp>
        <p:nvGrpSpPr>
          <p:cNvPr id="52" name="Group 51"/>
          <p:cNvGrpSpPr/>
          <p:nvPr/>
        </p:nvGrpSpPr>
        <p:grpSpPr>
          <a:xfrm>
            <a:off x="4080858" y="4223840"/>
            <a:ext cx="10126283" cy="4424860"/>
            <a:chOff x="3962400" y="4071440"/>
            <a:chExt cx="10126283" cy="4424860"/>
          </a:xfrm>
        </p:grpSpPr>
        <p:grpSp>
          <p:nvGrpSpPr>
            <p:cNvPr id="4" name="Group 4"/>
            <p:cNvGrpSpPr/>
            <p:nvPr/>
          </p:nvGrpSpPr>
          <p:grpSpPr>
            <a:xfrm>
              <a:off x="3962400" y="4071440"/>
              <a:ext cx="10126283" cy="4424860"/>
              <a:chOff x="0" y="0"/>
              <a:chExt cx="2968314" cy="2146361"/>
            </a:xfrm>
          </p:grpSpPr>
          <p:sp>
            <p:nvSpPr>
              <p:cNvPr id="5" name="Freeform 5"/>
              <p:cNvSpPr/>
              <p:nvPr/>
            </p:nvSpPr>
            <p:spPr>
              <a:xfrm>
                <a:off x="0" y="0"/>
                <a:ext cx="2968314" cy="2146361"/>
              </a:xfrm>
              <a:custGeom>
                <a:avLst/>
                <a:gdLst/>
                <a:ahLst/>
                <a:cxnLst/>
                <a:rect l="l" t="t" r="r" b="b"/>
                <a:pathLst>
                  <a:path w="2968314" h="2146361">
                    <a:moveTo>
                      <a:pt x="2843854" y="2146361"/>
                    </a:moveTo>
                    <a:lnTo>
                      <a:pt x="124460" y="2146361"/>
                    </a:lnTo>
                    <a:cubicBezTo>
                      <a:pt x="55880" y="2146361"/>
                      <a:pt x="0" y="2090481"/>
                      <a:pt x="0" y="2021901"/>
                    </a:cubicBezTo>
                    <a:lnTo>
                      <a:pt x="0" y="124460"/>
                    </a:lnTo>
                    <a:cubicBezTo>
                      <a:pt x="0" y="55880"/>
                      <a:pt x="55880" y="0"/>
                      <a:pt x="124460" y="0"/>
                    </a:cubicBezTo>
                    <a:lnTo>
                      <a:pt x="2843854" y="0"/>
                    </a:lnTo>
                    <a:cubicBezTo>
                      <a:pt x="2912434" y="0"/>
                      <a:pt x="2968314" y="55880"/>
                      <a:pt x="2968314" y="124460"/>
                    </a:cubicBezTo>
                    <a:lnTo>
                      <a:pt x="2968314" y="2021901"/>
                    </a:lnTo>
                    <a:cubicBezTo>
                      <a:pt x="2968314" y="2090482"/>
                      <a:pt x="2912434" y="2146361"/>
                      <a:pt x="2843854" y="2146361"/>
                    </a:cubicBezTo>
                    <a:close/>
                  </a:path>
                </a:pathLst>
              </a:custGeom>
              <a:solidFill>
                <a:srgbClr val="FFF0C6"/>
              </a:solidFill>
            </p:spPr>
          </p:sp>
        </p:grpSp>
        <p:sp>
          <p:nvSpPr>
            <p:cNvPr id="51" name="Rectangle 50"/>
            <p:cNvSpPr/>
            <p:nvPr/>
          </p:nvSpPr>
          <p:spPr>
            <a:xfrm>
              <a:off x="4502148" y="4601929"/>
              <a:ext cx="9084796" cy="3208571"/>
            </a:xfrm>
            <a:prstGeom prst="rect">
              <a:avLst/>
            </a:prstGeom>
          </p:spPr>
          <p:txBody>
            <a:bodyPr wrap="square">
              <a:spAutoFit/>
            </a:bodyPr>
            <a:lstStyle/>
            <a:p>
              <a:pPr algn="just">
                <a:lnSpc>
                  <a:spcPct val="150000"/>
                </a:lnSpc>
                <a:spcBef>
                  <a:spcPts val="100"/>
                </a:spcBef>
                <a:spcAft>
                  <a:spcPts val="100"/>
                </a:spcAft>
              </a:pPr>
              <a:r>
                <a:rPr lang="vi-VN" sz="4500" dirty="0">
                  <a:solidFill>
                    <a:srgbClr val="000000"/>
                  </a:solidFill>
                  <a:ea typeface="Arial" panose="020B0604020202020204" pitchFamily="34" charset="0"/>
                  <a:cs typeface="Times New Roman" panose="02020603050405020304" pitchFamily="18" charset="0"/>
                </a:rPr>
                <a:t>Khi được giao nhiệm vụ, em phải xác định được những gì đã có và phải làm gì, cần tạo ra cái gì.</a:t>
              </a:r>
              <a:endParaRPr lang="en-US" sz="4500" dirty="0">
                <a:effectLst/>
                <a:ea typeface="Arial" panose="020B0604020202020204" pitchFamily="34" charset="0"/>
                <a:cs typeface="Times New Roman" panose="020206030504050203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anim calcmode="lin" valueType="num">
                                      <p:cBhvr>
                                        <p:cTn id="13" dur="500" fill="hold"/>
                                        <p:tgtEl>
                                          <p:spTgt spid="52"/>
                                        </p:tgtEl>
                                        <p:attrNameLst>
                                          <p:attrName>ppt_x</p:attrName>
                                        </p:attrNameLst>
                                      </p:cBhvr>
                                      <p:tavLst>
                                        <p:tav tm="0">
                                          <p:val>
                                            <p:strVal val="#ppt_x"/>
                                          </p:val>
                                        </p:tav>
                                        <p:tav tm="100000">
                                          <p:val>
                                            <p:strVal val="#ppt_x"/>
                                          </p:val>
                                        </p:tav>
                                      </p:tavLst>
                                    </p:anim>
                                    <p:anim calcmode="lin" valueType="num">
                                      <p:cBhvr>
                                        <p:cTn id="14"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1798" r="20878"/>
          <a:stretch>
            <a:fillRect/>
          </a:stretch>
        </p:blipFill>
        <p:spPr>
          <a:xfrm>
            <a:off x="-17365" y="-41687"/>
            <a:ext cx="6981614" cy="10370373"/>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1271" r="11513"/>
          <a:stretch>
            <a:fillRect/>
          </a:stretch>
        </p:blipFill>
        <p:spPr>
          <a:xfrm>
            <a:off x="10298326" y="-41687"/>
            <a:ext cx="8007484" cy="10370373"/>
          </a:xfrm>
          <a:prstGeom prst="rect">
            <a:avLst/>
          </a:prstGeom>
        </p:spPr>
      </p:pic>
      <p:grpSp>
        <p:nvGrpSpPr>
          <p:cNvPr id="4" name="Group 4"/>
          <p:cNvGrpSpPr/>
          <p:nvPr/>
        </p:nvGrpSpPr>
        <p:grpSpPr>
          <a:xfrm>
            <a:off x="0" y="0"/>
            <a:ext cx="1908411" cy="10287000"/>
            <a:chOff x="0" y="0"/>
            <a:chExt cx="502627" cy="2709333"/>
          </a:xfrm>
        </p:grpSpPr>
        <p:sp>
          <p:nvSpPr>
            <p:cNvPr id="5" name="Freeform 5"/>
            <p:cNvSpPr/>
            <p:nvPr/>
          </p:nvSpPr>
          <p:spPr>
            <a:xfrm>
              <a:off x="0" y="0"/>
              <a:ext cx="502627" cy="2709333"/>
            </a:xfrm>
            <a:custGeom>
              <a:avLst/>
              <a:gdLst/>
              <a:ahLst/>
              <a:cxnLst/>
              <a:rect l="l" t="t" r="r" b="b"/>
              <a:pathLst>
                <a:path w="502627" h="2709333">
                  <a:moveTo>
                    <a:pt x="0" y="0"/>
                  </a:moveTo>
                  <a:lnTo>
                    <a:pt x="502627" y="0"/>
                  </a:lnTo>
                  <a:lnTo>
                    <a:pt x="502627" y="2709333"/>
                  </a:lnTo>
                  <a:lnTo>
                    <a:pt x="0" y="2709333"/>
                  </a:lnTo>
                  <a:close/>
                </a:path>
              </a:pathLst>
            </a:custGeom>
            <a:solidFill>
              <a:srgbClr val="FFF0F4"/>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7" name="Group 7"/>
          <p:cNvGrpSpPr/>
          <p:nvPr/>
        </p:nvGrpSpPr>
        <p:grpSpPr>
          <a:xfrm rot="5400000">
            <a:off x="8508463" y="549150"/>
            <a:ext cx="1271073" cy="18288000"/>
            <a:chOff x="0" y="0"/>
            <a:chExt cx="334768" cy="4816593"/>
          </a:xfrm>
        </p:grpSpPr>
        <p:sp>
          <p:nvSpPr>
            <p:cNvPr id="8" name="Freeform 8"/>
            <p:cNvSpPr/>
            <p:nvPr/>
          </p:nvSpPr>
          <p:spPr>
            <a:xfrm>
              <a:off x="0" y="0"/>
              <a:ext cx="334768" cy="4816592"/>
            </a:xfrm>
            <a:custGeom>
              <a:avLst/>
              <a:gdLst/>
              <a:ahLst/>
              <a:cxnLst/>
              <a:rect l="l" t="t" r="r" b="b"/>
              <a:pathLst>
                <a:path w="334768" h="4816592">
                  <a:moveTo>
                    <a:pt x="0" y="0"/>
                  </a:moveTo>
                  <a:lnTo>
                    <a:pt x="334768" y="0"/>
                  </a:lnTo>
                  <a:lnTo>
                    <a:pt x="334768" y="4816592"/>
                  </a:lnTo>
                  <a:lnTo>
                    <a:pt x="0" y="4816592"/>
                  </a:lnTo>
                  <a:close/>
                </a:path>
              </a:pathLst>
            </a:custGeom>
            <a:solidFill>
              <a:srgbClr val="F7D6DF"/>
            </a:solidFill>
          </p:spPr>
        </p:sp>
        <p:sp>
          <p:nvSpPr>
            <p:cNvPr id="9" name="TextBox 9"/>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652878">
            <a:off x="16614905" y="423673"/>
            <a:ext cx="1296660" cy="1283153"/>
          </a:xfrm>
          <a:prstGeom prst="rect">
            <a:avLst/>
          </a:prstGeom>
        </p:spPr>
      </p:pic>
      <p:pic>
        <p:nvPicPr>
          <p:cNvPr id="24" name="Picture 24"/>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021803" y="7405992"/>
            <a:ext cx="1505472" cy="2141750"/>
          </a:xfrm>
          <a:prstGeom prst="rect">
            <a:avLst/>
          </a:prstGeom>
        </p:spPr>
      </p:pic>
      <p:pic>
        <p:nvPicPr>
          <p:cNvPr id="27" name="Picture 27"/>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flipH="1">
            <a:off x="1543049" y="342900"/>
            <a:ext cx="992680" cy="861150"/>
          </a:xfrm>
          <a:prstGeom prst="rect">
            <a:avLst/>
          </a:prstGeom>
        </p:spPr>
      </p:pic>
      <p:pic>
        <p:nvPicPr>
          <p:cNvPr id="28" name="Picture 28"/>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7263236" y="8430298"/>
            <a:ext cx="992680" cy="861150"/>
          </a:xfrm>
          <a:prstGeom prst="rect">
            <a:avLst/>
          </a:prstGeom>
        </p:spPr>
      </p:pic>
      <p:sp>
        <p:nvSpPr>
          <p:cNvPr id="29" name="Rectangle 28"/>
          <p:cNvSpPr/>
          <p:nvPr/>
        </p:nvSpPr>
        <p:spPr>
          <a:xfrm>
            <a:off x="7415222" y="139370"/>
            <a:ext cx="4333238" cy="1477328"/>
          </a:xfrm>
          <a:prstGeom prst="rect">
            <a:avLst/>
          </a:prstGeom>
        </p:spPr>
        <p:txBody>
          <a:bodyPr wrap="none">
            <a:spAutoFit/>
          </a:bodyPr>
          <a:lstStyle/>
          <a:p>
            <a:pPr lvl="0" algn="ctr">
              <a:lnSpc>
                <a:spcPct val="150000"/>
              </a:lnSpc>
              <a:defRPr/>
            </a:pPr>
            <a:r>
              <a:rPr lang="en-US" sz="6000" b="1" dirty="0">
                <a:solidFill>
                  <a:srgbClr val="1F497D"/>
                </a:solidFill>
                <a:latin typeface="Arial" panose="020B0604020202020204" pitchFamily="34" charset="0"/>
                <a:cs typeface="Arial" panose="020B0604020202020204" pitchFamily="34" charset="0"/>
              </a:rPr>
              <a:t>KHÁM PHÁ</a:t>
            </a:r>
          </a:p>
        </p:txBody>
      </p:sp>
      <p:sp>
        <p:nvSpPr>
          <p:cNvPr id="30" name="TextBox 29"/>
          <p:cNvSpPr txBox="1"/>
          <p:nvPr/>
        </p:nvSpPr>
        <p:spPr>
          <a:xfrm>
            <a:off x="4745362" y="1755837"/>
            <a:ext cx="9732638" cy="784830"/>
          </a:xfrm>
          <a:prstGeom prst="rect">
            <a:avLst/>
          </a:prstGeom>
          <a:noFill/>
        </p:spPr>
        <p:txBody>
          <a:bodyPr wrap="square" rtlCol="0">
            <a:spAutoFit/>
          </a:bodyPr>
          <a:lstStyle/>
          <a:p>
            <a:pPr lvl="0" algn="ctr">
              <a:defRPr/>
            </a:pPr>
            <a:r>
              <a:rPr lang="en-US" sz="4500" b="1" dirty="0" smtClean="0">
                <a:solidFill>
                  <a:srgbClr val="C00000"/>
                </a:solidFill>
                <a:latin typeface="Arial" panose="020B0604020202020204" pitchFamily="34" charset="0"/>
                <a:cs typeface="Arial" panose="020B0604020202020204" pitchFamily="34" charset="0"/>
              </a:rPr>
              <a:t>HĐ2. </a:t>
            </a:r>
            <a:r>
              <a:rPr lang="en-US" sz="4500" b="1" dirty="0" err="1" smtClean="0">
                <a:solidFill>
                  <a:srgbClr val="C00000"/>
                </a:solidFill>
                <a:latin typeface="Arial" panose="020B0604020202020204" pitchFamily="34" charset="0"/>
                <a:cs typeface="Arial" panose="020B0604020202020204" pitchFamily="34" charset="0"/>
              </a:rPr>
              <a:t>Tìm</a:t>
            </a:r>
            <a:r>
              <a:rPr lang="en-US" sz="4500" b="1" dirty="0" smtClean="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sự</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trợ</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giúp</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của</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máy</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tính</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31" name="Rectangle 30"/>
          <p:cNvSpPr/>
          <p:nvPr/>
        </p:nvSpPr>
        <p:spPr>
          <a:xfrm>
            <a:off x="2677276" y="2895506"/>
            <a:ext cx="14620124" cy="4708981"/>
          </a:xfrm>
          <a:prstGeom prst="rect">
            <a:avLst/>
          </a:prstGeom>
        </p:spPr>
        <p:txBody>
          <a:bodyPr wrap="square">
            <a:spAutoFit/>
          </a:bodyPr>
          <a:lstStyle/>
          <a:p>
            <a:pPr algn="just">
              <a:lnSpc>
                <a:spcPct val="150000"/>
              </a:lnSpc>
              <a:spcBef>
                <a:spcPts val="100"/>
              </a:spcBef>
              <a:spcAft>
                <a:spcPts val="100"/>
              </a:spcAft>
            </a:pPr>
            <a:r>
              <a:rPr lang="vi-VN" sz="4000" dirty="0" smtClean="0">
                <a:solidFill>
                  <a:srgbClr val="000000"/>
                </a:solidFill>
                <a:ea typeface="Arial" panose="020B0604020202020204" pitchFamily="34" charset="0"/>
                <a:cs typeface="Times New Roman" panose="02020603050405020304" pitchFamily="18" charset="0"/>
              </a:rPr>
              <a:t>Nhiệm </a:t>
            </a:r>
            <a:r>
              <a:rPr lang="vi-VN" sz="4000" dirty="0">
                <a:solidFill>
                  <a:srgbClr val="000000"/>
                </a:solidFill>
                <a:ea typeface="Arial" panose="020B0604020202020204" pitchFamily="34" charset="0"/>
                <a:cs typeface="Times New Roman" panose="02020603050405020304" pitchFamily="18" charset="0"/>
              </a:rPr>
              <a:t>vụ của nhóm em là làm ra những tờ rơi kêu gọi bảo vệ môi trường. Nội dung tờ rơi nêu những tác hại ô nhiễm môi trường do túi nilon gây ra. Mỗi tờ rơi này sẽ được mỗi bạn trong lớp đem về nhà, chuyển đến các bậc phụ huynh. Hãy trả lời câu hỏi trong mục 1 và 2 dưới đây.</a:t>
            </a:r>
            <a:endParaRPr lang="en-US" sz="4000" dirty="0">
              <a:effectLst/>
              <a:ea typeface="Arial" panose="020B0604020202020204" pitchFamily="34" charset="0"/>
              <a:cs typeface="Times New Roman" panose="02020603050405020304" pitchFamily="18" charset="0"/>
            </a:endParaRPr>
          </a:p>
        </p:txBody>
      </p:sp>
      <p:pic>
        <p:nvPicPr>
          <p:cNvPr id="32" name="Picture 21"/>
          <p:cNvPicPr>
            <a:picLocks noChangeAspect="1"/>
          </p:cNvPicPr>
          <p:nvPr/>
        </p:nvPicPr>
        <p:blipFill>
          <a:blip r:embed="rId30"/>
          <a:srcRect/>
          <a:stretch>
            <a:fillRect/>
          </a:stretch>
        </p:blipFill>
        <p:spPr>
          <a:xfrm>
            <a:off x="14235946" y="7295522"/>
            <a:ext cx="1761905" cy="1448433"/>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1798" r="20878"/>
          <a:stretch>
            <a:fillRect/>
          </a:stretch>
        </p:blipFill>
        <p:spPr>
          <a:xfrm>
            <a:off x="-17365" y="-41687"/>
            <a:ext cx="6981614" cy="10370373"/>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1271" r="11513"/>
          <a:stretch>
            <a:fillRect/>
          </a:stretch>
        </p:blipFill>
        <p:spPr>
          <a:xfrm>
            <a:off x="10298326" y="-41687"/>
            <a:ext cx="8007484" cy="10370373"/>
          </a:xfrm>
          <a:prstGeom prst="rect">
            <a:avLst/>
          </a:prstGeom>
        </p:spPr>
      </p:pic>
      <p:grpSp>
        <p:nvGrpSpPr>
          <p:cNvPr id="7" name="Group 7"/>
          <p:cNvGrpSpPr/>
          <p:nvPr/>
        </p:nvGrpSpPr>
        <p:grpSpPr>
          <a:xfrm rot="5400000">
            <a:off x="8571880" y="860884"/>
            <a:ext cx="1271073" cy="18610611"/>
            <a:chOff x="0" y="0"/>
            <a:chExt cx="334768" cy="4816593"/>
          </a:xfrm>
        </p:grpSpPr>
        <p:sp>
          <p:nvSpPr>
            <p:cNvPr id="8" name="Freeform 8"/>
            <p:cNvSpPr/>
            <p:nvPr/>
          </p:nvSpPr>
          <p:spPr>
            <a:xfrm>
              <a:off x="0" y="0"/>
              <a:ext cx="334768" cy="4816592"/>
            </a:xfrm>
            <a:custGeom>
              <a:avLst/>
              <a:gdLst/>
              <a:ahLst/>
              <a:cxnLst/>
              <a:rect l="l" t="t" r="r" b="b"/>
              <a:pathLst>
                <a:path w="334768" h="4816592">
                  <a:moveTo>
                    <a:pt x="0" y="0"/>
                  </a:moveTo>
                  <a:lnTo>
                    <a:pt x="334768" y="0"/>
                  </a:lnTo>
                  <a:lnTo>
                    <a:pt x="334768" y="4816592"/>
                  </a:lnTo>
                  <a:lnTo>
                    <a:pt x="0" y="4816592"/>
                  </a:lnTo>
                  <a:close/>
                </a:path>
              </a:pathLst>
            </a:custGeom>
            <a:solidFill>
              <a:srgbClr val="F7D6DF"/>
            </a:solidFill>
          </p:spPr>
        </p:sp>
        <p:sp>
          <p:nvSpPr>
            <p:cNvPr id="9" name="TextBox 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7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652878">
            <a:off x="16614905" y="423673"/>
            <a:ext cx="1296660" cy="1283153"/>
          </a:xfrm>
          <a:prstGeom prst="rect">
            <a:avLst/>
          </a:prstGeom>
        </p:spPr>
      </p:pic>
      <p:pic>
        <p:nvPicPr>
          <p:cNvPr id="27" name="Picture 2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flipH="1">
            <a:off x="762000" y="447459"/>
            <a:ext cx="992680" cy="861150"/>
          </a:xfrm>
          <a:prstGeom prst="rect">
            <a:avLst/>
          </a:prstGeom>
        </p:spPr>
      </p:pic>
      <p:pic>
        <p:nvPicPr>
          <p:cNvPr id="28" name="Picture 2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17020857" y="8566783"/>
            <a:ext cx="992680" cy="861150"/>
          </a:xfrm>
          <a:prstGeom prst="rect">
            <a:avLst/>
          </a:prstGeom>
        </p:spPr>
      </p:pic>
      <p:grpSp>
        <p:nvGrpSpPr>
          <p:cNvPr id="11" name="Group 10"/>
          <p:cNvGrpSpPr/>
          <p:nvPr/>
        </p:nvGrpSpPr>
        <p:grpSpPr>
          <a:xfrm>
            <a:off x="4124348" y="431353"/>
            <a:ext cx="9983151" cy="749747"/>
            <a:chOff x="6629400" y="5006746"/>
            <a:chExt cx="9983151" cy="749747"/>
          </a:xfrm>
        </p:grpSpPr>
        <p:sp>
          <p:nvSpPr>
            <p:cNvPr id="10" name="Rectangle 9"/>
            <p:cNvSpPr/>
            <p:nvPr/>
          </p:nvSpPr>
          <p:spPr>
            <a:xfrm>
              <a:off x="7677092" y="5048607"/>
              <a:ext cx="8935459" cy="707886"/>
            </a:xfrm>
            <a:prstGeom prst="rect">
              <a:avLst/>
            </a:prstGeom>
          </p:spPr>
          <p:txBody>
            <a:bodyPr wrap="none">
              <a:spAutoFit/>
            </a:bodyPr>
            <a:lstStyle/>
            <a:p>
              <a:r>
                <a:rPr lang="vi-VN" sz="4000" dirty="0">
                  <a:solidFill>
                    <a:srgbClr val="000000"/>
                  </a:solidFill>
                  <a:ea typeface="Arial" panose="020B0604020202020204" pitchFamily="34" charset="0"/>
                </a:rPr>
                <a:t>HS quan sát bảng 1 và trả lời câu hỏi:</a:t>
              </a:r>
              <a:r>
                <a:rPr lang="vi-VN" sz="4000" i="1" dirty="0">
                  <a:solidFill>
                    <a:srgbClr val="000000"/>
                  </a:solidFill>
                  <a:ea typeface="Arial" panose="020B0604020202020204" pitchFamily="34" charset="0"/>
                </a:rPr>
                <a:t> </a:t>
              </a:r>
              <a:endParaRPr lang="en-US" sz="4000" dirty="0"/>
            </a:p>
          </p:txBody>
        </p:sp>
        <p:pic>
          <p:nvPicPr>
            <p:cNvPr id="19" name="Picture 26"/>
            <p:cNvPicPr>
              <a:picLocks noChangeAspect="1"/>
            </p:cNvPicPr>
            <p:nvPr/>
          </p:nvPicPr>
          <p:blipFill>
            <a:blip r:embed="rId30"/>
            <a:srcRect/>
            <a:stretch>
              <a:fillRect/>
            </a:stretch>
          </p:blipFill>
          <p:spPr>
            <a:xfrm>
              <a:off x="6629400" y="5006746"/>
              <a:ext cx="920771" cy="705924"/>
            </a:xfrm>
            <a:prstGeom prst="rect">
              <a:avLst/>
            </a:prstGeom>
          </p:spPr>
        </p:pic>
      </p:grpSp>
      <p:pic>
        <p:nvPicPr>
          <p:cNvPr id="12" name="Picture 11"/>
          <p:cNvPicPr>
            <a:picLocks noChangeAspect="1"/>
          </p:cNvPicPr>
          <p:nvPr/>
        </p:nvPicPr>
        <p:blipFill>
          <a:blip r:embed="rId31">
            <a:extLst>
              <a:ext uri="{BEBA8EAE-BF5A-486C-A8C5-ECC9F3942E4B}">
                <a14:imgProps xmlns:a14="http://schemas.microsoft.com/office/drawing/2010/main">
                  <a14:imgLayer r:embed="rId32">
                    <a14:imgEffect>
                      <a14:sharpenSoften amount="50000"/>
                    </a14:imgEffect>
                    <a14:imgEffect>
                      <a14:saturation sat="300000"/>
                    </a14:imgEffect>
                  </a14:imgLayer>
                </a14:imgProps>
              </a:ext>
            </a:extLst>
          </a:blip>
          <a:stretch>
            <a:fillRect/>
          </a:stretch>
        </p:blipFill>
        <p:spPr>
          <a:xfrm>
            <a:off x="2529893" y="1696001"/>
            <a:ext cx="13355049" cy="2914099"/>
          </a:xfrm>
          <a:prstGeom prst="rect">
            <a:avLst/>
          </a:prstGeom>
        </p:spPr>
      </p:pic>
      <p:sp>
        <p:nvSpPr>
          <p:cNvPr id="13" name="Rectangle 12"/>
          <p:cNvSpPr/>
          <p:nvPr/>
        </p:nvSpPr>
        <p:spPr>
          <a:xfrm>
            <a:off x="741947" y="4871978"/>
            <a:ext cx="9011653" cy="2862322"/>
          </a:xfrm>
          <a:prstGeom prst="rect">
            <a:avLst/>
          </a:prstGeom>
        </p:spPr>
        <p:txBody>
          <a:bodyPr wrap="square">
            <a:spAutoFit/>
          </a:bodyPr>
          <a:lstStyle/>
          <a:p>
            <a:pPr algn="just">
              <a:lnSpc>
                <a:spcPct val="150000"/>
              </a:lnSpc>
            </a:pPr>
            <a:r>
              <a:rPr lang="vi-VN" sz="4000" dirty="0">
                <a:solidFill>
                  <a:srgbClr val="000000"/>
                </a:solidFill>
                <a:ea typeface="Arial" panose="020B0604020202020204" pitchFamily="34" charset="0"/>
              </a:rPr>
              <a:t>Nhóm em có đồng ý với việc xác định nhiệm vụ (trong Bảng 1) không? Nhóm em có bổ sung gì không?</a:t>
            </a:r>
            <a:endParaRPr lang="en-US" sz="4000" dirty="0"/>
          </a:p>
        </p:txBody>
      </p:sp>
      <p:pic>
        <p:nvPicPr>
          <p:cNvPr id="34" name="Picture 3"/>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037518" y="8039100"/>
            <a:ext cx="2015201" cy="1254463"/>
          </a:xfrm>
          <a:prstGeom prst="rect">
            <a:avLst/>
          </a:prstGeom>
        </p:spPr>
      </p:pic>
      <p:sp>
        <p:nvSpPr>
          <p:cNvPr id="15" name="Down Arrow 14"/>
          <p:cNvSpPr/>
          <p:nvPr/>
        </p:nvSpPr>
        <p:spPr>
          <a:xfrm>
            <a:off x="13159866" y="4762500"/>
            <a:ext cx="457200" cy="65252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p:cNvSpPr/>
          <p:nvPr/>
        </p:nvSpPr>
        <p:spPr>
          <a:xfrm>
            <a:off x="10339507" y="5704461"/>
            <a:ext cx="7034093" cy="2862322"/>
          </a:xfrm>
          <a:prstGeom prst="rect">
            <a:avLst/>
          </a:prstGeom>
          <a:ln>
            <a:prstDash val="sysDot"/>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ts val="100"/>
              </a:spcBef>
              <a:spcAft>
                <a:spcPts val="100"/>
              </a:spcAft>
            </a:pPr>
            <a:r>
              <a:rPr lang="en-US" sz="4000" dirty="0" smtClean="0">
                <a:latin typeface="Arial" panose="020B0604020202020204" pitchFamily="34" charset="0"/>
                <a:ea typeface="Arial" panose="020B0604020202020204" pitchFamily="34" charset="0"/>
                <a:cs typeface="Arial" panose="020B0604020202020204" pitchFamily="34" charset="0"/>
              </a:rPr>
              <a:t>Y</a:t>
            </a:r>
            <a:r>
              <a:rPr lang="vi-VN" sz="4000" dirty="0" smtClean="0">
                <a:ea typeface="Arial" panose="020B0604020202020204" pitchFamily="34" charset="0"/>
                <a:cs typeface="Times New Roman" panose="02020603050405020304" pitchFamily="18" charset="0"/>
              </a:rPr>
              <a:t>êu </a:t>
            </a:r>
            <a:r>
              <a:rPr lang="vi-VN" sz="4000" dirty="0">
                <a:ea typeface="Arial" panose="020B0604020202020204" pitchFamily="34" charset="0"/>
                <a:cs typeface="Times New Roman" panose="02020603050405020304" pitchFamily="18" charset="0"/>
              </a:rPr>
              <a:t>cầu về thiết kế tờ rơi, màu sắc, độ rộng của tờ rơi, chất lượng giấy,...</a:t>
            </a:r>
            <a:endParaRPr lang="en-US" sz="4000" dirty="0">
              <a:effectLs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8604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anim calcmode="lin" valueType="num">
                                      <p:cBhvr>
                                        <p:cTn id="18" dur="500" fill="hold"/>
                                        <p:tgtEl>
                                          <p:spTgt spid="13"/>
                                        </p:tgtEl>
                                        <p:attrNameLst>
                                          <p:attrName>ppt_x</p:attrName>
                                        </p:attrNameLst>
                                      </p:cBhvr>
                                      <p:tavLst>
                                        <p:tav tm="0">
                                          <p:val>
                                            <p:strVal val="#ppt_x"/>
                                          </p:val>
                                        </p:tav>
                                        <p:tav tm="100000">
                                          <p:val>
                                            <p:strVal val="#ppt_x"/>
                                          </p:val>
                                        </p:tav>
                                      </p:tavLst>
                                    </p:anim>
                                    <p:anim calcmode="lin" valueType="num">
                                      <p:cBhvr>
                                        <p:cTn id="19" dur="5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anim calcmode="lin" valueType="num">
                                      <p:cBhvr>
                                        <p:cTn id="23" dur="500" fill="hold"/>
                                        <p:tgtEl>
                                          <p:spTgt spid="34"/>
                                        </p:tgtEl>
                                        <p:attrNameLst>
                                          <p:attrName>ppt_x</p:attrName>
                                        </p:attrNameLst>
                                      </p:cBhvr>
                                      <p:tavLst>
                                        <p:tav tm="0">
                                          <p:val>
                                            <p:strVal val="#ppt_x"/>
                                          </p:val>
                                        </p:tav>
                                        <p:tav tm="100000">
                                          <p:val>
                                            <p:strVal val="#ppt_x"/>
                                          </p:val>
                                        </p:tav>
                                      </p:tavLst>
                                    </p:anim>
                                    <p:anim calcmode="lin" valueType="num">
                                      <p:cBhvr>
                                        <p:cTn id="24" dur="5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1798" r="20878"/>
          <a:stretch>
            <a:fillRect/>
          </a:stretch>
        </p:blipFill>
        <p:spPr>
          <a:xfrm>
            <a:off x="-17365" y="-41687"/>
            <a:ext cx="6981614" cy="10370373"/>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1271" r="11513"/>
          <a:stretch>
            <a:fillRect/>
          </a:stretch>
        </p:blipFill>
        <p:spPr>
          <a:xfrm>
            <a:off x="10298326" y="-41687"/>
            <a:ext cx="8007484" cy="10370373"/>
          </a:xfrm>
          <a:prstGeom prst="rect">
            <a:avLst/>
          </a:prstGeom>
        </p:spPr>
      </p:pic>
      <p:grpSp>
        <p:nvGrpSpPr>
          <p:cNvPr id="7" name="Group 7"/>
          <p:cNvGrpSpPr/>
          <p:nvPr/>
        </p:nvGrpSpPr>
        <p:grpSpPr>
          <a:xfrm rot="5400000">
            <a:off x="8326867" y="727157"/>
            <a:ext cx="1271073" cy="18686811"/>
            <a:chOff x="0" y="0"/>
            <a:chExt cx="334768" cy="4816593"/>
          </a:xfrm>
        </p:grpSpPr>
        <p:sp>
          <p:nvSpPr>
            <p:cNvPr id="8" name="Freeform 8"/>
            <p:cNvSpPr/>
            <p:nvPr/>
          </p:nvSpPr>
          <p:spPr>
            <a:xfrm>
              <a:off x="0" y="0"/>
              <a:ext cx="334768" cy="4816592"/>
            </a:xfrm>
            <a:custGeom>
              <a:avLst/>
              <a:gdLst/>
              <a:ahLst/>
              <a:cxnLst/>
              <a:rect l="l" t="t" r="r" b="b"/>
              <a:pathLst>
                <a:path w="334768" h="4816592">
                  <a:moveTo>
                    <a:pt x="0" y="0"/>
                  </a:moveTo>
                  <a:lnTo>
                    <a:pt x="334768" y="0"/>
                  </a:lnTo>
                  <a:lnTo>
                    <a:pt x="334768" y="4816592"/>
                  </a:lnTo>
                  <a:lnTo>
                    <a:pt x="0" y="4816592"/>
                  </a:lnTo>
                  <a:close/>
                </a:path>
              </a:pathLst>
            </a:custGeom>
            <a:solidFill>
              <a:srgbClr val="F7D6DF"/>
            </a:solidFill>
          </p:spPr>
        </p:sp>
        <p:sp>
          <p:nvSpPr>
            <p:cNvPr id="9" name="TextBox 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7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652878">
            <a:off x="16472812" y="8428575"/>
            <a:ext cx="1463082" cy="1447841"/>
          </a:xfrm>
          <a:prstGeom prst="rect">
            <a:avLst/>
          </a:prstGeom>
        </p:spPr>
      </p:pic>
      <p:pic>
        <p:nvPicPr>
          <p:cNvPr id="27" name="Picture 2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flipH="1">
            <a:off x="17148844" y="1477619"/>
            <a:ext cx="1367623" cy="1186413"/>
          </a:xfrm>
          <a:prstGeom prst="rect">
            <a:avLst/>
          </a:prstGeom>
        </p:spPr>
      </p:pic>
      <p:pic>
        <p:nvPicPr>
          <p:cNvPr id="28" name="Picture 2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79149" y="8757318"/>
            <a:ext cx="992680" cy="861150"/>
          </a:xfrm>
          <a:prstGeom prst="rect">
            <a:avLst/>
          </a:prstGeom>
        </p:spPr>
      </p:pic>
      <p:grpSp>
        <p:nvGrpSpPr>
          <p:cNvPr id="11" name="Group 10"/>
          <p:cNvGrpSpPr/>
          <p:nvPr/>
        </p:nvGrpSpPr>
        <p:grpSpPr>
          <a:xfrm>
            <a:off x="762000" y="342900"/>
            <a:ext cx="16597501" cy="1839606"/>
            <a:chOff x="6331792" y="4704583"/>
            <a:chExt cx="16597501" cy="1839606"/>
          </a:xfrm>
        </p:grpSpPr>
        <p:sp>
          <p:nvSpPr>
            <p:cNvPr id="10" name="Rectangle 9"/>
            <p:cNvSpPr/>
            <p:nvPr/>
          </p:nvSpPr>
          <p:spPr>
            <a:xfrm>
              <a:off x="7705314" y="4704583"/>
              <a:ext cx="15223979" cy="183960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4000" dirty="0" err="1" smtClean="0">
                  <a:solidFill>
                    <a:srgbClr val="000000"/>
                  </a:solidFill>
                  <a:latin typeface="Arial" panose="020B0604020202020204" pitchFamily="34" charset="0"/>
                </a:rPr>
                <a:t>Nhóm</a:t>
              </a:r>
              <a:r>
                <a:rPr lang="en-US" sz="4000" dirty="0" smtClean="0">
                  <a:solidFill>
                    <a:srgbClr val="000000"/>
                  </a:solidFill>
                  <a:latin typeface="Arial" panose="020B0604020202020204" pitchFamily="34" charset="0"/>
                </a:rPr>
                <a:t> </a:t>
              </a:r>
              <a:r>
                <a:rPr lang="en-US" sz="4000" b="1" i="1" dirty="0" err="1" smtClean="0">
                  <a:solidFill>
                    <a:srgbClr val="000000"/>
                  </a:solidFill>
                  <a:latin typeface="Arial" panose="020B0604020202020204" pitchFamily="34" charset="0"/>
                </a:rPr>
                <a:t>Hoa</a:t>
              </a:r>
              <a:r>
                <a:rPr lang="en-US" sz="4000" b="1" i="1" dirty="0" smtClean="0">
                  <a:solidFill>
                    <a:srgbClr val="000000"/>
                  </a:solidFill>
                  <a:latin typeface="Arial" panose="020B0604020202020204" pitchFamily="34" charset="0"/>
                </a:rPr>
                <a:t> </a:t>
              </a:r>
              <a:r>
                <a:rPr lang="en-US" sz="4000" b="1" i="1" dirty="0" err="1" smtClean="0">
                  <a:solidFill>
                    <a:srgbClr val="000000"/>
                  </a:solidFill>
                  <a:latin typeface="Arial" panose="020B0604020202020204" pitchFamily="34" charset="0"/>
                </a:rPr>
                <a:t>mặt</a:t>
              </a:r>
              <a:r>
                <a:rPr lang="en-US" sz="4000" b="1" i="1" dirty="0" smtClean="0">
                  <a:solidFill>
                    <a:srgbClr val="000000"/>
                  </a:solidFill>
                  <a:latin typeface="Arial" panose="020B0604020202020204" pitchFamily="34" charset="0"/>
                </a:rPr>
                <a:t> </a:t>
              </a:r>
              <a:r>
                <a:rPr lang="en-US" sz="4000" b="1" i="1" dirty="0" err="1" smtClean="0">
                  <a:solidFill>
                    <a:srgbClr val="000000"/>
                  </a:solidFill>
                  <a:latin typeface="Arial" panose="020B0604020202020204" pitchFamily="34" charset="0"/>
                </a:rPr>
                <a:t>trời</a:t>
              </a:r>
              <a:r>
                <a:rPr lang="en-US" sz="4000" b="1" i="1"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đã</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thảo</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luận</a:t>
              </a:r>
              <a:r>
                <a:rPr lang="en-US" sz="4000" dirty="0" smtClean="0">
                  <a:solidFill>
                    <a:srgbClr val="000000"/>
                  </a:solidFill>
                  <a:latin typeface="Arial" panose="020B0604020202020204" pitchFamily="34" charset="0"/>
                </a:rPr>
                <a:t>, chia </a:t>
              </a:r>
              <a:r>
                <a:rPr lang="en-US" sz="4000" dirty="0" err="1" smtClean="0">
                  <a:solidFill>
                    <a:srgbClr val="000000"/>
                  </a:solidFill>
                  <a:latin typeface="Arial" panose="020B0604020202020204" pitchFamily="34" charset="0"/>
                </a:rPr>
                <a:t>nhiệm</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vụ</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đó</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thành</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các</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việc</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như</a:t>
              </a:r>
              <a:r>
                <a:rPr lang="en-US" sz="4000" dirty="0" smtClean="0">
                  <a:solidFill>
                    <a:srgbClr val="000000"/>
                  </a:solidFill>
                  <a:latin typeface="Arial" panose="020B0604020202020204" pitchFamily="34" charset="0"/>
                </a:rPr>
                <a:t> </a:t>
              </a:r>
              <a:r>
                <a:rPr lang="en-US" sz="4000" dirty="0" err="1" smtClean="0">
                  <a:solidFill>
                    <a:srgbClr val="000000"/>
                  </a:solidFill>
                  <a:latin typeface="Arial" panose="020B0604020202020204" pitchFamily="34" charset="0"/>
                </a:rPr>
                <a:t>sau</a:t>
              </a:r>
              <a:r>
                <a:rPr lang="en-US" sz="4000" dirty="0" smtClean="0">
                  <a:solidFill>
                    <a:srgbClr val="000000"/>
                  </a:solidFill>
                  <a:latin typeface="Arial" panose="020B0604020202020204" pitchFamily="34" charset="0"/>
                </a:rPr>
                <a:t>:</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9" name="Picture 26"/>
            <p:cNvPicPr>
              <a:picLocks noChangeAspect="1"/>
            </p:cNvPicPr>
            <p:nvPr/>
          </p:nvPicPr>
          <p:blipFill>
            <a:blip r:embed="rId30">
              <a:duotone>
                <a:schemeClr val="accent1">
                  <a:shade val="45000"/>
                  <a:satMod val="135000"/>
                </a:schemeClr>
                <a:prstClr val="white"/>
              </a:duotone>
            </a:blip>
            <a:srcRect/>
            <a:stretch>
              <a:fillRect/>
            </a:stretch>
          </p:blipFill>
          <p:spPr>
            <a:xfrm>
              <a:off x="6331792" y="5235346"/>
              <a:ext cx="1192696" cy="914400"/>
            </a:xfrm>
            <a:prstGeom prst="rect">
              <a:avLst/>
            </a:prstGeom>
          </p:spPr>
        </p:pic>
      </p:grpSp>
      <p:sp>
        <p:nvSpPr>
          <p:cNvPr id="13" name="Rectangle 12"/>
          <p:cNvSpPr/>
          <p:nvPr/>
        </p:nvSpPr>
        <p:spPr>
          <a:xfrm>
            <a:off x="1071829" y="6091178"/>
            <a:ext cx="16454172" cy="2862322"/>
          </a:xfrm>
          <a:prstGeom prst="rect">
            <a:avLst/>
          </a:prstGeom>
        </p:spPr>
        <p:txBody>
          <a:bodyPr wrap="square">
            <a:spAutoFit/>
          </a:bodyPr>
          <a:lstStyle/>
          <a:p>
            <a:pPr lvl="0" algn="just">
              <a:lnSpc>
                <a:spcPct val="150000"/>
              </a:lnSpc>
            </a:pPr>
            <a:r>
              <a:rPr lang="vi-VN" sz="4000" dirty="0">
                <a:solidFill>
                  <a:srgbClr val="000000"/>
                </a:solidFill>
                <a:ea typeface="Arial" panose="020B0604020202020204" pitchFamily="34" charset="0"/>
              </a:rPr>
              <a:t>Em có đồng ý với cách chia nhiệm vụ thành các việc nhỏ hơn như nhóm Hoa mặt trời không? Trong những việc nhỏ của nhiệm vụ nói trên, em thấy việc nào có thể sử dụng máy tính trợ giúp?</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1">
            <a:extLst>
              <a:ext uri="{BEBA8EAE-BF5A-486C-A8C5-ECC9F3942E4B}">
                <a14:imgProps xmlns:a14="http://schemas.microsoft.com/office/drawing/2010/main">
                  <a14:imgLayer r:embed="rId32">
                    <a14:imgEffect>
                      <a14:sharpenSoften amount="50000"/>
                    </a14:imgEffect>
                    <a14:imgEffect>
                      <a14:saturation sat="300000"/>
                    </a14:imgEffect>
                  </a14:imgLayer>
                </a14:imgProps>
              </a:ext>
            </a:extLst>
          </a:blip>
          <a:stretch>
            <a:fillRect/>
          </a:stretch>
        </p:blipFill>
        <p:spPr>
          <a:xfrm>
            <a:off x="2362200" y="2628900"/>
            <a:ext cx="14102769" cy="3247583"/>
          </a:xfrm>
          <a:prstGeom prst="rect">
            <a:avLst/>
          </a:prstGeom>
        </p:spPr>
      </p:pic>
    </p:spTree>
    <p:extLst>
      <p:ext uri="{BB962C8B-B14F-4D97-AF65-F5344CB8AC3E}">
        <p14:creationId xmlns:p14="http://schemas.microsoft.com/office/powerpoint/2010/main" val="223517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1798" r="20878"/>
          <a:stretch>
            <a:fillRect/>
          </a:stretch>
        </p:blipFill>
        <p:spPr>
          <a:xfrm>
            <a:off x="-17365" y="-41687"/>
            <a:ext cx="6981614" cy="10370373"/>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1271" r="11513"/>
          <a:stretch>
            <a:fillRect/>
          </a:stretch>
        </p:blipFill>
        <p:spPr>
          <a:xfrm>
            <a:off x="10298326" y="-41687"/>
            <a:ext cx="8007484" cy="10370373"/>
          </a:xfrm>
          <a:prstGeom prst="rect">
            <a:avLst/>
          </a:prstGeom>
        </p:spPr>
      </p:pic>
      <p:grpSp>
        <p:nvGrpSpPr>
          <p:cNvPr id="7" name="Group 7"/>
          <p:cNvGrpSpPr/>
          <p:nvPr/>
        </p:nvGrpSpPr>
        <p:grpSpPr>
          <a:xfrm rot="5400000">
            <a:off x="8326867" y="727157"/>
            <a:ext cx="1271073" cy="18686811"/>
            <a:chOff x="0" y="0"/>
            <a:chExt cx="334768" cy="4816593"/>
          </a:xfrm>
        </p:grpSpPr>
        <p:sp>
          <p:nvSpPr>
            <p:cNvPr id="8" name="Freeform 8"/>
            <p:cNvSpPr/>
            <p:nvPr/>
          </p:nvSpPr>
          <p:spPr>
            <a:xfrm>
              <a:off x="0" y="0"/>
              <a:ext cx="334768" cy="4816592"/>
            </a:xfrm>
            <a:custGeom>
              <a:avLst/>
              <a:gdLst/>
              <a:ahLst/>
              <a:cxnLst/>
              <a:rect l="l" t="t" r="r" b="b"/>
              <a:pathLst>
                <a:path w="334768" h="4816592">
                  <a:moveTo>
                    <a:pt x="0" y="0"/>
                  </a:moveTo>
                  <a:lnTo>
                    <a:pt x="334768" y="0"/>
                  </a:lnTo>
                  <a:lnTo>
                    <a:pt x="334768" y="4816592"/>
                  </a:lnTo>
                  <a:lnTo>
                    <a:pt x="0" y="4816592"/>
                  </a:lnTo>
                  <a:close/>
                </a:path>
              </a:pathLst>
            </a:custGeom>
            <a:solidFill>
              <a:srgbClr val="F7D6DF"/>
            </a:solidFill>
          </p:spPr>
        </p:sp>
        <p:sp>
          <p:nvSpPr>
            <p:cNvPr id="9" name="TextBox 9"/>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7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2" name="Picture 2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652878">
            <a:off x="16750709" y="8640421"/>
            <a:ext cx="1265127" cy="1195009"/>
          </a:xfrm>
          <a:prstGeom prst="rect">
            <a:avLst/>
          </a:prstGeom>
        </p:spPr>
      </p:pic>
      <p:pic>
        <p:nvPicPr>
          <p:cNvPr id="27" name="Picture 2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flipH="1">
            <a:off x="17117954" y="992739"/>
            <a:ext cx="1367623" cy="1186413"/>
          </a:xfrm>
          <a:prstGeom prst="rect">
            <a:avLst/>
          </a:prstGeom>
        </p:spPr>
      </p:pic>
      <p:pic>
        <p:nvPicPr>
          <p:cNvPr id="28" name="Picture 2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9"/>
              </a:ext>
            </a:extLst>
          </a:blip>
          <a:srcRect/>
          <a:stretch>
            <a:fillRect/>
          </a:stretch>
        </p:blipFill>
        <p:spPr>
          <a:xfrm>
            <a:off x="302720" y="8691827"/>
            <a:ext cx="992680" cy="861150"/>
          </a:xfrm>
          <a:prstGeom prst="rect">
            <a:avLst/>
          </a:prstGeom>
        </p:spPr>
      </p:pic>
      <p:sp>
        <p:nvSpPr>
          <p:cNvPr id="13" name="Rectangle 12"/>
          <p:cNvSpPr/>
          <p:nvPr/>
        </p:nvSpPr>
        <p:spPr>
          <a:xfrm>
            <a:off x="2138628" y="3778389"/>
            <a:ext cx="16454172" cy="5632311"/>
          </a:xfrm>
          <a:prstGeom prst="rect">
            <a:avLst/>
          </a:prstGeom>
        </p:spPr>
        <p:txBody>
          <a:bodyPr wrap="square">
            <a:spAutoFit/>
          </a:bodyPr>
          <a:lstStyle/>
          <a:p>
            <a:pPr lvl="0" algn="just">
              <a:lnSpc>
                <a:spcPct val="150000"/>
              </a:lnSpc>
            </a:pP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C</a:t>
            </a:r>
            <a:r>
              <a:rPr lang="vi-VN" sz="4000" dirty="0" smtClean="0">
                <a:solidFill>
                  <a:srgbClr val="000000"/>
                </a:solidFill>
                <a:ea typeface="Arial" panose="020B0604020202020204" pitchFamily="34" charset="0"/>
              </a:rPr>
              <a:t>hia </a:t>
            </a:r>
            <a:r>
              <a:rPr lang="vi-VN" sz="4000" dirty="0">
                <a:solidFill>
                  <a:srgbClr val="000000"/>
                </a:solidFill>
                <a:ea typeface="Arial" panose="020B0604020202020204" pitchFamily="34" charset="0"/>
              </a:rPr>
              <a:t>việc 3 thành những việc nhỏ hơn: </a:t>
            </a:r>
            <a:endParaRPr lang="en-US" sz="4000" dirty="0" smtClean="0">
              <a:solidFill>
                <a:srgbClr val="000000"/>
              </a:solidFill>
              <a:ea typeface="Arial" panose="020B0604020202020204" pitchFamily="34" charset="0"/>
            </a:endParaRPr>
          </a:p>
          <a:p>
            <a:pPr marL="571500" lvl="0" indent="-571500" algn="just">
              <a:lnSpc>
                <a:spcPct val="150000"/>
              </a:lnSpc>
              <a:buFontTx/>
              <a:buChar char="-"/>
            </a:pP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S</a:t>
            </a:r>
            <a:r>
              <a:rPr lang="vi-VN" sz="4000" dirty="0" smtClean="0">
                <a:solidFill>
                  <a:srgbClr val="000000"/>
                </a:solidFill>
                <a:ea typeface="Arial" panose="020B0604020202020204" pitchFamily="34" charset="0"/>
              </a:rPr>
              <a:t>oạn </a:t>
            </a:r>
            <a:r>
              <a:rPr lang="vi-VN" sz="4000" dirty="0">
                <a:solidFill>
                  <a:srgbClr val="000000"/>
                </a:solidFill>
                <a:ea typeface="Arial" panose="020B0604020202020204" pitchFamily="34" charset="0"/>
              </a:rPr>
              <a:t>thảo nội dung bằng máy tính; </a:t>
            </a:r>
            <a:endParaRPr lang="en-US" sz="4000" dirty="0" smtClean="0">
              <a:solidFill>
                <a:srgbClr val="000000"/>
              </a:solidFill>
              <a:ea typeface="Arial" panose="020B0604020202020204" pitchFamily="34" charset="0"/>
            </a:endParaRPr>
          </a:p>
          <a:p>
            <a:pPr marL="571500" lvl="0" indent="-571500" algn="just">
              <a:lnSpc>
                <a:spcPct val="150000"/>
              </a:lnSpc>
              <a:buFontTx/>
              <a:buChar char="-"/>
            </a:pP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C</a:t>
            </a:r>
            <a:r>
              <a:rPr lang="vi-VN" sz="4000" dirty="0" smtClean="0">
                <a:solidFill>
                  <a:srgbClr val="000000"/>
                </a:solidFill>
                <a:ea typeface="Arial" panose="020B0604020202020204" pitchFamily="34" charset="0"/>
              </a:rPr>
              <a:t>họn </a:t>
            </a:r>
            <a:r>
              <a:rPr lang="vi-VN" sz="4000" dirty="0">
                <a:solidFill>
                  <a:srgbClr val="000000"/>
                </a:solidFill>
                <a:ea typeface="Arial" panose="020B0604020202020204" pitchFamily="34" charset="0"/>
              </a:rPr>
              <a:t>màu sắc, kiểu chữ; </a:t>
            </a:r>
            <a:endParaRPr lang="en-US" sz="4000" dirty="0" smtClean="0">
              <a:solidFill>
                <a:srgbClr val="000000"/>
              </a:solidFill>
              <a:ea typeface="Arial" panose="020B0604020202020204" pitchFamily="34" charset="0"/>
            </a:endParaRPr>
          </a:p>
          <a:p>
            <a:pPr marL="571500" lvl="0" indent="-571500" algn="just">
              <a:lnSpc>
                <a:spcPct val="150000"/>
              </a:lnSpc>
              <a:buFontTx/>
              <a:buChar char="-"/>
            </a:pP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C</a:t>
            </a:r>
            <a:r>
              <a:rPr lang="vi-VN" sz="4000" dirty="0" smtClean="0">
                <a:solidFill>
                  <a:srgbClr val="000000"/>
                </a:solidFill>
                <a:ea typeface="Arial" panose="020B0604020202020204" pitchFamily="34" charset="0"/>
              </a:rPr>
              <a:t>âu </a:t>
            </a:r>
            <a:r>
              <a:rPr lang="vi-VN" sz="4000" dirty="0">
                <a:solidFill>
                  <a:srgbClr val="000000"/>
                </a:solidFill>
                <a:ea typeface="Arial" panose="020B0604020202020204" pitchFamily="34" charset="0"/>
              </a:rPr>
              <a:t>tiêu đề cho các ảnh; </a:t>
            </a:r>
            <a:endParaRPr lang="en-US" sz="4000" dirty="0" smtClean="0">
              <a:solidFill>
                <a:srgbClr val="000000"/>
              </a:solidFill>
              <a:ea typeface="Arial" panose="020B0604020202020204" pitchFamily="34" charset="0"/>
            </a:endParaRPr>
          </a:p>
          <a:p>
            <a:pPr marL="571500" lvl="0" indent="-571500" algn="just">
              <a:lnSpc>
                <a:spcPct val="150000"/>
              </a:lnSpc>
              <a:buFontTx/>
              <a:buChar char="-"/>
            </a:pP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C</a:t>
            </a:r>
            <a:r>
              <a:rPr lang="vi-VN" sz="4000" dirty="0" smtClean="0">
                <a:solidFill>
                  <a:srgbClr val="000000"/>
                </a:solidFill>
                <a:ea typeface="Arial" panose="020B0604020202020204" pitchFamily="34" charset="0"/>
              </a:rPr>
              <a:t>huẩn </a:t>
            </a:r>
            <a:r>
              <a:rPr lang="vi-VN" sz="4000" dirty="0">
                <a:solidFill>
                  <a:srgbClr val="000000"/>
                </a:solidFill>
                <a:ea typeface="Arial" panose="020B0604020202020204" pitchFamily="34" charset="0"/>
              </a:rPr>
              <a:t>bị giấy; </a:t>
            </a:r>
            <a:endParaRPr lang="en-US" sz="4000" dirty="0" smtClean="0">
              <a:solidFill>
                <a:srgbClr val="000000"/>
              </a:solidFill>
              <a:ea typeface="Arial" panose="020B0604020202020204" pitchFamily="34" charset="0"/>
            </a:endParaRPr>
          </a:p>
          <a:p>
            <a:pPr marL="571500" lvl="0" indent="-571500" algn="just">
              <a:lnSpc>
                <a:spcPct val="150000"/>
              </a:lnSpc>
              <a:buFontTx/>
              <a:buChar char="-"/>
            </a:pP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P</a:t>
            </a:r>
            <a:r>
              <a:rPr lang="vi-VN" sz="4000" dirty="0" smtClean="0">
                <a:solidFill>
                  <a:srgbClr val="000000"/>
                </a:solidFill>
                <a:ea typeface="Arial" panose="020B0604020202020204" pitchFamily="34" charset="0"/>
              </a:rPr>
              <a:t>hân </a:t>
            </a:r>
            <a:r>
              <a:rPr lang="vi-VN" sz="4000" dirty="0">
                <a:solidFill>
                  <a:srgbClr val="000000"/>
                </a:solidFill>
                <a:ea typeface="Arial" panose="020B0604020202020204" pitchFamily="34" charset="0"/>
              </a:rPr>
              <a:t>công người thực hiện, thời gian hoàn thành nhiệm vụ.</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0">
            <a:extLst>
              <a:ext uri="{BEBA8EAE-BF5A-486C-A8C5-ECC9F3942E4B}">
                <a14:imgProps xmlns:a14="http://schemas.microsoft.com/office/drawing/2010/main">
                  <a14:imgLayer r:embed="rId31">
                    <a14:imgEffect>
                      <a14:sharpenSoften amount="50000"/>
                    </a14:imgEffect>
                    <a14:imgEffect>
                      <a14:saturation sat="300000"/>
                    </a14:imgEffect>
                  </a14:imgLayer>
                </a14:imgProps>
              </a:ext>
            </a:extLst>
          </a:blip>
          <a:stretch>
            <a:fillRect/>
          </a:stretch>
        </p:blipFill>
        <p:spPr>
          <a:xfrm>
            <a:off x="2127831" y="419100"/>
            <a:ext cx="14102769" cy="3247583"/>
          </a:xfrm>
          <a:prstGeom prst="rect">
            <a:avLst/>
          </a:prstGeom>
        </p:spPr>
      </p:pic>
      <p:pic>
        <p:nvPicPr>
          <p:cNvPr id="15" name="Picture 4"/>
          <p:cNvPicPr>
            <a:picLocks noChangeAspect="1"/>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72756" y="4006989"/>
            <a:ext cx="908444" cy="560185"/>
          </a:xfrm>
          <a:prstGeom prst="rect">
            <a:avLst/>
          </a:prstGeom>
        </p:spPr>
      </p:pic>
    </p:spTree>
    <p:extLst>
      <p:ext uri="{BB962C8B-B14F-4D97-AF65-F5344CB8AC3E}">
        <p14:creationId xmlns:p14="http://schemas.microsoft.com/office/powerpoint/2010/main" val="274758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down)">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animEffect transition="in" filter="wipe(up)">
                                      <p:cBhvr>
                                        <p:cTn id="23" dur="500"/>
                                        <p:tgtEl>
                                          <p:spTgt spid="13">
                                            <p:txEl>
                                              <p:pRg st="2" end="2"/>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wipe(up)">
                                      <p:cBhvr>
                                        <p:cTn id="26" dur="500"/>
                                        <p:tgtEl>
                                          <p:spTgt spid="13">
                                            <p:txEl>
                                              <p:pRg st="3" end="3"/>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Effect transition="in" filter="wipe(up)">
                                      <p:cBhvr>
                                        <p:cTn id="29" dur="500"/>
                                        <p:tgtEl>
                                          <p:spTgt spid="13">
                                            <p:txEl>
                                              <p:pRg st="4" end="4"/>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13">
                                            <p:txEl>
                                              <p:pRg st="5" end="5"/>
                                            </p:txEl>
                                          </p:spTgt>
                                        </p:tgtEl>
                                        <p:attrNameLst>
                                          <p:attrName>style.visibility</p:attrName>
                                        </p:attrNameLst>
                                      </p:cBhvr>
                                      <p:to>
                                        <p:strVal val="visible"/>
                                      </p:to>
                                    </p:set>
                                    <p:animEffect transition="in" filter="wipe(up)">
                                      <p:cBhvr>
                                        <p:cTn id="3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grpSp>
        <p:nvGrpSpPr>
          <p:cNvPr id="20" name="Group 20"/>
          <p:cNvGrpSpPr/>
          <p:nvPr/>
        </p:nvGrpSpPr>
        <p:grpSpPr>
          <a:xfrm>
            <a:off x="0" y="0"/>
            <a:ext cx="1028700" cy="10287000"/>
            <a:chOff x="0" y="0"/>
            <a:chExt cx="270933" cy="2709333"/>
          </a:xfrm>
        </p:grpSpPr>
        <p:sp>
          <p:nvSpPr>
            <p:cNvPr id="21" name="Freeform 21"/>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22" name="TextBox 22"/>
            <p:cNvSpPr txBox="1"/>
            <p:nvPr/>
          </p:nvSpPr>
          <p:spPr>
            <a:xfrm>
              <a:off x="0" y="-47625"/>
              <a:ext cx="812800" cy="860425"/>
            </a:xfrm>
            <a:prstGeom prst="rect">
              <a:avLst/>
            </a:prstGeom>
          </p:spPr>
          <p:txBody>
            <a:bodyPr lIns="50800" tIns="50800" rIns="50800" bIns="50800" rtlCol="0" anchor="ctr"/>
            <a:lstStyle/>
            <a:p>
              <a:pPr marL="0" lvl="0" indent="0" algn="ctr">
                <a:lnSpc>
                  <a:spcPts val="3473"/>
                </a:lnSpc>
                <a:spcBef>
                  <a:spcPct val="0"/>
                </a:spcBef>
              </a:pPr>
              <a:endParaRPr/>
            </a:p>
          </p:txBody>
        </p:sp>
      </p:grpSp>
      <p:grpSp>
        <p:nvGrpSpPr>
          <p:cNvPr id="23" name="Group 23"/>
          <p:cNvGrpSpPr/>
          <p:nvPr/>
        </p:nvGrpSpPr>
        <p:grpSpPr>
          <a:xfrm>
            <a:off x="17259300" y="0"/>
            <a:ext cx="1028700" cy="10287000"/>
            <a:chOff x="0" y="0"/>
            <a:chExt cx="270933" cy="2709333"/>
          </a:xfrm>
        </p:grpSpPr>
        <p:sp>
          <p:nvSpPr>
            <p:cNvPr id="24" name="Freeform 24"/>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25" name="TextBox 25"/>
            <p:cNvSpPr txBox="1"/>
            <p:nvPr/>
          </p:nvSpPr>
          <p:spPr>
            <a:xfrm>
              <a:off x="0" y="-47625"/>
              <a:ext cx="812800" cy="860425"/>
            </a:xfrm>
            <a:prstGeom prst="rect">
              <a:avLst/>
            </a:prstGeom>
          </p:spPr>
          <p:txBody>
            <a:bodyPr lIns="50800" tIns="50800" rIns="50800" bIns="50800" rtlCol="0" anchor="ctr"/>
            <a:lstStyle/>
            <a:p>
              <a:pPr marL="0" lvl="0" indent="0" algn="ctr">
                <a:lnSpc>
                  <a:spcPts val="3473"/>
                </a:lnSpc>
                <a:spcBef>
                  <a:spcPct val="0"/>
                </a:spcBef>
              </a:pPr>
              <a:endParaRPr/>
            </a:p>
          </p:txBody>
        </p:sp>
      </p:grpSp>
      <p:grpSp>
        <p:nvGrpSpPr>
          <p:cNvPr id="26" name="Group 26"/>
          <p:cNvGrpSpPr/>
          <p:nvPr/>
        </p:nvGrpSpPr>
        <p:grpSpPr>
          <a:xfrm rot="5400000">
            <a:off x="8647649" y="688335"/>
            <a:ext cx="992703" cy="18288000"/>
            <a:chOff x="0" y="0"/>
            <a:chExt cx="261453" cy="4816593"/>
          </a:xfrm>
        </p:grpSpPr>
        <p:sp>
          <p:nvSpPr>
            <p:cNvPr id="27" name="Freeform 27"/>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28" name="TextBox 28"/>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137394" y="354687"/>
            <a:ext cx="1882157" cy="1532389"/>
          </a:xfrm>
          <a:prstGeom prst="rect">
            <a:avLst/>
          </a:prstGeom>
        </p:spPr>
      </p:pic>
      <p:pic>
        <p:nvPicPr>
          <p:cNvPr id="30" name="Picture 3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628454" y="412966"/>
            <a:ext cx="1481901" cy="1415833"/>
          </a:xfrm>
          <a:prstGeom prst="rect">
            <a:avLst/>
          </a:prstGeom>
        </p:spPr>
      </p:pic>
      <p:grpSp>
        <p:nvGrpSpPr>
          <p:cNvPr id="40" name="Group 11"/>
          <p:cNvGrpSpPr/>
          <p:nvPr/>
        </p:nvGrpSpPr>
        <p:grpSpPr>
          <a:xfrm>
            <a:off x="528119" y="8580162"/>
            <a:ext cx="1181989" cy="1181989"/>
            <a:chOff x="0" y="0"/>
            <a:chExt cx="812800" cy="812800"/>
          </a:xfrm>
        </p:grpSpPr>
        <p:sp>
          <p:nvSpPr>
            <p:cNvPr id="41" name="Freeform 12"/>
            <p:cNvSpPr/>
            <p:nvPr/>
          </p:nvSpPr>
          <p:spPr>
            <a:xfrm>
              <a:off x="0" y="0"/>
              <a:ext cx="812800" cy="812800"/>
            </a:xfrm>
            <a:custGeom>
              <a:avLst/>
              <a:gdLst/>
              <a:ahLst/>
              <a:cxnLst/>
              <a:rect l="l" t="t"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CA8B"/>
            </a:solidFill>
          </p:spPr>
        </p:sp>
        <p:sp>
          <p:nvSpPr>
            <p:cNvPr id="42" name="TextBox 13"/>
            <p:cNvSpPr txBox="1"/>
            <p:nvPr/>
          </p:nvSpPr>
          <p:spPr>
            <a:xfrm>
              <a:off x="139700" y="92075"/>
              <a:ext cx="533400" cy="581025"/>
            </a:xfrm>
            <a:prstGeom prst="rect">
              <a:avLst/>
            </a:prstGeom>
          </p:spPr>
          <p:txBody>
            <a:bodyPr lIns="50800" tIns="50800" rIns="50800" bIns="50800" rtlCol="0" anchor="ctr"/>
            <a:lstStyle/>
            <a:p>
              <a:pPr algn="ctr">
                <a:lnSpc>
                  <a:spcPts val="3473"/>
                </a:lnSpc>
              </a:pPr>
              <a:endParaRPr/>
            </a:p>
          </p:txBody>
        </p:sp>
      </p:grpSp>
      <p:sp>
        <p:nvSpPr>
          <p:cNvPr id="43" name="Rectangle 42"/>
          <p:cNvSpPr/>
          <p:nvPr/>
        </p:nvSpPr>
        <p:spPr>
          <a:xfrm>
            <a:off x="6847519" y="342900"/>
            <a:ext cx="4544834" cy="1306255"/>
          </a:xfrm>
          <a:prstGeom prst="rect">
            <a:avLst/>
          </a:prstGeom>
        </p:spPr>
        <p:txBody>
          <a:bodyPr wrap="none">
            <a:spAutoFit/>
          </a:bodyPr>
          <a:lstStyle/>
          <a:p>
            <a:pPr lvl="0" algn="ctr">
              <a:lnSpc>
                <a:spcPct val="150000"/>
              </a:lnSpc>
              <a:defRPr/>
            </a:pPr>
            <a:r>
              <a:rPr lang="en-US" sz="6000" b="1" dirty="0" smtClean="0">
                <a:solidFill>
                  <a:srgbClr val="1F497D"/>
                </a:solidFill>
                <a:latin typeface="Arial" panose="020B0604020202020204" pitchFamily="34" charset="0"/>
                <a:cs typeface="Arial" panose="020B0604020202020204" pitchFamily="34" charset="0"/>
              </a:rPr>
              <a:t>LUYỆN TẬP</a:t>
            </a:r>
            <a:endParaRPr lang="en-US" sz="6000" b="1" dirty="0">
              <a:solidFill>
                <a:srgbClr val="1F497D"/>
              </a:solidFill>
              <a:latin typeface="Arial" panose="020B0604020202020204" pitchFamily="34" charset="0"/>
              <a:cs typeface="Arial" panose="020B0604020202020204" pitchFamily="34" charset="0"/>
            </a:endParaRPr>
          </a:p>
        </p:txBody>
      </p:sp>
      <p:sp>
        <p:nvSpPr>
          <p:cNvPr id="44" name="Rectangle 43"/>
          <p:cNvSpPr/>
          <p:nvPr/>
        </p:nvSpPr>
        <p:spPr>
          <a:xfrm>
            <a:off x="2612755" y="2170864"/>
            <a:ext cx="13014363" cy="3785652"/>
          </a:xfrm>
          <a:prstGeom prst="rect">
            <a:avLst/>
          </a:prstGeom>
          <a:noFill/>
          <a:ln w="28575">
            <a:solidFill>
              <a:srgbClr val="F6C0DA"/>
            </a:solidFill>
            <a:prstDash val="sysDash"/>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sz="4000" dirty="0">
                <a:solidFill>
                  <a:srgbClr val="000000"/>
                </a:solidFill>
                <a:latin typeface="Arial" panose="020B0604020202020204" pitchFamily="34" charset="0"/>
                <a:ea typeface="Arial" panose="020B0604020202020204" pitchFamily="34" charset="0"/>
                <a:cs typeface="Arial" panose="020B0604020202020204" pitchFamily="34" charset="0"/>
              </a:rPr>
              <a:t>Em hãy phát biểu lại một nhiệm vụ nào đó mà em đã thực hiện, chú ý xác định rõ: </a:t>
            </a:r>
            <a:endParaRPr lang="en-US" sz="4000" dirty="0">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buFontTx/>
              <a:buChar char="-"/>
            </a:pPr>
            <a:r>
              <a:rPr lang="vi-VN"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Những </a:t>
            </a:r>
            <a:r>
              <a:rPr lang="vi-VN" sz="4000" dirty="0">
                <a:solidFill>
                  <a:srgbClr val="000000"/>
                </a:solidFill>
                <a:latin typeface="Arial" panose="020B0604020202020204" pitchFamily="34" charset="0"/>
                <a:ea typeface="Arial" panose="020B0604020202020204" pitchFamily="34" charset="0"/>
                <a:cs typeface="Arial" panose="020B0604020202020204" pitchFamily="34" charset="0"/>
              </a:rPr>
              <a:t>gì đã có, đã biết để thực hiện nhiệm </a:t>
            </a:r>
            <a:r>
              <a:rPr lang="vi-VN"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vụ.</a:t>
            </a:r>
            <a:endParaRPr lang="en-US" sz="4000" dirty="0">
              <a:solidFill>
                <a:srgbClr val="000000"/>
              </a:solidFill>
              <a:latin typeface="Arial" panose="020B0604020202020204" pitchFamily="34" charset="0"/>
              <a:ea typeface="Arial" panose="020B0604020202020204" pitchFamily="34" charset="0"/>
              <a:cs typeface="Arial" panose="020B0604020202020204" pitchFamily="34" charset="0"/>
            </a:endParaRPr>
          </a:p>
          <a:p>
            <a:pPr marL="571500" indent="-571500" algn="just">
              <a:lnSpc>
                <a:spcPct val="150000"/>
              </a:lnSpc>
              <a:buFontTx/>
              <a:buChar char="-"/>
            </a:pPr>
            <a:r>
              <a:rPr lang="vi-VN"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Cần </a:t>
            </a:r>
            <a:r>
              <a:rPr lang="vi-VN" sz="4000" dirty="0">
                <a:solidFill>
                  <a:srgbClr val="000000"/>
                </a:solidFill>
                <a:latin typeface="Arial" panose="020B0604020202020204" pitchFamily="34" charset="0"/>
                <a:ea typeface="Arial" panose="020B0604020202020204" pitchFamily="34" charset="0"/>
                <a:cs typeface="Arial" panose="020B0604020202020204" pitchFamily="34" charset="0"/>
              </a:rPr>
              <a:t>làm gì hay sản phẩm cần tạo ra là gì?</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45"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8229600" y="6362700"/>
            <a:ext cx="2151913" cy="2973283"/>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anim calcmode="lin" valueType="num">
                                      <p:cBhvr>
                                        <p:cTn id="13" dur="500" fill="hold"/>
                                        <p:tgtEl>
                                          <p:spTgt spid="44"/>
                                        </p:tgtEl>
                                        <p:attrNameLst>
                                          <p:attrName>ppt_x</p:attrName>
                                        </p:attrNameLst>
                                      </p:cBhvr>
                                      <p:tavLst>
                                        <p:tav tm="0">
                                          <p:val>
                                            <p:strVal val="#ppt_x"/>
                                          </p:val>
                                        </p:tav>
                                        <p:tav tm="100000">
                                          <p:val>
                                            <p:strVal val="#ppt_x"/>
                                          </p:val>
                                        </p:tav>
                                      </p:tavLst>
                                    </p:anim>
                                    <p:anim calcmode="lin" valueType="num">
                                      <p:cBhvr>
                                        <p:cTn id="14" dur="5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anim calcmode="lin" valueType="num">
                                      <p:cBhvr>
                                        <p:cTn id="18" dur="500" fill="hold"/>
                                        <p:tgtEl>
                                          <p:spTgt spid="45"/>
                                        </p:tgtEl>
                                        <p:attrNameLst>
                                          <p:attrName>ppt_x</p:attrName>
                                        </p:attrNameLst>
                                      </p:cBhvr>
                                      <p:tavLst>
                                        <p:tav tm="0">
                                          <p:val>
                                            <p:strVal val="#ppt_x"/>
                                          </p:val>
                                        </p:tav>
                                        <p:tav tm="100000">
                                          <p:val>
                                            <p:strVal val="#ppt_x"/>
                                          </p:val>
                                        </p:tav>
                                      </p:tavLst>
                                    </p:anim>
                                    <p:anim calcmode="lin" valueType="num">
                                      <p:cBhvr>
                                        <p:cTn id="1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grpSp>
        <p:nvGrpSpPr>
          <p:cNvPr id="20" name="Group 20"/>
          <p:cNvGrpSpPr/>
          <p:nvPr/>
        </p:nvGrpSpPr>
        <p:grpSpPr>
          <a:xfrm>
            <a:off x="0" y="0"/>
            <a:ext cx="1028700" cy="10287000"/>
            <a:chOff x="0" y="0"/>
            <a:chExt cx="270933" cy="2709333"/>
          </a:xfrm>
        </p:grpSpPr>
        <p:sp>
          <p:nvSpPr>
            <p:cNvPr id="21" name="Freeform 21"/>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22" name="TextBox 22"/>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73"/>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3" name="Group 23"/>
          <p:cNvGrpSpPr/>
          <p:nvPr/>
        </p:nvGrpSpPr>
        <p:grpSpPr>
          <a:xfrm>
            <a:off x="17259300" y="0"/>
            <a:ext cx="1028700" cy="10287000"/>
            <a:chOff x="0" y="0"/>
            <a:chExt cx="270933" cy="2709333"/>
          </a:xfrm>
        </p:grpSpPr>
        <p:sp>
          <p:nvSpPr>
            <p:cNvPr id="24" name="Freeform 24"/>
            <p:cNvSpPr/>
            <p:nvPr/>
          </p:nvSpPr>
          <p:spPr>
            <a:xfrm>
              <a:off x="0" y="0"/>
              <a:ext cx="270933" cy="2709333"/>
            </a:xfrm>
            <a:custGeom>
              <a:avLst/>
              <a:gdLst/>
              <a:ahLst/>
              <a:cxnLst/>
              <a:rect l="l" t="t" r="r" b="b"/>
              <a:pathLst>
                <a:path w="270933" h="2709333">
                  <a:moveTo>
                    <a:pt x="0" y="0"/>
                  </a:moveTo>
                  <a:lnTo>
                    <a:pt x="270933" y="0"/>
                  </a:lnTo>
                  <a:lnTo>
                    <a:pt x="270933" y="2709333"/>
                  </a:lnTo>
                  <a:lnTo>
                    <a:pt x="0" y="2709333"/>
                  </a:lnTo>
                  <a:close/>
                </a:path>
              </a:pathLst>
            </a:custGeom>
            <a:solidFill>
              <a:srgbClr val="F1C6CD"/>
            </a:solidFill>
            <a:ln>
              <a:noFill/>
            </a:ln>
          </p:spPr>
        </p:sp>
        <p:sp>
          <p:nvSpPr>
            <p:cNvPr id="25" name="TextBox 25"/>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73"/>
                </a:lnSpc>
                <a:spcBef>
                  <a:spcPct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26"/>
          <p:cNvGrpSpPr/>
          <p:nvPr/>
        </p:nvGrpSpPr>
        <p:grpSpPr>
          <a:xfrm rot="5400000">
            <a:off x="8647649" y="688335"/>
            <a:ext cx="992703" cy="18288000"/>
            <a:chOff x="0" y="0"/>
            <a:chExt cx="261453" cy="4816593"/>
          </a:xfrm>
        </p:grpSpPr>
        <p:sp>
          <p:nvSpPr>
            <p:cNvPr id="27" name="Freeform 27"/>
            <p:cNvSpPr/>
            <p:nvPr/>
          </p:nvSpPr>
          <p:spPr>
            <a:xfrm>
              <a:off x="0" y="0"/>
              <a:ext cx="261453" cy="4816592"/>
            </a:xfrm>
            <a:custGeom>
              <a:avLst/>
              <a:gdLst/>
              <a:ahLst/>
              <a:cxnLst/>
              <a:rect l="l" t="t" r="r" b="b"/>
              <a:pathLst>
                <a:path w="261453" h="4816592">
                  <a:moveTo>
                    <a:pt x="0" y="0"/>
                  </a:moveTo>
                  <a:lnTo>
                    <a:pt x="261453" y="0"/>
                  </a:lnTo>
                  <a:lnTo>
                    <a:pt x="261453" y="4816592"/>
                  </a:lnTo>
                  <a:lnTo>
                    <a:pt x="0" y="4816592"/>
                  </a:lnTo>
                  <a:close/>
                </a:path>
              </a:pathLst>
            </a:custGeom>
            <a:solidFill>
              <a:srgbClr val="FFF0F4"/>
            </a:solidFill>
          </p:spPr>
        </p:sp>
        <p:sp>
          <p:nvSpPr>
            <p:cNvPr id="28" name="TextBox 28"/>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7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137394" y="354687"/>
            <a:ext cx="1882157" cy="1532389"/>
          </a:xfrm>
          <a:prstGeom prst="rect">
            <a:avLst/>
          </a:prstGeom>
        </p:spPr>
      </p:pic>
      <p:pic>
        <p:nvPicPr>
          <p:cNvPr id="30" name="Picture 3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628454" y="412966"/>
            <a:ext cx="1481901" cy="1415833"/>
          </a:xfrm>
          <a:prstGeom prst="rect">
            <a:avLst/>
          </a:prstGeom>
        </p:spPr>
      </p:pic>
      <p:grpSp>
        <p:nvGrpSpPr>
          <p:cNvPr id="40" name="Group 11"/>
          <p:cNvGrpSpPr/>
          <p:nvPr/>
        </p:nvGrpSpPr>
        <p:grpSpPr>
          <a:xfrm>
            <a:off x="528119" y="8580162"/>
            <a:ext cx="1181989" cy="1181989"/>
            <a:chOff x="0" y="0"/>
            <a:chExt cx="812800" cy="812800"/>
          </a:xfrm>
        </p:grpSpPr>
        <p:sp>
          <p:nvSpPr>
            <p:cNvPr id="41" name="Freeform 12"/>
            <p:cNvSpPr/>
            <p:nvPr/>
          </p:nvSpPr>
          <p:spPr>
            <a:xfrm>
              <a:off x="0" y="0"/>
              <a:ext cx="812800" cy="812800"/>
            </a:xfrm>
            <a:custGeom>
              <a:avLst/>
              <a:gdLst/>
              <a:ahLst/>
              <a:cxnLst/>
              <a:rect l="l" t="t" r="r" b="b"/>
              <a:pathLst>
                <a:path w="812800" h="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FCA8B"/>
            </a:solidFill>
          </p:spPr>
        </p:sp>
        <p:sp>
          <p:nvSpPr>
            <p:cNvPr id="42" name="TextBox 13"/>
            <p:cNvSpPr txBox="1"/>
            <p:nvPr/>
          </p:nvSpPr>
          <p:spPr>
            <a:xfrm>
              <a:off x="139700" y="92075"/>
              <a:ext cx="533400" cy="581025"/>
            </a:xfrm>
            <a:prstGeom prst="rect">
              <a:avLst/>
            </a:prstGeom>
          </p:spPr>
          <p:txBody>
            <a:bodyPr lIns="50800" tIns="50800" rIns="50800" bIns="50800" rtlCol="0" anchor="ctr"/>
            <a:lstStyle/>
            <a:p>
              <a:pPr marL="0" marR="0" lvl="0" indent="0" algn="ctr" defTabSz="914400" rtl="0" eaLnBrk="1" fontAlgn="auto" latinLnBrk="0" hangingPunct="1">
                <a:lnSpc>
                  <a:spcPts val="347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3" name="Rectangle 42"/>
          <p:cNvSpPr/>
          <p:nvPr/>
        </p:nvSpPr>
        <p:spPr>
          <a:xfrm>
            <a:off x="6847519" y="342900"/>
            <a:ext cx="4544834" cy="1306255"/>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LUYỆN TẬP</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3437316" y="2852120"/>
            <a:ext cx="13203331" cy="1839606"/>
          </a:xfrm>
          <a:prstGeom prst="rect">
            <a:avLst/>
          </a:prstGeom>
        </p:spPr>
        <p:txBody>
          <a:bodyPr wrap="square">
            <a:spAutoFit/>
          </a:bodyPr>
          <a:lstStyle/>
          <a:p>
            <a:pPr lvl="0" algn="just">
              <a:lnSpc>
                <a:spcPct val="150000"/>
              </a:lnSpc>
              <a:spcBef>
                <a:spcPts val="100"/>
              </a:spcBef>
              <a:spcAft>
                <a:spcPts val="100"/>
              </a:spcAft>
              <a:defRPr/>
            </a:pPr>
            <a:r>
              <a:rPr lang="en-US" sz="4000">
                <a:latin typeface="Arial" panose="020B0604020202020204" pitchFamily="34" charset="0"/>
                <a:cs typeface="Arial" panose="020B0604020202020204" pitchFamily="34" charset="0"/>
              </a:rPr>
              <a:t>Em hãy sử dụng phần mềm trình chiếu tạo ra bài giới thiệu về bản thân. Bài trình chiếu đó có từ 3 đến 5 trang</a:t>
            </a:r>
            <a:endParaRPr lang="en-US" sz="4000" dirty="0">
              <a:solidFill>
                <a:prstClr val="black"/>
              </a:solidFill>
              <a:latin typeface="Calibri"/>
              <a:ea typeface="Arial" panose="020B0604020202020204" pitchFamily="34" charset="0"/>
              <a:cs typeface="Times New Roman" panose="02020603050405020304" pitchFamily="18" charset="0"/>
            </a:endParaRPr>
          </a:p>
        </p:txBody>
      </p:sp>
      <p:pic>
        <p:nvPicPr>
          <p:cNvPr id="31" name="Picture 2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39"/>
              </a:ext>
            </a:extLst>
          </a:blip>
          <a:srcRect/>
          <a:stretch>
            <a:fillRect/>
          </a:stretch>
        </p:blipFill>
        <p:spPr>
          <a:xfrm>
            <a:off x="13559249" y="7242591"/>
            <a:ext cx="3018643" cy="2180970"/>
          </a:xfrm>
          <a:prstGeom prst="rect">
            <a:avLst/>
          </a:prstGeom>
        </p:spPr>
      </p:pic>
      <p:pic>
        <p:nvPicPr>
          <p:cNvPr id="19" name="Picture 14"/>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580549" y="1649155"/>
            <a:ext cx="2151913" cy="2973283"/>
          </a:xfrm>
          <a:prstGeom prst="rect">
            <a:avLst/>
          </a:prstGeom>
        </p:spPr>
      </p:pic>
    </p:spTree>
    <p:extLst>
      <p:ext uri="{BB962C8B-B14F-4D97-AF65-F5344CB8AC3E}">
        <p14:creationId xmlns:p14="http://schemas.microsoft.com/office/powerpoint/2010/main" val="57059613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7670"/>
          <a:stretch>
            <a:fillRect/>
          </a:stretch>
        </p:blipFill>
        <p:spPr>
          <a:xfrm>
            <a:off x="10787186" y="0"/>
            <a:ext cx="7500814" cy="10370373"/>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7670"/>
          <a:stretch>
            <a:fillRect/>
          </a:stretch>
        </p:blipFill>
        <p:spPr>
          <a:xfrm>
            <a:off x="62481" y="0"/>
            <a:ext cx="7500814" cy="10370373"/>
          </a:xfrm>
          <a:prstGeom prst="rect">
            <a:avLst/>
          </a:prstGeom>
        </p:spPr>
      </p:pic>
      <p:grpSp>
        <p:nvGrpSpPr>
          <p:cNvPr id="4" name="Group 4"/>
          <p:cNvGrpSpPr/>
          <p:nvPr/>
        </p:nvGrpSpPr>
        <p:grpSpPr>
          <a:xfrm>
            <a:off x="-54560" y="-374675"/>
            <a:ext cx="2286000" cy="10745047"/>
            <a:chOff x="-34542" y="-47625"/>
            <a:chExt cx="1447243" cy="2778517"/>
          </a:xfrm>
        </p:grpSpPr>
        <p:sp>
          <p:nvSpPr>
            <p:cNvPr id="5" name="Freeform 5"/>
            <p:cNvSpPr/>
            <p:nvPr/>
          </p:nvSpPr>
          <p:spPr>
            <a:xfrm>
              <a:off x="-34542" y="9852"/>
              <a:ext cx="1447243" cy="2721040"/>
            </a:xfrm>
            <a:custGeom>
              <a:avLst/>
              <a:gdLst/>
              <a:ahLst/>
              <a:cxnLst/>
              <a:rect l="l" t="t" r="r" b="b"/>
              <a:pathLst>
                <a:path w="1447243" h="2709333">
                  <a:moveTo>
                    <a:pt x="0" y="0"/>
                  </a:moveTo>
                  <a:lnTo>
                    <a:pt x="1447243" y="0"/>
                  </a:lnTo>
                  <a:lnTo>
                    <a:pt x="1447243" y="2709333"/>
                  </a:lnTo>
                  <a:lnTo>
                    <a:pt x="0" y="2709333"/>
                  </a:lnTo>
                  <a:close/>
                </a:path>
              </a:pathLst>
            </a:custGeom>
            <a:solidFill>
              <a:srgbClr val="FFF0F4"/>
            </a:solidFill>
          </p:spPr>
        </p:sp>
        <p:sp>
          <p:nvSpPr>
            <p:cNvPr id="6" name="TextBox 6"/>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pic>
        <p:nvPicPr>
          <p:cNvPr id="25" name="Picture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16410270" y="650296"/>
            <a:ext cx="1404774" cy="1218641"/>
          </a:xfrm>
          <a:prstGeom prst="rect">
            <a:avLst/>
          </a:prstGeom>
        </p:spPr>
      </p:pic>
      <p:sp>
        <p:nvSpPr>
          <p:cNvPr id="30" name="Rectangle 29"/>
          <p:cNvSpPr/>
          <p:nvPr/>
        </p:nvSpPr>
        <p:spPr>
          <a:xfrm>
            <a:off x="7825843" y="305977"/>
            <a:ext cx="4289957" cy="1306255"/>
          </a:xfrm>
          <a:prstGeom prst="rect">
            <a:avLst/>
          </a:prstGeom>
        </p:spPr>
        <p:txBody>
          <a:bodyPr wrap="none">
            <a:spAutoFit/>
          </a:bodyPr>
          <a:lstStyle/>
          <a:p>
            <a:pPr lvl="0" algn="ctr">
              <a:lnSpc>
                <a:spcPct val="150000"/>
              </a:lnSpc>
              <a:defRPr/>
            </a:pPr>
            <a:r>
              <a:rPr lang="en-US" sz="6000" b="1" dirty="0" smtClean="0">
                <a:solidFill>
                  <a:srgbClr val="1F497D"/>
                </a:solidFill>
                <a:latin typeface="Arial" panose="020B0604020202020204" pitchFamily="34" charset="0"/>
                <a:cs typeface="Arial" panose="020B0604020202020204" pitchFamily="34" charset="0"/>
              </a:rPr>
              <a:t>VẬN DỤNG</a:t>
            </a:r>
            <a:endParaRPr lang="en-US" sz="6000" b="1" dirty="0">
              <a:solidFill>
                <a:srgbClr val="1F497D"/>
              </a:solidFill>
              <a:latin typeface="Arial" panose="020B0604020202020204" pitchFamily="34" charset="0"/>
              <a:cs typeface="Arial" panose="020B0604020202020204" pitchFamily="34" charset="0"/>
            </a:endParaRPr>
          </a:p>
        </p:txBody>
      </p:sp>
      <p:grpSp>
        <p:nvGrpSpPr>
          <p:cNvPr id="35" name="Group 34"/>
          <p:cNvGrpSpPr/>
          <p:nvPr/>
        </p:nvGrpSpPr>
        <p:grpSpPr>
          <a:xfrm>
            <a:off x="3352800" y="2324100"/>
            <a:ext cx="9237507" cy="6091927"/>
            <a:chOff x="4588571" y="1844013"/>
            <a:chExt cx="9237507" cy="6091927"/>
          </a:xfrm>
        </p:grpSpPr>
        <p:sp>
          <p:nvSpPr>
            <p:cNvPr id="33" name="Cloud Callout 32"/>
            <p:cNvSpPr/>
            <p:nvPr/>
          </p:nvSpPr>
          <p:spPr>
            <a:xfrm>
              <a:off x="4588571" y="1844013"/>
              <a:ext cx="9237507" cy="6091927"/>
            </a:xfrm>
            <a:prstGeom prst="cloudCallout">
              <a:avLst>
                <a:gd name="adj1" fmla="val 44117"/>
                <a:gd name="adj2" fmla="val 50387"/>
              </a:avLst>
            </a:prstGeom>
            <a:solidFill>
              <a:schemeClr val="bg1"/>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791200" y="3294883"/>
              <a:ext cx="7026384" cy="2862322"/>
            </a:xfrm>
            <a:prstGeom prst="rect">
              <a:avLst/>
            </a:prstGeom>
          </p:spPr>
          <p:txBody>
            <a:bodyPr wrap="square">
              <a:spAutoFit/>
            </a:bodyPr>
            <a:lstStyle/>
            <a:p>
              <a:pPr algn="just">
                <a:lnSpc>
                  <a:spcPct val="150000"/>
                </a:lnSpc>
                <a:spcBef>
                  <a:spcPts val="100"/>
                </a:spcBef>
                <a:spcAft>
                  <a:spcPts val="100"/>
                </a:spcAft>
              </a:pPr>
              <a:r>
                <a:rPr lang="vi-VN" sz="4000" dirty="0">
                  <a:solidFill>
                    <a:srgbClr val="000000"/>
                  </a:solidFill>
                  <a:ea typeface="Arial" panose="020B0604020202020204" pitchFamily="34" charset="0"/>
                  <a:cs typeface="Times New Roman" panose="02020603050405020304" pitchFamily="18" charset="0"/>
                </a:rPr>
                <a:t>Em hãy kể ra ba việc trong học tập mà em đã thực hiện với sự trợ giúp của máy tính.</a:t>
              </a:r>
              <a:endParaRPr lang="en-US" sz="4000" dirty="0">
                <a:effectLst/>
                <a:ea typeface="Arial" panose="020B0604020202020204" pitchFamily="34" charset="0"/>
                <a:cs typeface="Times New Roman" panose="02020603050405020304" pitchFamily="18" charset="0"/>
              </a:endParaRPr>
            </a:p>
          </p:txBody>
        </p:sp>
      </p:grpSp>
      <p:pic>
        <p:nvPicPr>
          <p:cNvPr id="37" name="Picture 18"/>
          <p:cNvPicPr>
            <a:picLocks noChangeAspect="1"/>
          </p:cNvPicPr>
          <p:nvPr/>
        </p:nvPicPr>
        <p:blipFill>
          <a:blip r:embed="rId26">
            <a:extLst>
              <a:ext uri="{BEBA8EAE-BF5A-486C-A8C5-ECC9F3942E4B}">
                <a14:imgProps xmlns:a14="http://schemas.microsoft.com/office/drawing/2010/main">
                  <a14:imgLayer r:embed="rId27">
                    <a14:imgEffect>
                      <a14:brightnessContrast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flipH="1">
            <a:off x="1934430" y="110841"/>
            <a:ext cx="2069694" cy="1501391"/>
          </a:xfrm>
          <a:prstGeom prst="rect">
            <a:avLst/>
          </a:prstGeom>
        </p:spPr>
      </p:pic>
      <p:pic>
        <p:nvPicPr>
          <p:cNvPr id="38" name="Picture 6"/>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2563301" y="5918692"/>
            <a:ext cx="4484805" cy="4350261"/>
          </a:xfrm>
          <a:prstGeom prst="rect">
            <a:avLst/>
          </a:prstGeom>
        </p:spPr>
      </p:pic>
      <p:pic>
        <p:nvPicPr>
          <p:cNvPr id="39" name="Picture 28"/>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a:off x="1384272" y="8977394"/>
            <a:ext cx="1733509" cy="1503819"/>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ppt_x</p:attrName>
                                        </p:attrNameLst>
                                      </p:cBhvr>
                                      <p:tavLst>
                                        <p:tav tm="0">
                                          <p:val>
                                            <p:strVal val="#ppt_x"/>
                                          </p:val>
                                        </p:tav>
                                        <p:tav tm="100000">
                                          <p:val>
                                            <p:strVal val="#ppt_x"/>
                                          </p:val>
                                        </p:tav>
                                      </p:tavLst>
                                    </p:anim>
                                    <p:anim calcmode="lin" valueType="num">
                                      <p:cBhvr>
                                        <p:cTn id="14" dur="5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anim calcmode="lin" valueType="num">
                                      <p:cBhvr>
                                        <p:cTn id="18" dur="500" fill="hold"/>
                                        <p:tgtEl>
                                          <p:spTgt spid="38"/>
                                        </p:tgtEl>
                                        <p:attrNameLst>
                                          <p:attrName>ppt_x</p:attrName>
                                        </p:attrNameLst>
                                      </p:cBhvr>
                                      <p:tavLst>
                                        <p:tav tm="0">
                                          <p:val>
                                            <p:strVal val="#ppt_x"/>
                                          </p:val>
                                        </p:tav>
                                        <p:tav tm="100000">
                                          <p:val>
                                            <p:strVal val="#ppt_x"/>
                                          </p:val>
                                        </p:tav>
                                      </p:tavLst>
                                    </p:anim>
                                    <p:anim calcmode="lin" valueType="num">
                                      <p:cBhvr>
                                        <p:cTn id="19"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2348" t="127" r="12634"/>
          <a:stretch>
            <a:fillRect/>
          </a:stretch>
        </p:blipFill>
        <p:spPr>
          <a:xfrm>
            <a:off x="39628" y="-28496"/>
            <a:ext cx="7779513" cy="10357183"/>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4294" t="1226" r="12062"/>
          <a:stretch>
            <a:fillRect/>
          </a:stretch>
        </p:blipFill>
        <p:spPr>
          <a:xfrm>
            <a:off x="10611786" y="43802"/>
            <a:ext cx="7637031" cy="10243198"/>
          </a:xfrm>
          <a:prstGeom prst="rect">
            <a:avLst/>
          </a:prstGeom>
        </p:spPr>
      </p:pic>
      <p:sp>
        <p:nvSpPr>
          <p:cNvPr id="49" name="Rectangle 48"/>
          <p:cNvSpPr/>
          <p:nvPr/>
        </p:nvSpPr>
        <p:spPr>
          <a:xfrm>
            <a:off x="-685800" y="546489"/>
            <a:ext cx="19583400" cy="1396611"/>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5500" b="1" dirty="0">
                <a:solidFill>
                  <a:prstClr val="black"/>
                </a:solidFill>
                <a:latin typeface="Arial" panose="020B0604020202020204" pitchFamily="34" charset="0"/>
                <a:cs typeface="Arial" panose="020B0604020202020204" pitchFamily="34" charset="0"/>
              </a:rPr>
              <a:t>ĐỌC NỘI DUNG GHI NHỚ </a:t>
            </a:r>
          </a:p>
        </p:txBody>
      </p:sp>
      <p:pic>
        <p:nvPicPr>
          <p:cNvPr id="50" name="Picture 4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flipH="1">
            <a:off x="15392400" y="-28496"/>
            <a:ext cx="2988098" cy="2047796"/>
          </a:xfrm>
          <a:prstGeom prst="rect">
            <a:avLst/>
          </a:prstGeom>
        </p:spPr>
      </p:pic>
      <p:grpSp>
        <p:nvGrpSpPr>
          <p:cNvPr id="18" name="Group 19"/>
          <p:cNvGrpSpPr/>
          <p:nvPr/>
        </p:nvGrpSpPr>
        <p:grpSpPr>
          <a:xfrm>
            <a:off x="1423695" y="2341752"/>
            <a:ext cx="15568905" cy="7526148"/>
            <a:chOff x="0" y="0"/>
            <a:chExt cx="3058746" cy="1052566"/>
          </a:xfrm>
        </p:grpSpPr>
        <p:sp>
          <p:nvSpPr>
            <p:cNvPr id="19" name="Freeform 20"/>
            <p:cNvSpPr/>
            <p:nvPr/>
          </p:nvSpPr>
          <p:spPr>
            <a:xfrm>
              <a:off x="0" y="0"/>
              <a:ext cx="3058746" cy="1052566"/>
            </a:xfrm>
            <a:custGeom>
              <a:avLst/>
              <a:gdLst/>
              <a:ahLst/>
              <a:cxnLst/>
              <a:rect l="l" t="t" r="r" b="b"/>
              <a:pathLst>
                <a:path w="3058746" h="1052566">
                  <a:moveTo>
                    <a:pt x="2979328" y="0"/>
                  </a:moveTo>
                  <a:lnTo>
                    <a:pt x="79418" y="0"/>
                  </a:lnTo>
                  <a:cubicBezTo>
                    <a:pt x="79418" y="43699"/>
                    <a:pt x="44079" y="79418"/>
                    <a:pt x="0" y="79418"/>
                  </a:cubicBezTo>
                  <a:lnTo>
                    <a:pt x="0" y="973147"/>
                  </a:lnTo>
                  <a:cubicBezTo>
                    <a:pt x="43699" y="973147"/>
                    <a:pt x="79418" y="1008487"/>
                    <a:pt x="79418" y="1052566"/>
                  </a:cubicBezTo>
                  <a:lnTo>
                    <a:pt x="2979328" y="1052566"/>
                  </a:lnTo>
                  <a:cubicBezTo>
                    <a:pt x="2979328" y="1008866"/>
                    <a:pt x="3014667" y="973147"/>
                    <a:pt x="3058746" y="973147"/>
                  </a:cubicBezTo>
                  <a:lnTo>
                    <a:pt x="3058746" y="79418"/>
                  </a:lnTo>
                  <a:cubicBezTo>
                    <a:pt x="3015047" y="79418"/>
                    <a:pt x="2979328" y="44079"/>
                    <a:pt x="2979328" y="0"/>
                  </a:cubicBezTo>
                  <a:close/>
                </a:path>
              </a:pathLst>
            </a:custGeom>
            <a:solidFill>
              <a:srgbClr val="FFE9AD"/>
            </a:solidFill>
          </p:spPr>
        </p:sp>
        <p:sp>
          <p:nvSpPr>
            <p:cNvPr id="20" name="TextBox 21"/>
            <p:cNvSpPr txBox="1"/>
            <p:nvPr/>
          </p:nvSpPr>
          <p:spPr>
            <a:xfrm>
              <a:off x="38100" y="-9525"/>
              <a:ext cx="736600" cy="784225"/>
            </a:xfrm>
            <a:prstGeom prst="rect">
              <a:avLst/>
            </a:prstGeom>
          </p:spPr>
          <p:txBody>
            <a:bodyPr lIns="50800" tIns="50800" rIns="50800" bIns="50800" rtlCol="0" anchor="ctr"/>
            <a:lstStyle/>
            <a:p>
              <a:pPr algn="ctr">
                <a:lnSpc>
                  <a:spcPts val="3473"/>
                </a:lnSpc>
              </a:pPr>
              <a:endParaRPr/>
            </a:p>
          </p:txBody>
        </p:sp>
      </p:grpSp>
      <p:sp>
        <p:nvSpPr>
          <p:cNvPr id="21" name="Rectangle 20"/>
          <p:cNvSpPr/>
          <p:nvPr/>
        </p:nvSpPr>
        <p:spPr>
          <a:xfrm>
            <a:off x="2286000" y="2454452"/>
            <a:ext cx="13716000" cy="7363554"/>
          </a:xfrm>
          <a:prstGeom prst="rect">
            <a:avLst/>
          </a:prstGeom>
        </p:spPr>
        <p:txBody>
          <a:bodyPr wrap="square">
            <a:spAutoFit/>
          </a:bodyPr>
          <a:lstStyle/>
          <a:p>
            <a:pPr marL="685800" lvl="0" indent="-685800" algn="just">
              <a:lnSpc>
                <a:spcPct val="150000"/>
              </a:lnSpc>
              <a:buFont typeface="Arial" panose="020B0604020202020204" pitchFamily="34" charset="0"/>
              <a:buChar char="•"/>
            </a:pPr>
            <a:r>
              <a:rPr lang="vi-VN" sz="4500" dirty="0" smtClean="0">
                <a:solidFill>
                  <a:srgbClr val="000000"/>
                </a:solidFill>
                <a:ea typeface="Arial" panose="020B0604020202020204" pitchFamily="34" charset="0"/>
                <a:cs typeface="Times New Roman" panose="02020603050405020304" pitchFamily="18" charset="0"/>
              </a:rPr>
              <a:t>Khi </a:t>
            </a:r>
            <a:r>
              <a:rPr lang="vi-VN" sz="4500" dirty="0">
                <a:solidFill>
                  <a:srgbClr val="000000"/>
                </a:solidFill>
                <a:ea typeface="Arial" panose="020B0604020202020204" pitchFamily="34" charset="0"/>
                <a:cs typeface="Times New Roman" panose="02020603050405020304" pitchFamily="18" charset="0"/>
              </a:rPr>
              <a:t>phát biểu một nhiệm vụ cần nêu những gì đã cho trước, cần làm gì hay cần tạo ra sản phẩm như thế nào.</a:t>
            </a:r>
          </a:p>
          <a:p>
            <a:pPr marL="685800" lvl="0" indent="-685800" algn="just">
              <a:lnSpc>
                <a:spcPct val="150000"/>
              </a:lnSpc>
              <a:buFont typeface="Arial" panose="020B0604020202020204" pitchFamily="34" charset="0"/>
              <a:buChar char="•"/>
            </a:pPr>
            <a:r>
              <a:rPr lang="vi-VN" sz="4500" dirty="0" smtClean="0">
                <a:solidFill>
                  <a:srgbClr val="000000"/>
                </a:solidFill>
                <a:ea typeface="Arial" panose="020B0604020202020204" pitchFamily="34" charset="0"/>
                <a:cs typeface="Times New Roman" panose="02020603050405020304" pitchFamily="18" charset="0"/>
              </a:rPr>
              <a:t>Nên </a:t>
            </a:r>
            <a:r>
              <a:rPr lang="vi-VN" sz="4500" dirty="0">
                <a:solidFill>
                  <a:srgbClr val="000000"/>
                </a:solidFill>
                <a:ea typeface="Arial" panose="020B0604020202020204" pitchFamily="34" charset="0"/>
                <a:cs typeface="Times New Roman" panose="02020603050405020304" pitchFamily="18" charset="0"/>
              </a:rPr>
              <a:t>chia nhiệm vụ thành những việc nhỏ hơn.</a:t>
            </a:r>
          </a:p>
          <a:p>
            <a:pPr marL="685800" lvl="0" indent="-685800" algn="just">
              <a:lnSpc>
                <a:spcPct val="150000"/>
              </a:lnSpc>
              <a:buFont typeface="Arial" panose="020B0604020202020204" pitchFamily="34" charset="0"/>
              <a:buChar char="•"/>
            </a:pPr>
            <a:r>
              <a:rPr lang="vi-VN" sz="4500" dirty="0" smtClean="0">
                <a:solidFill>
                  <a:srgbClr val="000000"/>
                </a:solidFill>
                <a:ea typeface="Arial" panose="020B0604020202020204" pitchFamily="34" charset="0"/>
                <a:cs typeface="Times New Roman" panose="02020603050405020304" pitchFamily="18" charset="0"/>
              </a:rPr>
              <a:t>Nếu </a:t>
            </a:r>
            <a:r>
              <a:rPr lang="vi-VN" sz="4500" dirty="0">
                <a:solidFill>
                  <a:srgbClr val="000000"/>
                </a:solidFill>
                <a:ea typeface="Arial" panose="020B0604020202020204" pitchFamily="34" charset="0"/>
                <a:cs typeface="Times New Roman" panose="02020603050405020304" pitchFamily="18" charset="0"/>
              </a:rPr>
              <a:t>chia nhỏ nhiệm vụ một cách hợp lí sẽ dễ thực hiện, dễ phân công và có thể dùng máy tính để trợ giúp thực hiện.</a:t>
            </a:r>
          </a:p>
        </p:txBody>
      </p:sp>
      <p:pic>
        <p:nvPicPr>
          <p:cNvPr id="22" name="Picture 4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359506" y="365597"/>
            <a:ext cx="992680" cy="861150"/>
          </a:xfrm>
          <a:prstGeom prst="rect">
            <a:avLst/>
          </a:prstGeom>
        </p:spPr>
      </p:pic>
      <p:pic>
        <p:nvPicPr>
          <p:cNvPr id="23" name="Picture 19"/>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530192" y="8499343"/>
            <a:ext cx="1393094" cy="1378583"/>
          </a:xfrm>
          <a:prstGeom prst="rect">
            <a:avLst/>
          </a:prstGeom>
        </p:spPr>
      </p:pic>
    </p:spTree>
    <p:extLst>
      <p:ext uri="{BB962C8B-B14F-4D97-AF65-F5344CB8AC3E}">
        <p14:creationId xmlns:p14="http://schemas.microsoft.com/office/powerpoint/2010/main" val="1716817490"/>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760236" y="-1240764"/>
            <a:ext cx="4767527" cy="18288000"/>
            <a:chOff x="0" y="0"/>
            <a:chExt cx="1255645" cy="4816593"/>
          </a:xfrm>
        </p:grpSpPr>
        <p:sp>
          <p:nvSpPr>
            <p:cNvPr id="3" name="Freeform 3"/>
            <p:cNvSpPr/>
            <p:nvPr/>
          </p:nvSpPr>
          <p:spPr>
            <a:xfrm>
              <a:off x="0" y="0"/>
              <a:ext cx="1255645" cy="4816592"/>
            </a:xfrm>
            <a:custGeom>
              <a:avLst/>
              <a:gdLst/>
              <a:ahLst/>
              <a:cxnLst/>
              <a:rect l="l" t="t" r="r" b="b"/>
              <a:pathLst>
                <a:path w="1255645" h="4816592">
                  <a:moveTo>
                    <a:pt x="0" y="0"/>
                  </a:moveTo>
                  <a:lnTo>
                    <a:pt x="1255645" y="0"/>
                  </a:lnTo>
                  <a:lnTo>
                    <a:pt x="1255645" y="4816592"/>
                  </a:lnTo>
                  <a:lnTo>
                    <a:pt x="0" y="4816592"/>
                  </a:lnTo>
                  <a:close/>
                </a:path>
              </a:pathLst>
            </a:custGeom>
            <a:solidFill>
              <a:srgbClr val="FFF0F4"/>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5087600" y="440589"/>
            <a:ext cx="2515256" cy="1824609"/>
          </a:xfrm>
          <a:prstGeom prst="rect">
            <a:avLst/>
          </a:prstGeom>
        </p:spPr>
      </p:pic>
      <p:pic>
        <p:nvPicPr>
          <p:cNvPr id="22" name="Picture 22"/>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1690702">
            <a:off x="601373" y="7983718"/>
            <a:ext cx="1698398" cy="1981602"/>
          </a:xfrm>
          <a:prstGeom prst="rect">
            <a:avLst/>
          </a:prstGeom>
        </p:spPr>
      </p:pic>
      <p:pic>
        <p:nvPicPr>
          <p:cNvPr id="29" name="Picture 29"/>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flipH="1">
            <a:off x="1659344" y="1056767"/>
            <a:ext cx="992680" cy="861150"/>
          </a:xfrm>
          <a:prstGeom prst="rect">
            <a:avLst/>
          </a:prstGeom>
        </p:spPr>
      </p:pic>
      <p:sp>
        <p:nvSpPr>
          <p:cNvPr id="30" name="Rectangle 29"/>
          <p:cNvSpPr/>
          <p:nvPr/>
        </p:nvSpPr>
        <p:spPr>
          <a:xfrm>
            <a:off x="5145925" y="465772"/>
            <a:ext cx="8191666" cy="1477328"/>
          </a:xfrm>
          <a:prstGeom prst="rect">
            <a:avLst/>
          </a:prstGeom>
        </p:spPr>
        <p:txBody>
          <a:bodyPr wrap="none">
            <a:spAutoFit/>
          </a:bodyPr>
          <a:lstStyle/>
          <a:p>
            <a:pPr lvl="0" algn="ctr">
              <a:lnSpc>
                <a:spcPct val="150000"/>
              </a:lnSpc>
              <a:defRPr/>
            </a:pPr>
            <a:r>
              <a:rPr lang="en-US" sz="6000" b="1" dirty="0" smtClean="0">
                <a:solidFill>
                  <a:srgbClr val="1F497D"/>
                </a:solidFill>
                <a:latin typeface="Arial" panose="020B0604020202020204" pitchFamily="34" charset="0"/>
                <a:cs typeface="Arial" panose="020B0604020202020204" pitchFamily="34" charset="0"/>
              </a:rPr>
              <a:t>HƯỚNG DẪN VỀ NHÀ</a:t>
            </a:r>
            <a:endParaRPr lang="en-US" sz="6000" b="1" dirty="0">
              <a:solidFill>
                <a:srgbClr val="1F497D"/>
              </a:solidFill>
              <a:latin typeface="Arial" panose="020B0604020202020204" pitchFamily="34" charset="0"/>
              <a:cs typeface="Arial" panose="020B0604020202020204" pitchFamily="34" charset="0"/>
            </a:endParaRPr>
          </a:p>
        </p:txBody>
      </p:sp>
      <p:grpSp>
        <p:nvGrpSpPr>
          <p:cNvPr id="51" name="Group 50"/>
          <p:cNvGrpSpPr/>
          <p:nvPr/>
        </p:nvGrpSpPr>
        <p:grpSpPr>
          <a:xfrm>
            <a:off x="685800" y="2802211"/>
            <a:ext cx="5406547" cy="4642376"/>
            <a:chOff x="685800" y="2846231"/>
            <a:chExt cx="5406547" cy="4642376"/>
          </a:xfrm>
        </p:grpSpPr>
        <p:grpSp>
          <p:nvGrpSpPr>
            <p:cNvPr id="31" name="Group 30"/>
            <p:cNvGrpSpPr/>
            <p:nvPr/>
          </p:nvGrpSpPr>
          <p:grpSpPr>
            <a:xfrm>
              <a:off x="685800" y="3758535"/>
              <a:ext cx="5406547" cy="3730072"/>
              <a:chOff x="924909" y="3568797"/>
              <a:chExt cx="5411428" cy="4241703"/>
            </a:xfrm>
            <a:solidFill>
              <a:schemeClr val="accent6">
                <a:lumMod val="20000"/>
                <a:lumOff val="80000"/>
              </a:schemeClr>
            </a:solidFill>
          </p:grpSpPr>
          <p:grpSp>
            <p:nvGrpSpPr>
              <p:cNvPr id="32" name="Group 3"/>
              <p:cNvGrpSpPr/>
              <p:nvPr/>
            </p:nvGrpSpPr>
            <p:grpSpPr>
              <a:xfrm>
                <a:off x="924909" y="3568797"/>
                <a:ext cx="5411428" cy="4241703"/>
                <a:chOff x="0" y="0"/>
                <a:chExt cx="3183193" cy="3101958"/>
              </a:xfrm>
              <a:grpFill/>
            </p:grpSpPr>
            <p:sp>
              <p:nvSpPr>
                <p:cNvPr id="34" name="Freeform 4"/>
                <p:cNvSpPr/>
                <p:nvPr/>
              </p:nvSpPr>
              <p:spPr>
                <a:xfrm>
                  <a:off x="10160" y="16510"/>
                  <a:ext cx="3160333" cy="3074018"/>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35" name="Freeform 5"/>
                <p:cNvSpPr/>
                <p:nvPr/>
              </p:nvSpPr>
              <p:spPr>
                <a:xfrm>
                  <a:off x="-3810" y="0"/>
                  <a:ext cx="3189543" cy="3100688"/>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3" name="Rectangle 32"/>
              <p:cNvSpPr/>
              <p:nvPr/>
            </p:nvSpPr>
            <p:spPr>
              <a:xfrm>
                <a:off x="1011021" y="4544951"/>
                <a:ext cx="5323176" cy="2204952"/>
              </a:xfrm>
              <a:prstGeom prst="rect">
                <a:avLst/>
              </a:prstGeom>
              <a:noFill/>
              <a:ln>
                <a:noFill/>
              </a:ln>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pt-BR" sz="4000" kern="0" dirty="0">
                    <a:latin typeface="Arial"/>
                    <a:ea typeface="Calibri" panose="020F0502020204030204" pitchFamily="34" charset="0"/>
                    <a:cs typeface="Times New Roman" panose="02020603050405020304" pitchFamily="18" charset="0"/>
                    <a:sym typeface="Arial"/>
                  </a:rPr>
                  <a:t>Ôn tập lại nội dung bài học ngày hôm </a:t>
                </a:r>
                <a:r>
                  <a:rPr lang="pt-BR" sz="4000" kern="0" dirty="0" smtClean="0">
                    <a:latin typeface="Arial"/>
                    <a:ea typeface="Calibri" panose="020F0502020204030204" pitchFamily="34" charset="0"/>
                    <a:cs typeface="Times New Roman" panose="02020603050405020304" pitchFamily="18" charset="0"/>
                    <a:sym typeface="Arial"/>
                  </a:rPr>
                  <a:t>nay </a:t>
                </a:r>
                <a:endParaRPr lang="pt-BR" sz="4000" kern="0" dirty="0">
                  <a:latin typeface="Arial"/>
                  <a:ea typeface="Calibri" panose="020F0502020204030204" pitchFamily="34" charset="0"/>
                  <a:cs typeface="Times New Roman" panose="02020603050405020304" pitchFamily="18" charset="0"/>
                  <a:sym typeface="Arial"/>
                </a:endParaRPr>
              </a:p>
            </p:txBody>
          </p:sp>
        </p:grpSp>
        <p:pic>
          <p:nvPicPr>
            <p:cNvPr id="46" name="Picture 19"/>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714252" y="2846231"/>
              <a:ext cx="1192324" cy="1179904"/>
            </a:xfrm>
            <a:prstGeom prst="rect">
              <a:avLst/>
            </a:prstGeom>
          </p:spPr>
        </p:pic>
      </p:grpSp>
      <p:grpSp>
        <p:nvGrpSpPr>
          <p:cNvPr id="52" name="Group 51"/>
          <p:cNvGrpSpPr/>
          <p:nvPr/>
        </p:nvGrpSpPr>
        <p:grpSpPr>
          <a:xfrm>
            <a:off x="6502696" y="2802211"/>
            <a:ext cx="5480307" cy="4628631"/>
            <a:chOff x="6502696" y="2846231"/>
            <a:chExt cx="5480307" cy="4628631"/>
          </a:xfrm>
        </p:grpSpPr>
        <p:grpSp>
          <p:nvGrpSpPr>
            <p:cNvPr id="36" name="Group 35"/>
            <p:cNvGrpSpPr/>
            <p:nvPr/>
          </p:nvGrpSpPr>
          <p:grpSpPr>
            <a:xfrm>
              <a:off x="6502696" y="3781110"/>
              <a:ext cx="5480307" cy="3693752"/>
              <a:chOff x="6840639" y="3553166"/>
              <a:chExt cx="5422223" cy="5001862"/>
            </a:xfrm>
            <a:solidFill>
              <a:schemeClr val="accent6">
                <a:lumMod val="20000"/>
                <a:lumOff val="80000"/>
              </a:schemeClr>
            </a:solidFill>
          </p:grpSpPr>
          <p:grpSp>
            <p:nvGrpSpPr>
              <p:cNvPr id="37" name="Group 3"/>
              <p:cNvGrpSpPr/>
              <p:nvPr/>
            </p:nvGrpSpPr>
            <p:grpSpPr>
              <a:xfrm>
                <a:off x="6840639" y="3553166"/>
                <a:ext cx="5422223" cy="5001862"/>
                <a:chOff x="-3810" y="-1"/>
                <a:chExt cx="3189543" cy="3657863"/>
              </a:xfrm>
              <a:grpFill/>
            </p:grpSpPr>
            <p:sp>
              <p:nvSpPr>
                <p:cNvPr id="39" name="Freeform 4"/>
                <p:cNvSpPr/>
                <p:nvPr/>
              </p:nvSpPr>
              <p:spPr>
                <a:xfrm>
                  <a:off x="10160" y="16510"/>
                  <a:ext cx="3160333" cy="364135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40" name="Freeform 5"/>
                <p:cNvSpPr/>
                <p:nvPr/>
              </p:nvSpPr>
              <p:spPr>
                <a:xfrm>
                  <a:off x="-3810" y="-1"/>
                  <a:ext cx="3189543" cy="365786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38" name="Rectangle 37"/>
              <p:cNvSpPr/>
              <p:nvPr/>
            </p:nvSpPr>
            <p:spPr>
              <a:xfrm>
                <a:off x="7072129" y="4631637"/>
                <a:ext cx="4957083" cy="2471204"/>
              </a:xfrm>
              <a:prstGeom prst="rect">
                <a:avLst/>
              </a:prstGeom>
              <a:grpFill/>
            </p:spPr>
            <p:txBody>
              <a:bodyPr wrap="square">
                <a:spAutoFit/>
              </a:bodyPr>
              <a:lstStyle/>
              <a:p>
                <a:pPr algn="ctr">
                  <a:lnSpc>
                    <a:spcPct val="150000"/>
                  </a:lnSpc>
                  <a:spcBef>
                    <a:spcPts val="600"/>
                  </a:spcBef>
                  <a:spcAft>
                    <a:spcPts val="600"/>
                  </a:spcAft>
                  <a:buClr>
                    <a:srgbClr val="000000"/>
                  </a:buClr>
                  <a:buFont typeface="Arial"/>
                  <a:buNone/>
                </a:pPr>
                <a:r>
                  <a:rPr lang="pt-BR" sz="4000" kern="0" dirty="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Hoàn thành các bài tập về nhà được </a:t>
                </a:r>
                <a:r>
                  <a:rPr lang="vi-VN" sz="4000" kern="0" dirty="0" smtClean="0">
                    <a:latin typeface="Arial"/>
                    <a:ea typeface="Calibri" panose="020F0502020204030204" pitchFamily="34" charset="0"/>
                    <a:cs typeface="Times New Roman" panose="02020603050405020304" pitchFamily="18" charset="0"/>
                    <a:sym typeface="Arial"/>
                  </a:rPr>
                  <a:t>giao</a:t>
                </a:r>
                <a:endParaRPr lang="vi-VN" sz="4000" kern="0" dirty="0">
                  <a:latin typeface="Arial"/>
                  <a:ea typeface="Calibri" panose="020F0502020204030204" pitchFamily="34" charset="0"/>
                  <a:cs typeface="Times New Roman" panose="02020603050405020304" pitchFamily="18" charset="0"/>
                  <a:sym typeface="Arial"/>
                </a:endParaRPr>
              </a:p>
            </p:txBody>
          </p:sp>
        </p:grpSp>
        <p:pic>
          <p:nvPicPr>
            <p:cNvPr id="47"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8547838" y="2846231"/>
              <a:ext cx="1192324" cy="1179904"/>
            </a:xfrm>
            <a:prstGeom prst="rect">
              <a:avLst/>
            </a:prstGeom>
          </p:spPr>
        </p:pic>
      </p:grpSp>
      <p:grpSp>
        <p:nvGrpSpPr>
          <p:cNvPr id="53" name="Group 52"/>
          <p:cNvGrpSpPr/>
          <p:nvPr/>
        </p:nvGrpSpPr>
        <p:grpSpPr>
          <a:xfrm>
            <a:off x="12360285" y="2781300"/>
            <a:ext cx="5432076" cy="4625406"/>
            <a:chOff x="12360285" y="2825320"/>
            <a:chExt cx="5432076" cy="4625406"/>
          </a:xfrm>
        </p:grpSpPr>
        <p:grpSp>
          <p:nvGrpSpPr>
            <p:cNvPr id="41" name="Group 40"/>
            <p:cNvGrpSpPr/>
            <p:nvPr/>
          </p:nvGrpSpPr>
          <p:grpSpPr>
            <a:xfrm>
              <a:off x="12360285" y="3718453"/>
              <a:ext cx="5432076" cy="3732273"/>
              <a:chOff x="12644694" y="3479846"/>
              <a:chExt cx="5422223" cy="4709752"/>
            </a:xfrm>
            <a:solidFill>
              <a:schemeClr val="accent6">
                <a:lumMod val="20000"/>
                <a:lumOff val="80000"/>
              </a:schemeClr>
            </a:solidFill>
          </p:grpSpPr>
          <p:grpSp>
            <p:nvGrpSpPr>
              <p:cNvPr id="42" name="Group 3"/>
              <p:cNvGrpSpPr/>
              <p:nvPr/>
            </p:nvGrpSpPr>
            <p:grpSpPr>
              <a:xfrm>
                <a:off x="12644694" y="3479846"/>
                <a:ext cx="5422223" cy="4709752"/>
                <a:chOff x="-3810" y="0"/>
                <a:chExt cx="3189543" cy="3444242"/>
              </a:xfrm>
              <a:grpFill/>
            </p:grpSpPr>
            <p:sp>
              <p:nvSpPr>
                <p:cNvPr id="44" name="Freeform 4"/>
                <p:cNvSpPr/>
                <p:nvPr/>
              </p:nvSpPr>
              <p:spPr>
                <a:xfrm>
                  <a:off x="10160" y="16510"/>
                  <a:ext cx="3160333" cy="3427732"/>
                </a:xfrm>
                <a:custGeom>
                  <a:avLst/>
                  <a:gdLst/>
                  <a:ahLst/>
                  <a:cxnLst/>
                  <a:rect l="l" t="t" r="r" b="b"/>
                  <a:pathLst>
                    <a:path w="3160333" h="3074018">
                      <a:moveTo>
                        <a:pt x="3160333" y="3074018"/>
                      </a:moveTo>
                      <a:lnTo>
                        <a:pt x="0" y="3066398"/>
                      </a:lnTo>
                      <a:lnTo>
                        <a:pt x="0" y="1079377"/>
                      </a:lnTo>
                      <a:lnTo>
                        <a:pt x="17780" y="19050"/>
                      </a:lnTo>
                      <a:lnTo>
                        <a:pt x="1573825" y="0"/>
                      </a:lnTo>
                      <a:lnTo>
                        <a:pt x="3141283" y="5080"/>
                      </a:lnTo>
                      <a:close/>
                    </a:path>
                  </a:pathLst>
                </a:custGeom>
                <a:grpFill/>
              </p:spPr>
            </p:sp>
            <p:sp>
              <p:nvSpPr>
                <p:cNvPr id="45" name="Freeform 5"/>
                <p:cNvSpPr/>
                <p:nvPr/>
              </p:nvSpPr>
              <p:spPr>
                <a:xfrm>
                  <a:off x="-3810" y="0"/>
                  <a:ext cx="3189543" cy="3444242"/>
                </a:xfrm>
                <a:custGeom>
                  <a:avLst/>
                  <a:gdLst/>
                  <a:ahLst/>
                  <a:cxnLst/>
                  <a:rect l="l" t="t" r="r" b="b"/>
                  <a:pathLst>
                    <a:path w="3189543" h="3100688">
                      <a:moveTo>
                        <a:pt x="3155253" y="21590"/>
                      </a:moveTo>
                      <a:cubicBezTo>
                        <a:pt x="3156523" y="34290"/>
                        <a:pt x="3156523" y="44450"/>
                        <a:pt x="3157793" y="54610"/>
                      </a:cubicBezTo>
                      <a:cubicBezTo>
                        <a:pt x="3160333" y="110368"/>
                        <a:pt x="3161603" y="177021"/>
                        <a:pt x="3164143" y="241294"/>
                      </a:cubicBezTo>
                      <a:cubicBezTo>
                        <a:pt x="3164143" y="334133"/>
                        <a:pt x="3176843" y="2164722"/>
                        <a:pt x="3183193" y="2257561"/>
                      </a:cubicBezTo>
                      <a:cubicBezTo>
                        <a:pt x="3189543" y="2398009"/>
                        <a:pt x="3185733" y="2540838"/>
                        <a:pt x="3185733" y="2681286"/>
                      </a:cubicBezTo>
                      <a:cubicBezTo>
                        <a:pt x="3185733" y="2805071"/>
                        <a:pt x="3187003" y="2919334"/>
                        <a:pt x="3188273" y="3039728"/>
                      </a:cubicBezTo>
                      <a:cubicBezTo>
                        <a:pt x="3188273" y="3061318"/>
                        <a:pt x="3188273" y="3075288"/>
                        <a:pt x="3188273" y="3099418"/>
                      </a:cubicBezTo>
                      <a:cubicBezTo>
                        <a:pt x="3165413" y="3099418"/>
                        <a:pt x="3145093" y="3100688"/>
                        <a:pt x="3119988" y="3099418"/>
                      </a:cubicBezTo>
                      <a:cubicBezTo>
                        <a:pt x="2961402" y="3094338"/>
                        <a:pt x="2800375" y="3100688"/>
                        <a:pt x="2641788" y="3095608"/>
                      </a:cubicBezTo>
                      <a:cubicBezTo>
                        <a:pt x="2546636" y="3091798"/>
                        <a:pt x="2453923" y="3094338"/>
                        <a:pt x="2358771" y="3091798"/>
                      </a:cubicBezTo>
                      <a:cubicBezTo>
                        <a:pt x="2314855" y="3090528"/>
                        <a:pt x="2270938" y="3089258"/>
                        <a:pt x="2227022" y="3087988"/>
                      </a:cubicBezTo>
                      <a:cubicBezTo>
                        <a:pt x="2200184" y="3087988"/>
                        <a:pt x="2175786" y="3089258"/>
                        <a:pt x="2148949" y="3089258"/>
                      </a:cubicBezTo>
                      <a:cubicBezTo>
                        <a:pt x="2080634" y="3087988"/>
                        <a:pt x="1892770" y="3089258"/>
                        <a:pt x="1824455" y="3087988"/>
                      </a:cubicBezTo>
                      <a:cubicBezTo>
                        <a:pt x="1775659" y="3086718"/>
                        <a:pt x="799740" y="3095608"/>
                        <a:pt x="750944" y="3094338"/>
                      </a:cubicBezTo>
                      <a:cubicBezTo>
                        <a:pt x="738745" y="3094338"/>
                        <a:pt x="724106" y="3095608"/>
                        <a:pt x="711907" y="3095608"/>
                      </a:cubicBezTo>
                      <a:cubicBezTo>
                        <a:pt x="682630" y="3095608"/>
                        <a:pt x="655792" y="3096878"/>
                        <a:pt x="626514" y="3096878"/>
                      </a:cubicBezTo>
                      <a:cubicBezTo>
                        <a:pt x="553320" y="3096878"/>
                        <a:pt x="482566" y="3095608"/>
                        <a:pt x="409372" y="3094338"/>
                      </a:cubicBezTo>
                      <a:cubicBezTo>
                        <a:pt x="365456" y="3093068"/>
                        <a:pt x="321540" y="3091798"/>
                        <a:pt x="280063" y="3090528"/>
                      </a:cubicBezTo>
                      <a:cubicBezTo>
                        <a:pt x="201989" y="3089258"/>
                        <a:pt x="123916" y="3087988"/>
                        <a:pt x="48260" y="3087988"/>
                      </a:cubicBezTo>
                      <a:cubicBezTo>
                        <a:pt x="38100" y="3087988"/>
                        <a:pt x="29210" y="3087988"/>
                        <a:pt x="19050" y="3086718"/>
                      </a:cubicBezTo>
                      <a:cubicBezTo>
                        <a:pt x="10160" y="3085448"/>
                        <a:pt x="5080" y="3079098"/>
                        <a:pt x="7620" y="3070208"/>
                      </a:cubicBezTo>
                      <a:cubicBezTo>
                        <a:pt x="16510" y="3038358"/>
                        <a:pt x="12700" y="2978846"/>
                        <a:pt x="11430" y="2916954"/>
                      </a:cubicBezTo>
                      <a:cubicBezTo>
                        <a:pt x="10160" y="2790788"/>
                        <a:pt x="6350" y="2667003"/>
                        <a:pt x="7620" y="2540838"/>
                      </a:cubicBezTo>
                      <a:cubicBezTo>
                        <a:pt x="5080" y="2383726"/>
                        <a:pt x="0" y="438874"/>
                        <a:pt x="7620" y="279382"/>
                      </a:cubicBezTo>
                      <a:cubicBezTo>
                        <a:pt x="8890" y="248436"/>
                        <a:pt x="7620" y="215109"/>
                        <a:pt x="8890" y="184163"/>
                      </a:cubicBezTo>
                      <a:cubicBezTo>
                        <a:pt x="10160" y="134173"/>
                        <a:pt x="12700" y="79422"/>
                        <a:pt x="13970" y="44450"/>
                      </a:cubicBezTo>
                      <a:cubicBezTo>
                        <a:pt x="13970" y="41910"/>
                        <a:pt x="15240" y="39370"/>
                        <a:pt x="16510" y="38100"/>
                      </a:cubicBezTo>
                      <a:cubicBezTo>
                        <a:pt x="38100" y="35560"/>
                        <a:pt x="62921" y="30480"/>
                        <a:pt x="101958" y="29210"/>
                      </a:cubicBezTo>
                      <a:cubicBezTo>
                        <a:pt x="167832" y="25400"/>
                        <a:pt x="233707" y="22860"/>
                        <a:pt x="302021" y="20320"/>
                      </a:cubicBezTo>
                      <a:cubicBezTo>
                        <a:pt x="348377" y="17780"/>
                        <a:pt x="394733" y="16510"/>
                        <a:pt x="438650" y="13970"/>
                      </a:cubicBezTo>
                      <a:cubicBezTo>
                        <a:pt x="482566" y="11430"/>
                        <a:pt x="528922" y="8890"/>
                        <a:pt x="572839" y="8890"/>
                      </a:cubicBezTo>
                      <a:cubicBezTo>
                        <a:pt x="621635" y="7620"/>
                        <a:pt x="670431" y="10160"/>
                        <a:pt x="719227" y="8890"/>
                      </a:cubicBezTo>
                      <a:cubicBezTo>
                        <a:pt x="780222" y="8890"/>
                        <a:pt x="1885450" y="6350"/>
                        <a:pt x="1946445" y="5080"/>
                      </a:cubicBezTo>
                      <a:cubicBezTo>
                        <a:pt x="2005000" y="3810"/>
                        <a:pt x="2063556" y="2540"/>
                        <a:pt x="2124551" y="2540"/>
                      </a:cubicBezTo>
                      <a:cubicBezTo>
                        <a:pt x="2224582" y="1270"/>
                        <a:pt x="2322174" y="0"/>
                        <a:pt x="2422206" y="0"/>
                      </a:cubicBezTo>
                      <a:cubicBezTo>
                        <a:pt x="2463683" y="0"/>
                        <a:pt x="2507599" y="2540"/>
                        <a:pt x="2549076" y="2540"/>
                      </a:cubicBezTo>
                      <a:cubicBezTo>
                        <a:pt x="2663746" y="3810"/>
                        <a:pt x="2780856" y="5080"/>
                        <a:pt x="2895527" y="7620"/>
                      </a:cubicBezTo>
                      <a:cubicBezTo>
                        <a:pt x="2956522" y="8890"/>
                        <a:pt x="3017517" y="12700"/>
                        <a:pt x="3078512" y="16510"/>
                      </a:cubicBezTo>
                      <a:cubicBezTo>
                        <a:pt x="3093151" y="16510"/>
                        <a:pt x="3107789" y="16510"/>
                        <a:pt x="3119988" y="16510"/>
                      </a:cubicBezTo>
                      <a:cubicBezTo>
                        <a:pt x="3136203" y="17780"/>
                        <a:pt x="3145093" y="20320"/>
                        <a:pt x="3155253" y="21590"/>
                      </a:cubicBezTo>
                      <a:close/>
                      <a:moveTo>
                        <a:pt x="3165413" y="3082908"/>
                      </a:moveTo>
                      <a:cubicBezTo>
                        <a:pt x="3166683" y="3066398"/>
                        <a:pt x="3167953" y="3053698"/>
                        <a:pt x="3167953" y="3040998"/>
                      </a:cubicBezTo>
                      <a:cubicBezTo>
                        <a:pt x="3166683" y="2907432"/>
                        <a:pt x="3165413" y="2781266"/>
                        <a:pt x="3165413" y="2645579"/>
                      </a:cubicBezTo>
                      <a:cubicBezTo>
                        <a:pt x="3165413" y="2583686"/>
                        <a:pt x="3167953" y="2521794"/>
                        <a:pt x="3166683" y="2459901"/>
                      </a:cubicBezTo>
                      <a:cubicBezTo>
                        <a:pt x="3166683" y="2402770"/>
                        <a:pt x="3165413" y="2343258"/>
                        <a:pt x="3164143" y="2286126"/>
                      </a:cubicBezTo>
                      <a:cubicBezTo>
                        <a:pt x="3159063" y="2198049"/>
                        <a:pt x="3147633" y="374601"/>
                        <a:pt x="3147633" y="286523"/>
                      </a:cubicBezTo>
                      <a:cubicBezTo>
                        <a:pt x="3145093" y="212729"/>
                        <a:pt x="3142553" y="136553"/>
                        <a:pt x="3140013" y="63500"/>
                      </a:cubicBezTo>
                      <a:cubicBezTo>
                        <a:pt x="3138743" y="44450"/>
                        <a:pt x="3137473" y="43180"/>
                        <a:pt x="3112669" y="41910"/>
                      </a:cubicBezTo>
                      <a:cubicBezTo>
                        <a:pt x="3105350" y="41910"/>
                        <a:pt x="3100470" y="41910"/>
                        <a:pt x="3093151" y="40640"/>
                      </a:cubicBezTo>
                      <a:cubicBezTo>
                        <a:pt x="3032156" y="36830"/>
                        <a:pt x="2968721" y="31750"/>
                        <a:pt x="2907726" y="30480"/>
                      </a:cubicBezTo>
                      <a:cubicBezTo>
                        <a:pt x="2758898" y="26670"/>
                        <a:pt x="2607631" y="25400"/>
                        <a:pt x="2458803" y="22860"/>
                      </a:cubicBezTo>
                      <a:cubicBezTo>
                        <a:pt x="2436845" y="22860"/>
                        <a:pt x="2412447" y="22860"/>
                        <a:pt x="2390489" y="22860"/>
                      </a:cubicBezTo>
                      <a:cubicBezTo>
                        <a:pt x="2353892" y="22860"/>
                        <a:pt x="2317295" y="22860"/>
                        <a:pt x="2283138" y="22860"/>
                      </a:cubicBezTo>
                      <a:cubicBezTo>
                        <a:pt x="2205064" y="22860"/>
                        <a:pt x="2126990" y="22860"/>
                        <a:pt x="2051357" y="24130"/>
                      </a:cubicBezTo>
                      <a:cubicBezTo>
                        <a:pt x="1985482" y="25400"/>
                        <a:pt x="875374" y="29210"/>
                        <a:pt x="809499" y="29210"/>
                      </a:cubicBezTo>
                      <a:cubicBezTo>
                        <a:pt x="702148" y="29210"/>
                        <a:pt x="594797" y="26670"/>
                        <a:pt x="487446" y="33020"/>
                      </a:cubicBezTo>
                      <a:cubicBezTo>
                        <a:pt x="431330" y="36830"/>
                        <a:pt x="377655" y="36830"/>
                        <a:pt x="323979" y="38100"/>
                      </a:cubicBezTo>
                      <a:cubicBezTo>
                        <a:pt x="231267" y="41910"/>
                        <a:pt x="138555" y="45720"/>
                        <a:pt x="49530" y="50800"/>
                      </a:cubicBezTo>
                      <a:cubicBezTo>
                        <a:pt x="36830" y="50800"/>
                        <a:pt x="34290" y="53340"/>
                        <a:pt x="33020" y="72280"/>
                      </a:cubicBezTo>
                      <a:cubicBezTo>
                        <a:pt x="31750" y="115129"/>
                        <a:pt x="31750" y="157978"/>
                        <a:pt x="30480" y="200826"/>
                      </a:cubicBezTo>
                      <a:cubicBezTo>
                        <a:pt x="29210" y="272241"/>
                        <a:pt x="26670" y="341275"/>
                        <a:pt x="25400" y="412689"/>
                      </a:cubicBezTo>
                      <a:cubicBezTo>
                        <a:pt x="20320" y="488864"/>
                        <a:pt x="26670" y="2350399"/>
                        <a:pt x="29210" y="2426575"/>
                      </a:cubicBezTo>
                      <a:cubicBezTo>
                        <a:pt x="29210" y="2507511"/>
                        <a:pt x="29210" y="2590828"/>
                        <a:pt x="30480" y="2671764"/>
                      </a:cubicBezTo>
                      <a:cubicBezTo>
                        <a:pt x="30480" y="2731276"/>
                        <a:pt x="33020" y="2790788"/>
                        <a:pt x="33020" y="2850300"/>
                      </a:cubicBezTo>
                      <a:cubicBezTo>
                        <a:pt x="33020" y="2914573"/>
                        <a:pt x="33020" y="2978846"/>
                        <a:pt x="31750" y="3040998"/>
                      </a:cubicBezTo>
                      <a:cubicBezTo>
                        <a:pt x="31750" y="3044808"/>
                        <a:pt x="31750" y="3047348"/>
                        <a:pt x="31750" y="3051158"/>
                      </a:cubicBezTo>
                      <a:cubicBezTo>
                        <a:pt x="31750" y="3061318"/>
                        <a:pt x="35560" y="3065128"/>
                        <a:pt x="44450" y="3065128"/>
                      </a:cubicBezTo>
                      <a:cubicBezTo>
                        <a:pt x="67801" y="3065128"/>
                        <a:pt x="101958" y="3066398"/>
                        <a:pt x="133675" y="3066398"/>
                      </a:cubicBezTo>
                      <a:cubicBezTo>
                        <a:pt x="180031" y="3066398"/>
                        <a:pt x="228827" y="3063858"/>
                        <a:pt x="275183" y="3066398"/>
                      </a:cubicBezTo>
                      <a:cubicBezTo>
                        <a:pt x="350817" y="3070208"/>
                        <a:pt x="426451" y="3072748"/>
                        <a:pt x="502085" y="3071478"/>
                      </a:cubicBezTo>
                      <a:cubicBezTo>
                        <a:pt x="550881" y="3070208"/>
                        <a:pt x="597237" y="3072748"/>
                        <a:pt x="646033" y="3072748"/>
                      </a:cubicBezTo>
                      <a:cubicBezTo>
                        <a:pt x="716787" y="3072748"/>
                        <a:pt x="787541" y="3071478"/>
                        <a:pt x="858295" y="3072748"/>
                      </a:cubicBezTo>
                      <a:cubicBezTo>
                        <a:pt x="963207" y="3074018"/>
                        <a:pt x="2114791" y="3063858"/>
                        <a:pt x="2222143" y="3066398"/>
                      </a:cubicBezTo>
                      <a:cubicBezTo>
                        <a:pt x="2268499" y="3067668"/>
                        <a:pt x="2314855" y="3068938"/>
                        <a:pt x="2358771" y="3068938"/>
                      </a:cubicBezTo>
                      <a:cubicBezTo>
                        <a:pt x="2439285" y="3071478"/>
                        <a:pt x="2517358" y="3067668"/>
                        <a:pt x="2597872" y="3071478"/>
                      </a:cubicBezTo>
                      <a:cubicBezTo>
                        <a:pt x="2663746" y="3074018"/>
                        <a:pt x="2729621" y="3074018"/>
                        <a:pt x="2795495" y="3076558"/>
                      </a:cubicBezTo>
                      <a:cubicBezTo>
                        <a:pt x="2893087" y="3080368"/>
                        <a:pt x="2990679" y="3082908"/>
                        <a:pt x="3088271" y="3084178"/>
                      </a:cubicBezTo>
                      <a:cubicBezTo>
                        <a:pt x="3124868" y="3084178"/>
                        <a:pt x="3145093" y="3082908"/>
                        <a:pt x="3165413" y="3082908"/>
                      </a:cubicBezTo>
                      <a:close/>
                    </a:path>
                  </a:pathLst>
                </a:custGeom>
                <a:grpFill/>
              </p:spPr>
            </p:sp>
          </p:grpSp>
          <p:sp>
            <p:nvSpPr>
              <p:cNvPr id="43" name="Rectangle 42"/>
              <p:cNvSpPr/>
              <p:nvPr/>
            </p:nvSpPr>
            <p:spPr>
              <a:xfrm>
                <a:off x="12849478" y="4262381"/>
                <a:ext cx="5027623" cy="3611962"/>
              </a:xfrm>
              <a:prstGeom prst="rect">
                <a:avLst/>
              </a:prstGeom>
              <a:grpFill/>
            </p:spPr>
            <p:txBody>
              <a:bodyPr wrap="square">
                <a:spAutoFit/>
              </a:bodyPr>
              <a:lstStyle/>
              <a:p>
                <a:pPr algn="ctr">
                  <a:lnSpc>
                    <a:spcPct val="150000"/>
                  </a:lnSpc>
                  <a:buClr>
                    <a:srgbClr val="000000"/>
                  </a:buClr>
                  <a:buFont typeface="Arial"/>
                  <a:buNone/>
                </a:pPr>
                <a:r>
                  <a:rPr lang="pt-BR" sz="4000" kern="0" dirty="0" smtClean="0">
                    <a:latin typeface="Arial"/>
                    <a:ea typeface="Calibri" panose="020F0502020204030204" pitchFamily="34" charset="0"/>
                    <a:cs typeface="Times New Roman" panose="02020603050405020304" pitchFamily="18" charset="0"/>
                    <a:sym typeface="Arial"/>
                  </a:rPr>
                  <a:t>* </a:t>
                </a:r>
                <a:r>
                  <a:rPr lang="vi-VN" sz="4000" kern="0" dirty="0">
                    <a:latin typeface="Arial"/>
                    <a:ea typeface="Calibri" panose="020F0502020204030204" pitchFamily="34" charset="0"/>
                    <a:cs typeface="Times New Roman" panose="02020603050405020304" pitchFamily="18" charset="0"/>
                    <a:sym typeface="Arial"/>
                  </a:rPr>
                  <a:t>Soạn </a:t>
                </a:r>
                <a:r>
                  <a:rPr lang="en-US" sz="4000" b="1" i="1" kern="0" dirty="0" err="1" smtClean="0">
                    <a:latin typeface="Arial"/>
                    <a:ea typeface="Calibri" panose="020F0502020204030204" pitchFamily="34" charset="0"/>
                    <a:cs typeface="Times New Roman" panose="02020603050405020304" pitchFamily="18" charset="0"/>
                    <a:sym typeface="Arial"/>
                  </a:rPr>
                  <a:t>Bài</a:t>
                </a:r>
                <a:r>
                  <a:rPr lang="en-US" sz="4000" b="1" i="1" kern="0" dirty="0" smtClean="0">
                    <a:latin typeface="Arial"/>
                    <a:ea typeface="Calibri" panose="020F0502020204030204" pitchFamily="34" charset="0"/>
                    <a:cs typeface="Times New Roman" panose="02020603050405020304" pitchFamily="18" charset="0"/>
                    <a:sym typeface="Arial"/>
                  </a:rPr>
                  <a:t> 2: </a:t>
                </a:r>
                <a:r>
                  <a:rPr lang="en-US" sz="4000" b="1" i="1" kern="0" dirty="0" err="1" smtClean="0">
                    <a:latin typeface="Arial"/>
                    <a:ea typeface="Calibri" panose="020F0502020204030204" pitchFamily="34" charset="0"/>
                    <a:cs typeface="Times New Roman" panose="02020603050405020304" pitchFamily="18" charset="0"/>
                    <a:sym typeface="Arial"/>
                  </a:rPr>
                  <a:t>Thực</a:t>
                </a:r>
                <a:r>
                  <a:rPr lang="en-US" sz="4000" b="1" i="1" kern="0" dirty="0" smtClean="0">
                    <a:latin typeface="Arial"/>
                    <a:ea typeface="Calibri" panose="020F0502020204030204" pitchFamily="34" charset="0"/>
                    <a:cs typeface="Times New Roman" panose="02020603050405020304" pitchFamily="18" charset="0"/>
                    <a:sym typeface="Arial"/>
                  </a:rPr>
                  <a:t> </a:t>
                </a:r>
                <a:r>
                  <a:rPr lang="en-US" sz="4000" b="1" i="1" kern="0" dirty="0" err="1" smtClean="0">
                    <a:latin typeface="Arial"/>
                    <a:ea typeface="Calibri" panose="020F0502020204030204" pitchFamily="34" charset="0"/>
                    <a:cs typeface="Times New Roman" panose="02020603050405020304" pitchFamily="18" charset="0"/>
                    <a:sym typeface="Arial"/>
                  </a:rPr>
                  <a:t>hành</a:t>
                </a:r>
                <a:r>
                  <a:rPr lang="en-US" sz="4000" b="1" i="1" kern="0" dirty="0" smtClean="0">
                    <a:latin typeface="Arial"/>
                    <a:ea typeface="Calibri" panose="020F0502020204030204" pitchFamily="34" charset="0"/>
                    <a:cs typeface="Times New Roman" panose="02020603050405020304" pitchFamily="18" charset="0"/>
                    <a:sym typeface="Arial"/>
                  </a:rPr>
                  <a:t>: </a:t>
                </a:r>
                <a:r>
                  <a:rPr lang="en-US" sz="4000" b="1" i="1" kern="0" dirty="0" err="1" smtClean="0">
                    <a:latin typeface="Arial"/>
                    <a:ea typeface="Calibri" panose="020F0502020204030204" pitchFamily="34" charset="0"/>
                    <a:cs typeface="Times New Roman" panose="02020603050405020304" pitchFamily="18" charset="0"/>
                    <a:sym typeface="Arial"/>
                  </a:rPr>
                  <a:t>Nhiệm</a:t>
                </a:r>
                <a:r>
                  <a:rPr lang="en-US" sz="4000" b="1" i="1" kern="0" dirty="0" smtClean="0">
                    <a:latin typeface="Arial"/>
                    <a:ea typeface="Calibri" panose="020F0502020204030204" pitchFamily="34" charset="0"/>
                    <a:cs typeface="Times New Roman" panose="02020603050405020304" pitchFamily="18" charset="0"/>
                    <a:sym typeface="Arial"/>
                  </a:rPr>
                  <a:t> </a:t>
                </a:r>
                <a:r>
                  <a:rPr lang="en-US" sz="4000" b="1" i="1" kern="0" dirty="0" err="1" smtClean="0">
                    <a:latin typeface="Arial"/>
                    <a:ea typeface="Calibri" panose="020F0502020204030204" pitchFamily="34" charset="0"/>
                    <a:cs typeface="Times New Roman" panose="02020603050405020304" pitchFamily="18" charset="0"/>
                    <a:sym typeface="Arial"/>
                  </a:rPr>
                  <a:t>vụ</a:t>
                </a:r>
                <a:r>
                  <a:rPr lang="en-US" sz="4000" b="1" i="1" kern="0" dirty="0" smtClean="0">
                    <a:latin typeface="Arial"/>
                    <a:ea typeface="Calibri" panose="020F0502020204030204" pitchFamily="34" charset="0"/>
                    <a:cs typeface="Times New Roman" panose="02020603050405020304" pitchFamily="18" charset="0"/>
                    <a:sym typeface="Arial"/>
                  </a:rPr>
                  <a:t> </a:t>
                </a:r>
                <a:r>
                  <a:rPr lang="en-US" sz="4000" b="1" i="1" kern="0" dirty="0" err="1" smtClean="0">
                    <a:latin typeface="Arial"/>
                    <a:ea typeface="Calibri" panose="020F0502020204030204" pitchFamily="34" charset="0"/>
                    <a:cs typeface="Times New Roman" panose="02020603050405020304" pitchFamily="18" charset="0"/>
                    <a:sym typeface="Arial"/>
                  </a:rPr>
                  <a:t>và</a:t>
                </a:r>
                <a:r>
                  <a:rPr lang="en-US" sz="4000" b="1" i="1" kern="0" dirty="0" smtClean="0">
                    <a:latin typeface="Arial"/>
                    <a:ea typeface="Calibri" panose="020F0502020204030204" pitchFamily="34" charset="0"/>
                    <a:cs typeface="Times New Roman" panose="02020603050405020304" pitchFamily="18" charset="0"/>
                    <a:sym typeface="Arial"/>
                  </a:rPr>
                  <a:t> </a:t>
                </a:r>
                <a:r>
                  <a:rPr lang="en-US" sz="4000" b="1" i="1" kern="0" dirty="0" err="1" smtClean="0">
                    <a:latin typeface="Arial"/>
                    <a:ea typeface="Calibri" panose="020F0502020204030204" pitchFamily="34" charset="0"/>
                    <a:cs typeface="Times New Roman" panose="02020603050405020304" pitchFamily="18" charset="0"/>
                    <a:sym typeface="Arial"/>
                  </a:rPr>
                  <a:t>sản</a:t>
                </a:r>
                <a:r>
                  <a:rPr lang="en-US" sz="4000" b="1" i="1" kern="0" dirty="0" smtClean="0">
                    <a:latin typeface="Arial"/>
                    <a:ea typeface="Calibri" panose="020F0502020204030204" pitchFamily="34" charset="0"/>
                    <a:cs typeface="Times New Roman" panose="02020603050405020304" pitchFamily="18" charset="0"/>
                    <a:sym typeface="Arial"/>
                  </a:rPr>
                  <a:t> </a:t>
                </a:r>
                <a:r>
                  <a:rPr lang="en-US" sz="4000" b="1" i="1" kern="0" dirty="0" err="1" smtClean="0">
                    <a:latin typeface="Arial"/>
                    <a:ea typeface="Calibri" panose="020F0502020204030204" pitchFamily="34" charset="0"/>
                    <a:cs typeface="Times New Roman" panose="02020603050405020304" pitchFamily="18" charset="0"/>
                    <a:sym typeface="Arial"/>
                  </a:rPr>
                  <a:t>phẩm</a:t>
                </a:r>
                <a:endParaRPr lang="pt-BR" sz="4000" b="1" i="1" kern="0" dirty="0">
                  <a:latin typeface="Arial"/>
                  <a:ea typeface="Calibri" panose="020F0502020204030204" pitchFamily="34" charset="0"/>
                  <a:cs typeface="Times New Roman" panose="02020603050405020304" pitchFamily="18" charset="0"/>
                  <a:sym typeface="Arial"/>
                </a:endParaRPr>
              </a:p>
            </p:txBody>
          </p:sp>
        </p:grpSp>
        <p:pic>
          <p:nvPicPr>
            <p:cNvPr id="48" name="Picture 21"/>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14479079" y="2825320"/>
              <a:ext cx="1192324" cy="1179904"/>
            </a:xfrm>
            <a:prstGeom prst="rect">
              <a:avLst/>
            </a:prstGeom>
          </p:spPr>
        </p:pic>
      </p:gr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8"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ppt_x</p:attrName>
                                        </p:attrNameLst>
                                      </p:cBhvr>
                                      <p:tavLst>
                                        <p:tav tm="0">
                                          <p:val>
                                            <p:strVal val="#ppt_x-#ppt_w/2"/>
                                          </p:val>
                                        </p:tav>
                                        <p:tav tm="100000">
                                          <p:val>
                                            <p:strVal val="#ppt_x"/>
                                          </p:val>
                                        </p:tav>
                                      </p:tavLst>
                                    </p:anim>
                                    <p:anim calcmode="lin" valueType="num">
                                      <p:cBhvr>
                                        <p:cTn id="13" dur="500" fill="hold"/>
                                        <p:tgtEl>
                                          <p:spTgt spid="51"/>
                                        </p:tgtEl>
                                        <p:attrNameLst>
                                          <p:attrName>ppt_y</p:attrName>
                                        </p:attrNameLst>
                                      </p:cBhvr>
                                      <p:tavLst>
                                        <p:tav tm="0">
                                          <p:val>
                                            <p:strVal val="#ppt_y"/>
                                          </p:val>
                                        </p:tav>
                                        <p:tav tm="100000">
                                          <p:val>
                                            <p:strVal val="#ppt_y"/>
                                          </p:val>
                                        </p:tav>
                                      </p:tavLst>
                                    </p:anim>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500" fill="hold"/>
                                        <p:tgtEl>
                                          <p:spTgt spid="52"/>
                                        </p:tgtEl>
                                        <p:attrNameLst>
                                          <p:attrName>ppt_w</p:attrName>
                                        </p:attrNameLst>
                                      </p:cBhvr>
                                      <p:tavLst>
                                        <p:tav tm="0">
                                          <p:val>
                                            <p:fltVal val="0"/>
                                          </p:val>
                                        </p:tav>
                                        <p:tav tm="100000">
                                          <p:val>
                                            <p:strVal val="#ppt_w"/>
                                          </p:val>
                                        </p:tav>
                                      </p:tavLst>
                                    </p:anim>
                                    <p:anim calcmode="lin" valueType="num">
                                      <p:cBhvr>
                                        <p:cTn id="21" dur="5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7" presetClass="entr" presetSubtype="2" fill="hold" nodeType="click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p:cTn id="26" dur="500" fill="hold"/>
                                        <p:tgtEl>
                                          <p:spTgt spid="53"/>
                                        </p:tgtEl>
                                        <p:attrNameLst>
                                          <p:attrName>ppt_x</p:attrName>
                                        </p:attrNameLst>
                                      </p:cBhvr>
                                      <p:tavLst>
                                        <p:tav tm="0">
                                          <p:val>
                                            <p:strVal val="#ppt_x+#ppt_w/2"/>
                                          </p:val>
                                        </p:tav>
                                        <p:tav tm="100000">
                                          <p:val>
                                            <p:strVal val="#ppt_x"/>
                                          </p:val>
                                        </p:tav>
                                      </p:tavLst>
                                    </p:anim>
                                    <p:anim calcmode="lin" valueType="num">
                                      <p:cBhvr>
                                        <p:cTn id="27" dur="500" fill="hold"/>
                                        <p:tgtEl>
                                          <p:spTgt spid="53"/>
                                        </p:tgtEl>
                                        <p:attrNameLst>
                                          <p:attrName>ppt_y</p:attrName>
                                        </p:attrNameLst>
                                      </p:cBhvr>
                                      <p:tavLst>
                                        <p:tav tm="0">
                                          <p:val>
                                            <p:strVal val="#ppt_y"/>
                                          </p:val>
                                        </p:tav>
                                        <p:tav tm="100000">
                                          <p:val>
                                            <p:strVal val="#ppt_y"/>
                                          </p:val>
                                        </p:tav>
                                      </p:tavLst>
                                    </p:anim>
                                    <p:anim calcmode="lin" valueType="num">
                                      <p:cBhvr>
                                        <p:cTn id="28" dur="500" fill="hold"/>
                                        <p:tgtEl>
                                          <p:spTgt spid="53"/>
                                        </p:tgtEl>
                                        <p:attrNameLst>
                                          <p:attrName>ppt_w</p:attrName>
                                        </p:attrNameLst>
                                      </p:cBhvr>
                                      <p:tavLst>
                                        <p:tav tm="0">
                                          <p:val>
                                            <p:fltVal val="0"/>
                                          </p:val>
                                        </p:tav>
                                        <p:tav tm="100000">
                                          <p:val>
                                            <p:strVal val="#ppt_w"/>
                                          </p:val>
                                        </p:tav>
                                      </p:tavLst>
                                    </p:anim>
                                    <p:anim calcmode="lin" valueType="num">
                                      <p:cBhvr>
                                        <p:cTn id="29" dur="500" fill="hold"/>
                                        <p:tgtEl>
                                          <p:spTgt spid="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7670"/>
          <a:stretch>
            <a:fillRect/>
          </a:stretch>
        </p:blipFill>
        <p:spPr>
          <a:xfrm>
            <a:off x="10787186" y="0"/>
            <a:ext cx="7500814" cy="10370373"/>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7670"/>
          <a:stretch>
            <a:fillRect/>
          </a:stretch>
        </p:blipFill>
        <p:spPr>
          <a:xfrm>
            <a:off x="62481" y="0"/>
            <a:ext cx="7500814" cy="10370373"/>
          </a:xfrm>
          <a:prstGeom prst="rect">
            <a:avLst/>
          </a:prstGeom>
        </p:spPr>
      </p:pic>
      <p:grpSp>
        <p:nvGrpSpPr>
          <p:cNvPr id="4" name="Group 4"/>
          <p:cNvGrpSpPr/>
          <p:nvPr/>
        </p:nvGrpSpPr>
        <p:grpSpPr>
          <a:xfrm>
            <a:off x="1" y="0"/>
            <a:ext cx="2209799" cy="10287000"/>
            <a:chOff x="0" y="0"/>
            <a:chExt cx="1447243" cy="2709333"/>
          </a:xfrm>
        </p:grpSpPr>
        <p:sp>
          <p:nvSpPr>
            <p:cNvPr id="5" name="Freeform 5"/>
            <p:cNvSpPr/>
            <p:nvPr/>
          </p:nvSpPr>
          <p:spPr>
            <a:xfrm>
              <a:off x="0" y="0"/>
              <a:ext cx="1447243" cy="2709333"/>
            </a:xfrm>
            <a:custGeom>
              <a:avLst/>
              <a:gdLst/>
              <a:ahLst/>
              <a:cxnLst/>
              <a:rect l="l" t="t" r="r" b="b"/>
              <a:pathLst>
                <a:path w="1447243" h="2709333">
                  <a:moveTo>
                    <a:pt x="0" y="0"/>
                  </a:moveTo>
                  <a:lnTo>
                    <a:pt x="1447243" y="0"/>
                  </a:lnTo>
                  <a:lnTo>
                    <a:pt x="1447243" y="2709333"/>
                  </a:lnTo>
                  <a:lnTo>
                    <a:pt x="0" y="2709333"/>
                  </a:lnTo>
                  <a:close/>
                </a:path>
              </a:pathLst>
            </a:custGeom>
            <a:solidFill>
              <a:srgbClr val="FFF0F4"/>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7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347751" y="8305781"/>
            <a:ext cx="1481049" cy="1506151"/>
          </a:xfrm>
          <a:prstGeom prst="rect">
            <a:avLst/>
          </a:prstGeom>
        </p:spPr>
      </p:pic>
      <p:pic>
        <p:nvPicPr>
          <p:cNvPr id="23" name="Picture 23"/>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231984">
            <a:off x="1570506" y="479763"/>
            <a:ext cx="1052964" cy="876154"/>
          </a:xfrm>
          <a:prstGeom prst="rect">
            <a:avLst/>
          </a:prstGeom>
        </p:spPr>
      </p:pic>
      <p:pic>
        <p:nvPicPr>
          <p:cNvPr id="25" name="Picture 2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16503973" y="386002"/>
            <a:ext cx="1404774" cy="1218641"/>
          </a:xfrm>
          <a:prstGeom prst="rect">
            <a:avLst/>
          </a:prstGeom>
        </p:spPr>
      </p:pic>
      <p:sp>
        <p:nvSpPr>
          <p:cNvPr id="27" name="Rectangle 26"/>
          <p:cNvSpPr/>
          <p:nvPr/>
        </p:nvSpPr>
        <p:spPr>
          <a:xfrm>
            <a:off x="7543242" y="404687"/>
            <a:ext cx="4687502" cy="1306255"/>
          </a:xfrm>
          <a:prstGeom prst="rect">
            <a:avLst/>
          </a:prstGeom>
        </p:spPr>
        <p:txBody>
          <a:bodyPr wrap="none">
            <a:spAutoFit/>
          </a:bodyPr>
          <a:lstStyle/>
          <a:p>
            <a:pPr lvl="0" algn="ctr">
              <a:lnSpc>
                <a:spcPct val="150000"/>
              </a:lnSpc>
              <a:defRPr/>
            </a:pPr>
            <a:r>
              <a:rPr lang="en-US" sz="6000" b="1" dirty="0" smtClean="0">
                <a:solidFill>
                  <a:srgbClr val="1F497D"/>
                </a:solidFill>
                <a:latin typeface="Arial" panose="020B0604020202020204" pitchFamily="34" charset="0"/>
                <a:cs typeface="Arial" panose="020B0604020202020204" pitchFamily="34" charset="0"/>
              </a:rPr>
              <a:t>KHỞI ĐỘNG</a:t>
            </a:r>
            <a:endParaRPr lang="en-US" sz="6000" b="1" dirty="0">
              <a:solidFill>
                <a:srgbClr val="1F497D"/>
              </a:solidFill>
              <a:latin typeface="Arial" panose="020B0604020202020204" pitchFamily="34" charset="0"/>
              <a:cs typeface="Arial" panose="020B0604020202020204" pitchFamily="34" charset="0"/>
            </a:endParaRPr>
          </a:p>
        </p:txBody>
      </p:sp>
      <p:sp>
        <p:nvSpPr>
          <p:cNvPr id="28" name="Rectangle 27"/>
          <p:cNvSpPr/>
          <p:nvPr/>
        </p:nvSpPr>
        <p:spPr>
          <a:xfrm>
            <a:off x="3206766" y="1985308"/>
            <a:ext cx="14252893" cy="1938992"/>
          </a:xfrm>
          <a:prstGeom prst="rect">
            <a:avLst/>
          </a:prstGeom>
        </p:spPr>
        <p:txBody>
          <a:bodyPr wrap="square">
            <a:spAutoFit/>
          </a:bodyPr>
          <a:lstStyle/>
          <a:p>
            <a:pPr algn="just">
              <a:lnSpc>
                <a:spcPct val="150000"/>
              </a:lnSpc>
              <a:spcBef>
                <a:spcPts val="100"/>
              </a:spcBef>
              <a:spcAft>
                <a:spcPts val="100"/>
              </a:spcAft>
            </a:pPr>
            <a:r>
              <a:rPr lang="vi-VN" sz="4000" dirty="0">
                <a:solidFill>
                  <a:srgbClr val="000000"/>
                </a:solidFill>
                <a:ea typeface="Arial" panose="020B0604020202020204" pitchFamily="34" charset="0"/>
                <a:cs typeface="Times New Roman" panose="02020603050405020304" pitchFamily="18" charset="0"/>
              </a:rPr>
              <a:t>Nếu em giao một nhiệm vụ nào đó cho người khác, em </a:t>
            </a:r>
            <a:r>
              <a:rPr lang="vi-VN" sz="4000">
                <a:solidFill>
                  <a:srgbClr val="000000"/>
                </a:solidFill>
                <a:ea typeface="Arial" panose="020B0604020202020204" pitchFamily="34" charset="0"/>
                <a:cs typeface="Times New Roman" panose="02020603050405020304" pitchFamily="18" charset="0"/>
              </a:rPr>
              <a:t>có </a:t>
            </a:r>
            <a:r>
              <a:rPr lang="vi-VN" sz="4000" smtClean="0">
                <a:solidFill>
                  <a:srgbClr val="000000"/>
                </a:solidFill>
                <a:ea typeface="Arial" panose="020B0604020202020204" pitchFamily="34" charset="0"/>
                <a:cs typeface="Times New Roman" panose="02020603050405020304" pitchFamily="18" charset="0"/>
              </a:rPr>
              <a:t>phát </a:t>
            </a:r>
            <a:r>
              <a:rPr lang="vi-VN" sz="4000" dirty="0">
                <a:solidFill>
                  <a:srgbClr val="000000"/>
                </a:solidFill>
                <a:ea typeface="Arial" panose="020B0604020202020204" pitchFamily="34" charset="0"/>
                <a:cs typeface="Times New Roman" panose="02020603050405020304" pitchFamily="18" charset="0"/>
              </a:rPr>
              <a:t>biểu nhiệm vụ đó rõ ràng hay không?</a:t>
            </a:r>
            <a:endParaRPr lang="en-US" sz="4000" dirty="0">
              <a:effectLst/>
              <a:ea typeface="Arial" panose="020B0604020202020204" pitchFamily="34" charset="0"/>
              <a:cs typeface="Times New Roman" panose="02020603050405020304" pitchFamily="18" charset="0"/>
            </a:endParaRPr>
          </a:p>
        </p:txBody>
      </p:sp>
      <p:pic>
        <p:nvPicPr>
          <p:cNvPr id="29" name="Picture 27"/>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a:off x="1837447" y="2442508"/>
            <a:ext cx="1210553" cy="1066800"/>
          </a:xfrm>
          <a:prstGeom prst="rect">
            <a:avLst/>
          </a:prstGeom>
        </p:spPr>
      </p:pic>
      <p:pic>
        <p:nvPicPr>
          <p:cNvPr id="32" name="Picture 22"/>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3182600" y="7810690"/>
            <a:ext cx="3321373" cy="2399692"/>
          </a:xfrm>
          <a:prstGeom prst="rect">
            <a:avLst/>
          </a:prstGeom>
        </p:spPr>
      </p:pic>
    </p:spTree>
    <p:extLst>
      <p:ext uri="{BB962C8B-B14F-4D97-AF65-F5344CB8AC3E}">
        <p14:creationId xmlns:p14="http://schemas.microsoft.com/office/powerpoint/2010/main" val="218101389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0066" t="9939" r="12044" b="12501"/>
          <a:stretch>
            <a:fillRect/>
          </a:stretch>
        </p:blipFill>
        <p:spPr>
          <a:xfrm>
            <a:off x="9122062" y="849643"/>
            <a:ext cx="9515778" cy="9475457"/>
          </a:xfrm>
          <a:prstGeom prst="rect">
            <a:avLst/>
          </a:prstGeom>
        </p:spPr>
      </p:pic>
      <p:pic>
        <p:nvPicPr>
          <p:cNvPr id="3" name="Picture 3"/>
          <p:cNvPicPr>
            <a:picLocks noChangeAspect="1"/>
          </p:cNvPicPr>
          <p:nvPr/>
        </p:nvPicPr>
        <p:blipFill>
          <a:blip r:embed="rId2">
            <a:alphaModFix amt="7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0066" t="9939" r="12044" b="12501"/>
          <a:stretch>
            <a:fillRect/>
          </a:stretch>
        </p:blipFill>
        <p:spPr>
          <a:xfrm flipH="1">
            <a:off x="-381000" y="851553"/>
            <a:ext cx="9503062" cy="9462795"/>
          </a:xfrm>
          <a:prstGeom prst="rect">
            <a:avLst/>
          </a:prstGeom>
        </p:spPr>
      </p:pic>
      <p:grpSp>
        <p:nvGrpSpPr>
          <p:cNvPr id="13" name="Group 13"/>
          <p:cNvGrpSpPr/>
          <p:nvPr/>
        </p:nvGrpSpPr>
        <p:grpSpPr>
          <a:xfrm>
            <a:off x="-609600" y="-786050"/>
            <a:ext cx="19050000" cy="2276475"/>
            <a:chOff x="0" y="0"/>
            <a:chExt cx="4816593" cy="599565"/>
          </a:xfrm>
        </p:grpSpPr>
        <p:sp>
          <p:nvSpPr>
            <p:cNvPr id="14" name="Freeform 14"/>
            <p:cNvSpPr/>
            <p:nvPr/>
          </p:nvSpPr>
          <p:spPr>
            <a:xfrm>
              <a:off x="0" y="0"/>
              <a:ext cx="4816592" cy="599565"/>
            </a:xfrm>
            <a:custGeom>
              <a:avLst/>
              <a:gdLst/>
              <a:ahLst/>
              <a:cxnLst/>
              <a:rect l="l" t="t" r="r" b="b"/>
              <a:pathLst>
                <a:path w="4816592" h="599565">
                  <a:moveTo>
                    <a:pt x="0" y="0"/>
                  </a:moveTo>
                  <a:lnTo>
                    <a:pt x="4816592" y="0"/>
                  </a:lnTo>
                  <a:lnTo>
                    <a:pt x="4816592" y="599565"/>
                  </a:lnTo>
                  <a:lnTo>
                    <a:pt x="0" y="599565"/>
                  </a:lnTo>
                  <a:close/>
                </a:path>
              </a:pathLst>
            </a:custGeom>
            <a:solidFill>
              <a:srgbClr val="F1C6CD"/>
            </a:solidFill>
          </p:spPr>
        </p:sp>
        <p:sp>
          <p:nvSpPr>
            <p:cNvPr id="15" name="TextBox 15"/>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7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21346522" flipH="1">
            <a:off x="8173836" y="7552063"/>
            <a:ext cx="1808440" cy="1671300"/>
          </a:xfrm>
          <a:prstGeom prst="rect">
            <a:avLst/>
          </a:prstGeom>
        </p:spPr>
      </p:pic>
      <p:pic>
        <p:nvPicPr>
          <p:cNvPr id="19" name="Picture 19"/>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4921436" y="2300053"/>
            <a:ext cx="1918764" cy="1856404"/>
          </a:xfrm>
          <a:prstGeom prst="rect">
            <a:avLst/>
          </a:prstGeom>
        </p:spPr>
      </p:pic>
      <p:sp>
        <p:nvSpPr>
          <p:cNvPr id="4" name="Rectangle 3"/>
          <p:cNvSpPr/>
          <p:nvPr/>
        </p:nvSpPr>
        <p:spPr>
          <a:xfrm>
            <a:off x="2721262" y="3360809"/>
            <a:ext cx="12801600" cy="3416320"/>
          </a:xfrm>
          <a:prstGeom prst="rect">
            <a:avLst/>
          </a:prstGeom>
        </p:spPr>
        <p:txBody>
          <a:bodyPr wrap="square">
            <a:spAutoFit/>
          </a:bodyPr>
          <a:lstStyle/>
          <a:p>
            <a:pPr lvl="0" algn="ctr">
              <a:lnSpc>
                <a:spcPct val="150000"/>
              </a:lnSpc>
            </a:pPr>
            <a:r>
              <a:rPr lang="en-US" sz="7200" b="1" dirty="0">
                <a:solidFill>
                  <a:prstClr val="black"/>
                </a:solidFill>
                <a:latin typeface="Arial" panose="020B0604020202020204" pitchFamily="34" charset="0"/>
                <a:cs typeface="Arial" panose="020B0604020202020204" pitchFamily="34" charset="0"/>
              </a:rPr>
              <a:t>CẢM ƠN CÁC EM ĐÃ CHÚ Ý </a:t>
            </a:r>
          </a:p>
          <a:p>
            <a:pPr lvl="0" algn="ctr">
              <a:lnSpc>
                <a:spcPct val="150000"/>
              </a:lnSpc>
            </a:pPr>
            <a:r>
              <a:rPr lang="en-US" sz="7200" b="1" dirty="0">
                <a:solidFill>
                  <a:prstClr val="black"/>
                </a:solidFill>
                <a:latin typeface="Arial" panose="020B0604020202020204" pitchFamily="34" charset="0"/>
                <a:cs typeface="Arial" panose="020B0604020202020204" pitchFamily="34" charset="0"/>
              </a:rPr>
              <a:t>LẮNG NGHE BÀI GIẢNG!</a:t>
            </a:r>
          </a:p>
        </p:txBody>
      </p:sp>
      <p:pic>
        <p:nvPicPr>
          <p:cNvPr id="20" name="Picture 12"/>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9710066">
            <a:off x="15778855" y="8275025"/>
            <a:ext cx="2970525" cy="2025359"/>
          </a:xfrm>
          <a:prstGeom prst="rect">
            <a:avLst/>
          </a:prstGeom>
        </p:spPr>
      </p:pic>
      <p:pic>
        <p:nvPicPr>
          <p:cNvPr id="21" name="Picture 19"/>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20618720">
            <a:off x="927254" y="2207245"/>
            <a:ext cx="1734930" cy="1372165"/>
          </a:xfrm>
          <a:prstGeom prst="rect">
            <a:avLst/>
          </a:prstGeom>
        </p:spPr>
      </p:pic>
    </p:spTree>
    <p:extLst>
      <p:ext uri="{BB962C8B-B14F-4D97-AF65-F5344CB8AC3E}">
        <p14:creationId xmlns:p14="http://schemas.microsoft.com/office/powerpoint/2010/main" val="3237308713"/>
      </p:ext>
    </p:extLst>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7670"/>
          <a:stretch>
            <a:fillRect/>
          </a:stretch>
        </p:blipFill>
        <p:spPr>
          <a:xfrm>
            <a:off x="10787186" y="0"/>
            <a:ext cx="7500814" cy="10370373"/>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7670"/>
          <a:stretch>
            <a:fillRect/>
          </a:stretch>
        </p:blipFill>
        <p:spPr>
          <a:xfrm>
            <a:off x="169007" y="445259"/>
            <a:ext cx="7500814" cy="10370373"/>
          </a:xfrm>
          <a:prstGeom prst="rect">
            <a:avLst/>
          </a:prstGeom>
        </p:spPr>
      </p:pic>
      <p:grpSp>
        <p:nvGrpSpPr>
          <p:cNvPr id="4" name="Group 4"/>
          <p:cNvGrpSpPr/>
          <p:nvPr/>
        </p:nvGrpSpPr>
        <p:grpSpPr>
          <a:xfrm>
            <a:off x="1" y="0"/>
            <a:ext cx="2209799" cy="10287000"/>
            <a:chOff x="0" y="0"/>
            <a:chExt cx="1447243" cy="2709333"/>
          </a:xfrm>
        </p:grpSpPr>
        <p:sp>
          <p:nvSpPr>
            <p:cNvPr id="5" name="Freeform 5"/>
            <p:cNvSpPr/>
            <p:nvPr/>
          </p:nvSpPr>
          <p:spPr>
            <a:xfrm>
              <a:off x="0" y="0"/>
              <a:ext cx="1447243" cy="2709333"/>
            </a:xfrm>
            <a:custGeom>
              <a:avLst/>
              <a:gdLst/>
              <a:ahLst/>
              <a:cxnLst/>
              <a:rect l="l" t="t" r="r" b="b"/>
              <a:pathLst>
                <a:path w="1447243" h="2709333">
                  <a:moveTo>
                    <a:pt x="0" y="0"/>
                  </a:moveTo>
                  <a:lnTo>
                    <a:pt x="1447243" y="0"/>
                  </a:lnTo>
                  <a:lnTo>
                    <a:pt x="1447243" y="2709333"/>
                  </a:lnTo>
                  <a:lnTo>
                    <a:pt x="0" y="2709333"/>
                  </a:lnTo>
                  <a:close/>
                </a:path>
              </a:pathLst>
            </a:custGeom>
            <a:solidFill>
              <a:srgbClr val="FFF0F4"/>
            </a:solidFill>
          </p:spPr>
        </p:sp>
        <p:sp>
          <p:nvSpPr>
            <p:cNvPr id="6" name="TextBox 6"/>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7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347751" y="8305781"/>
            <a:ext cx="1481049" cy="1506151"/>
          </a:xfrm>
          <a:prstGeom prst="rect">
            <a:avLst/>
          </a:prstGeom>
        </p:spPr>
      </p:pic>
      <p:pic>
        <p:nvPicPr>
          <p:cNvPr id="23" name="Picture 23"/>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231984">
            <a:off x="1570506" y="479763"/>
            <a:ext cx="1052964" cy="876154"/>
          </a:xfrm>
          <a:prstGeom prst="rect">
            <a:avLst/>
          </a:prstGeom>
        </p:spPr>
      </p:pic>
      <p:pic>
        <p:nvPicPr>
          <p:cNvPr id="25" name="Picture 2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flipH="1">
            <a:off x="16503973" y="386002"/>
            <a:ext cx="1404774" cy="1218641"/>
          </a:xfrm>
          <a:prstGeom prst="rect">
            <a:avLst/>
          </a:prstGeom>
        </p:spPr>
      </p:pic>
      <p:sp>
        <p:nvSpPr>
          <p:cNvPr id="27" name="Rectangle 26"/>
          <p:cNvSpPr/>
          <p:nvPr/>
        </p:nvSpPr>
        <p:spPr>
          <a:xfrm>
            <a:off x="7580698" y="342900"/>
            <a:ext cx="4687502" cy="1306255"/>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KHỞI ĐỘNG</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sp>
        <p:nvSpPr>
          <p:cNvPr id="28" name="Rectangle 27"/>
          <p:cNvSpPr/>
          <p:nvPr/>
        </p:nvSpPr>
        <p:spPr>
          <a:xfrm>
            <a:off x="3050432" y="3493477"/>
            <a:ext cx="13862034" cy="1938992"/>
          </a:xfrm>
          <a:prstGeom prst="rect">
            <a:avLst/>
          </a:prstGeom>
        </p:spPr>
        <p:txBody>
          <a:bodyPr wrap="square">
            <a:spAutoFit/>
          </a:bodyPr>
          <a:lstStyle/>
          <a:p>
            <a:pPr lvl="0" algn="just">
              <a:lnSpc>
                <a:spcPct val="150000"/>
              </a:lnSpc>
              <a:spcBef>
                <a:spcPts val="100"/>
              </a:spcBef>
              <a:spcAft>
                <a:spcPts val="100"/>
              </a:spcAft>
            </a:pPr>
            <a:r>
              <a:rPr lang="vi-VN" sz="4000" dirty="0">
                <a:solidFill>
                  <a:srgbClr val="000000"/>
                </a:solidFill>
                <a:ea typeface="Arial" panose="020B0604020202020204" pitchFamily="34" charset="0"/>
                <a:cs typeface="Times New Roman" panose="02020603050405020304" pitchFamily="18" charset="0"/>
              </a:rPr>
              <a:t>Muốn phát biểu nhiệm vụ rõ ràng thì cần chú ý điều gì trong phát biểu nhiệm vụ?</a:t>
            </a:r>
            <a:endParaRPr kumimoji="0" lang="en-US" sz="40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p:txBody>
      </p:sp>
      <p:pic>
        <p:nvPicPr>
          <p:cNvPr id="32" name="Picture 22"/>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39"/>
              </a:ext>
            </a:extLst>
          </a:blip>
          <a:srcRect/>
          <a:stretch>
            <a:fillRect/>
          </a:stretch>
        </p:blipFill>
        <p:spPr>
          <a:xfrm>
            <a:off x="12496800" y="7406242"/>
            <a:ext cx="3775694" cy="2727939"/>
          </a:xfrm>
          <a:prstGeom prst="rect">
            <a:avLst/>
          </a:prstGeom>
        </p:spPr>
      </p:pic>
      <p:pic>
        <p:nvPicPr>
          <p:cNvPr id="17" name="Picture 27"/>
          <p:cNvPicPr>
            <a:picLocks noChangeAspect="1"/>
          </p:cNvPicPr>
          <p:nvPr/>
        </p:nvPicPr>
        <p:blipFill>
          <a:blip r:embed="rId40" cstate="print">
            <a:extLst>
              <a:ext uri="{28A0092B-C50C-407E-A947-70E740481C1C}">
                <a14:useLocalDpi xmlns:a14="http://schemas.microsoft.com/office/drawing/2010/main" val="0"/>
              </a:ext>
              <a:ext uri="{96DAC541-7B7A-43D3-8B79-37D633B846F1}">
                <asvg:svgBlip xmlns:asvg="http://schemas.microsoft.com/office/drawing/2016/SVG/main" xmlns="" r:embed="rId53"/>
              </a:ext>
            </a:extLst>
          </a:blip>
          <a:srcRect/>
          <a:stretch>
            <a:fillRect/>
          </a:stretch>
        </p:blipFill>
        <p:spPr>
          <a:xfrm>
            <a:off x="1687013" y="3745286"/>
            <a:ext cx="1210553" cy="1066800"/>
          </a:xfrm>
          <a:prstGeom prst="rect">
            <a:avLst/>
          </a:prstGeom>
        </p:spPr>
      </p:pic>
    </p:spTree>
    <p:extLst>
      <p:ext uri="{BB962C8B-B14F-4D97-AF65-F5344CB8AC3E}">
        <p14:creationId xmlns:p14="http://schemas.microsoft.com/office/powerpoint/2010/main" val="334304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grpSp>
        <p:nvGrpSpPr>
          <p:cNvPr id="10" name="Group 10"/>
          <p:cNvGrpSpPr/>
          <p:nvPr/>
        </p:nvGrpSpPr>
        <p:grpSpPr>
          <a:xfrm>
            <a:off x="0" y="4193782"/>
            <a:ext cx="18288000" cy="4700374"/>
            <a:chOff x="0" y="0"/>
            <a:chExt cx="4816593" cy="1081858"/>
          </a:xfrm>
        </p:grpSpPr>
        <p:sp>
          <p:nvSpPr>
            <p:cNvPr id="11" name="Freeform 11"/>
            <p:cNvSpPr/>
            <p:nvPr/>
          </p:nvSpPr>
          <p:spPr>
            <a:xfrm>
              <a:off x="0" y="0"/>
              <a:ext cx="4816592" cy="1081858"/>
            </a:xfrm>
            <a:custGeom>
              <a:avLst/>
              <a:gdLst/>
              <a:ahLst/>
              <a:cxnLst/>
              <a:rect l="l" t="t" r="r" b="b"/>
              <a:pathLst>
                <a:path w="4816592" h="1081858">
                  <a:moveTo>
                    <a:pt x="0" y="0"/>
                  </a:moveTo>
                  <a:lnTo>
                    <a:pt x="4816592" y="0"/>
                  </a:lnTo>
                  <a:lnTo>
                    <a:pt x="4816592" y="1081858"/>
                  </a:lnTo>
                  <a:lnTo>
                    <a:pt x="0" y="1081858"/>
                  </a:lnTo>
                  <a:close/>
                </a:path>
              </a:pathLst>
            </a:custGeom>
            <a:solidFill>
              <a:srgbClr val="F7D6DF">
                <a:alpha val="49804"/>
              </a:srgbClr>
            </a:solidFill>
          </p:spPr>
        </p:sp>
        <p:sp>
          <p:nvSpPr>
            <p:cNvPr id="12" name="TextBox 12"/>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grpSp>
        <p:nvGrpSpPr>
          <p:cNvPr id="19" name="Group 19"/>
          <p:cNvGrpSpPr/>
          <p:nvPr/>
        </p:nvGrpSpPr>
        <p:grpSpPr>
          <a:xfrm>
            <a:off x="0" y="8894156"/>
            <a:ext cx="18288000" cy="1434531"/>
            <a:chOff x="0" y="0"/>
            <a:chExt cx="4816593" cy="377819"/>
          </a:xfrm>
        </p:grpSpPr>
        <p:sp>
          <p:nvSpPr>
            <p:cNvPr id="20" name="Freeform 20"/>
            <p:cNvSpPr/>
            <p:nvPr/>
          </p:nvSpPr>
          <p:spPr>
            <a:xfrm>
              <a:off x="0" y="0"/>
              <a:ext cx="4816592" cy="377819"/>
            </a:xfrm>
            <a:custGeom>
              <a:avLst/>
              <a:gdLst/>
              <a:ahLst/>
              <a:cxnLst/>
              <a:rect l="l" t="t" r="r" b="b"/>
              <a:pathLst>
                <a:path w="4816592" h="377819">
                  <a:moveTo>
                    <a:pt x="0" y="0"/>
                  </a:moveTo>
                  <a:lnTo>
                    <a:pt x="4816592" y="0"/>
                  </a:lnTo>
                  <a:lnTo>
                    <a:pt x="4816592" y="377819"/>
                  </a:lnTo>
                  <a:lnTo>
                    <a:pt x="0" y="377819"/>
                  </a:lnTo>
                  <a:close/>
                </a:path>
              </a:pathLst>
            </a:custGeom>
            <a:solidFill>
              <a:srgbClr val="F1C6CD"/>
            </a:solidFill>
          </p:spPr>
        </p:sp>
        <p:sp>
          <p:nvSpPr>
            <p:cNvPr id="21" name="TextBox 21"/>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622414">
            <a:off x="522022" y="643478"/>
            <a:ext cx="1802857" cy="1729991"/>
          </a:xfrm>
          <a:prstGeom prst="rect">
            <a:avLst/>
          </a:prstGeom>
        </p:spPr>
      </p:pic>
      <p:pic>
        <p:nvPicPr>
          <p:cNvPr id="23"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698660">
            <a:off x="15456919" y="7021013"/>
            <a:ext cx="2244559" cy="2378339"/>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54381" y="3733939"/>
            <a:ext cx="992680" cy="861150"/>
          </a:xfrm>
          <a:prstGeom prst="rect">
            <a:avLst/>
          </a:prstGeom>
        </p:spPr>
      </p:pic>
      <p:pic>
        <p:nvPicPr>
          <p:cNvPr id="32" name="Picture 3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flipH="1">
            <a:off x="16754686" y="419100"/>
            <a:ext cx="992680" cy="861150"/>
          </a:xfrm>
          <a:prstGeom prst="rect">
            <a:avLst/>
          </a:prstGeom>
        </p:spPr>
      </p:pic>
      <p:sp>
        <p:nvSpPr>
          <p:cNvPr id="33" name="Rounded Rectangle 32"/>
          <p:cNvSpPr/>
          <p:nvPr/>
        </p:nvSpPr>
        <p:spPr>
          <a:xfrm>
            <a:off x="3381029" y="1409700"/>
            <a:ext cx="11554171" cy="2184418"/>
          </a:xfrm>
          <a:prstGeom prst="roundRect">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b="1" dirty="0">
                <a:solidFill>
                  <a:schemeClr val="tx1"/>
                </a:solidFill>
                <a:cs typeface="Arial" panose="020B0604020202020204" pitchFamily="34" charset="0"/>
              </a:rPr>
              <a:t>CHỦ ĐỀ F2. NHIỆM VỤ CỦA EM </a:t>
            </a:r>
            <a:endParaRPr lang="en-US" sz="4000" b="1" dirty="0" smtClean="0">
              <a:solidFill>
                <a:schemeClr val="tx1"/>
              </a:solidFill>
              <a:cs typeface="Arial" panose="020B0604020202020204" pitchFamily="34" charset="0"/>
            </a:endParaRPr>
          </a:p>
          <a:p>
            <a:pPr algn="ctr">
              <a:lnSpc>
                <a:spcPct val="150000"/>
              </a:lnSpc>
            </a:pPr>
            <a:r>
              <a:rPr lang="vi-VN" sz="4000" b="1" dirty="0" smtClean="0">
                <a:solidFill>
                  <a:schemeClr val="tx1"/>
                </a:solidFill>
                <a:cs typeface="Arial" panose="020B0604020202020204" pitchFamily="34" charset="0"/>
              </a:rPr>
              <a:t>VÀ </a:t>
            </a:r>
            <a:r>
              <a:rPr lang="vi-VN" sz="4000" b="1" dirty="0">
                <a:solidFill>
                  <a:schemeClr val="tx1"/>
                </a:solidFill>
                <a:cs typeface="Arial" panose="020B0604020202020204" pitchFamily="34" charset="0"/>
              </a:rPr>
              <a:t>SỰ TRỢ GIÚP CỦA MÁY TÍNH</a:t>
            </a:r>
            <a:endParaRPr lang="en-US" sz="4000" b="1" dirty="0" smtClean="0">
              <a:solidFill>
                <a:schemeClr val="tx1"/>
              </a:solidFill>
              <a:latin typeface="Arial" panose="020B0604020202020204" pitchFamily="34" charset="0"/>
              <a:cs typeface="Arial" panose="020B0604020202020204" pitchFamily="34" charset="0"/>
            </a:endParaRPr>
          </a:p>
        </p:txBody>
      </p:sp>
      <p:sp>
        <p:nvSpPr>
          <p:cNvPr id="34" name="TextBox 33"/>
          <p:cNvSpPr txBox="1"/>
          <p:nvPr/>
        </p:nvSpPr>
        <p:spPr>
          <a:xfrm>
            <a:off x="2667000" y="4229100"/>
            <a:ext cx="12963590" cy="2691250"/>
          </a:xfrm>
          <a:prstGeom prst="rect">
            <a:avLst/>
          </a:prstGeom>
          <a:noFill/>
        </p:spPr>
        <p:txBody>
          <a:bodyPr wrap="square" rtlCol="0">
            <a:spAutoFit/>
          </a:bodyPr>
          <a:lstStyle/>
          <a:p>
            <a:pPr algn="ctr">
              <a:lnSpc>
                <a:spcPct val="150000"/>
              </a:lnSpc>
            </a:pPr>
            <a:r>
              <a:rPr lang="vi-VN" sz="6000" b="1" dirty="0">
                <a:cs typeface="Arial" panose="020B0604020202020204" pitchFamily="34" charset="0"/>
              </a:rPr>
              <a:t>BÀI 1. PHÁT BIỂU NHIỆM VỤ VÀ TÌM SỰ TRỢ GIÚP CỦA MÁY TÍNH</a:t>
            </a:r>
            <a:endParaRPr lang="en-US" sz="6000" b="1" dirty="0">
              <a:latin typeface="Arial" panose="020B0604020202020204" pitchFamily="34" charset="0"/>
              <a:cs typeface="Arial" panose="020B0604020202020204" pitchFamily="34" charset="0"/>
            </a:endParaRPr>
          </a:p>
        </p:txBody>
      </p:sp>
      <p:pic>
        <p:nvPicPr>
          <p:cNvPr id="35" name="Picture 2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38532" y="7172985"/>
            <a:ext cx="1369836" cy="163075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warp dir="in"/>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2073"/>
          <a:stretch>
            <a:fillRect/>
          </a:stretch>
        </p:blipFill>
        <p:spPr>
          <a:xfrm>
            <a:off x="11131" y="-41687"/>
            <a:ext cx="9118284" cy="10370373"/>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4019" t="127" r="11788"/>
          <a:stretch>
            <a:fillRect/>
          </a:stretch>
        </p:blipFill>
        <p:spPr>
          <a:xfrm>
            <a:off x="10583290" y="-28496"/>
            <a:ext cx="7694024" cy="10357183"/>
          </a:xfrm>
          <a:prstGeom prst="rect">
            <a:avLst/>
          </a:prstGeom>
        </p:spPr>
      </p:pic>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23402">
            <a:off x="238505" y="271584"/>
            <a:ext cx="1148200" cy="1235730"/>
          </a:xfrm>
          <a:prstGeom prst="rect">
            <a:avLst/>
          </a:prstGeom>
        </p:spPr>
      </p:pic>
      <p:pic>
        <p:nvPicPr>
          <p:cNvPr id="25" name="Picture 2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37537" y="8043847"/>
            <a:ext cx="1369836" cy="1630758"/>
          </a:xfrm>
          <a:prstGeom prst="rect">
            <a:avLst/>
          </a:prstGeom>
        </p:spPr>
      </p:pic>
      <p:sp>
        <p:nvSpPr>
          <p:cNvPr id="27" name="TextBox 27"/>
          <p:cNvSpPr txBox="1"/>
          <p:nvPr/>
        </p:nvSpPr>
        <p:spPr>
          <a:xfrm>
            <a:off x="4618148" y="5077316"/>
            <a:ext cx="868366" cy="1350510"/>
          </a:xfrm>
          <a:prstGeom prst="rect">
            <a:avLst/>
          </a:prstGeom>
        </p:spPr>
        <p:txBody>
          <a:bodyPr lIns="0" tIns="0" rIns="0" bIns="0" rtlCol="0" anchor="t">
            <a:spAutoFit/>
          </a:bodyPr>
          <a:lstStyle/>
          <a:p>
            <a:pPr marL="0" lvl="1" indent="0" algn="ctr">
              <a:lnSpc>
                <a:spcPts val="10048"/>
              </a:lnSpc>
              <a:spcBef>
                <a:spcPct val="0"/>
              </a:spcBef>
            </a:pPr>
            <a:r>
              <a:rPr lang="en-US" sz="6400" u="none">
                <a:solidFill>
                  <a:srgbClr val="FFFFFF"/>
                </a:solidFill>
                <a:latin typeface="Gaegu Bold Italics"/>
              </a:rPr>
              <a:t>1</a:t>
            </a:r>
          </a:p>
        </p:txBody>
      </p:sp>
      <p:grpSp>
        <p:nvGrpSpPr>
          <p:cNvPr id="35" name="Group 35"/>
          <p:cNvGrpSpPr/>
          <p:nvPr/>
        </p:nvGrpSpPr>
        <p:grpSpPr>
          <a:xfrm rot="5400000">
            <a:off x="8775494" y="774494"/>
            <a:ext cx="737012" cy="18288000"/>
            <a:chOff x="0" y="0"/>
            <a:chExt cx="194110" cy="4816593"/>
          </a:xfrm>
        </p:grpSpPr>
        <p:sp>
          <p:nvSpPr>
            <p:cNvPr id="36" name="Freeform 36"/>
            <p:cNvSpPr/>
            <p:nvPr/>
          </p:nvSpPr>
          <p:spPr>
            <a:xfrm>
              <a:off x="0" y="0"/>
              <a:ext cx="194110" cy="4816592"/>
            </a:xfrm>
            <a:custGeom>
              <a:avLst/>
              <a:gdLst/>
              <a:ahLst/>
              <a:cxnLst/>
              <a:rect l="l" t="t" r="r" b="b"/>
              <a:pathLst>
                <a:path w="194110" h="4816592">
                  <a:moveTo>
                    <a:pt x="0" y="0"/>
                  </a:moveTo>
                  <a:lnTo>
                    <a:pt x="194110" y="0"/>
                  </a:lnTo>
                  <a:lnTo>
                    <a:pt x="194110" y="4816592"/>
                  </a:lnTo>
                  <a:lnTo>
                    <a:pt x="0" y="4816592"/>
                  </a:lnTo>
                  <a:close/>
                </a:path>
              </a:pathLst>
            </a:custGeom>
            <a:solidFill>
              <a:srgbClr val="F1C6CD"/>
            </a:solidFill>
          </p:spPr>
        </p:sp>
        <p:sp>
          <p:nvSpPr>
            <p:cNvPr id="37" name="TextBox 37"/>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pic>
        <p:nvPicPr>
          <p:cNvPr id="38" name="Picture 38"/>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900092" y="473897"/>
            <a:ext cx="992680" cy="861150"/>
          </a:xfrm>
          <a:prstGeom prst="rect">
            <a:avLst/>
          </a:prstGeom>
        </p:spPr>
      </p:pic>
      <p:sp>
        <p:nvSpPr>
          <p:cNvPr id="40" name="Rectangle 39"/>
          <p:cNvSpPr/>
          <p:nvPr/>
        </p:nvSpPr>
        <p:spPr>
          <a:xfrm>
            <a:off x="7162800" y="139370"/>
            <a:ext cx="4333238" cy="1477328"/>
          </a:xfrm>
          <a:prstGeom prst="rect">
            <a:avLst/>
          </a:prstGeom>
        </p:spPr>
        <p:txBody>
          <a:bodyPr wrap="none">
            <a:spAutoFit/>
          </a:bodyPr>
          <a:lstStyle/>
          <a:p>
            <a:pPr lvl="0" algn="ctr">
              <a:lnSpc>
                <a:spcPct val="150000"/>
              </a:lnSpc>
              <a:defRPr/>
            </a:pPr>
            <a:r>
              <a:rPr lang="en-US" sz="6000" b="1" dirty="0">
                <a:solidFill>
                  <a:srgbClr val="1F497D"/>
                </a:solidFill>
                <a:latin typeface="Arial" panose="020B0604020202020204" pitchFamily="34" charset="0"/>
                <a:cs typeface="Arial" panose="020B0604020202020204" pitchFamily="34" charset="0"/>
              </a:rPr>
              <a:t>KHÁM PHÁ</a:t>
            </a:r>
          </a:p>
        </p:txBody>
      </p:sp>
      <p:sp>
        <p:nvSpPr>
          <p:cNvPr id="41" name="TextBox 40"/>
          <p:cNvSpPr txBox="1"/>
          <p:nvPr/>
        </p:nvSpPr>
        <p:spPr>
          <a:xfrm>
            <a:off x="4263096" y="1767870"/>
            <a:ext cx="9732638" cy="784830"/>
          </a:xfrm>
          <a:prstGeom prst="rect">
            <a:avLst/>
          </a:prstGeom>
          <a:noFill/>
        </p:spPr>
        <p:txBody>
          <a:bodyPr wrap="square" rtlCol="0">
            <a:spAutoFit/>
          </a:bodyPr>
          <a:lstStyle/>
          <a:p>
            <a:pPr lvl="0" algn="ctr">
              <a:defRPr/>
            </a:pPr>
            <a:r>
              <a:rPr lang="en-US" sz="4500" b="1" dirty="0" smtClean="0">
                <a:solidFill>
                  <a:srgbClr val="C00000"/>
                </a:solidFill>
                <a:latin typeface="Arial" panose="020B0604020202020204" pitchFamily="34" charset="0"/>
                <a:cs typeface="Arial" panose="020B0604020202020204" pitchFamily="34" charset="0"/>
              </a:rPr>
              <a:t>HĐ1. </a:t>
            </a:r>
            <a:r>
              <a:rPr lang="en-US" sz="4500" b="1" dirty="0" err="1" smtClean="0">
                <a:solidFill>
                  <a:srgbClr val="C00000"/>
                </a:solidFill>
                <a:latin typeface="Arial" panose="020B0604020202020204" pitchFamily="34" charset="0"/>
                <a:cs typeface="Arial" panose="020B0604020202020204" pitchFamily="34" charset="0"/>
              </a:rPr>
              <a:t>Cách</a:t>
            </a:r>
            <a:r>
              <a:rPr lang="en-US" sz="4500" b="1" dirty="0" smtClean="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phát</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biểu</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một</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nhiệm</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vụ</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2" name="Picture 24"/>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600777">
            <a:off x="17124287" y="8623437"/>
            <a:ext cx="935729" cy="1090170"/>
          </a:xfrm>
          <a:prstGeom prst="rect">
            <a:avLst/>
          </a:prstGeom>
        </p:spPr>
      </p:pic>
      <p:sp>
        <p:nvSpPr>
          <p:cNvPr id="44" name="TextBox 43"/>
          <p:cNvSpPr txBox="1"/>
          <p:nvPr/>
        </p:nvSpPr>
        <p:spPr>
          <a:xfrm>
            <a:off x="777324" y="2781300"/>
            <a:ext cx="16748676" cy="2862322"/>
          </a:xfrm>
          <a:prstGeom prst="rect">
            <a:avLst/>
          </a:prstGeom>
          <a:noFill/>
        </p:spPr>
        <p:txBody>
          <a:bodyPr wrap="square" rtlCol="0">
            <a:spAutoFit/>
          </a:bodyPr>
          <a:lstStyle/>
          <a:p>
            <a:pPr algn="just">
              <a:lnSpc>
                <a:spcPct val="150000"/>
              </a:lnSpc>
            </a:pPr>
            <a:r>
              <a:rPr lang="en-US" sz="4000" b="1" u="sng" dirty="0" err="1" smtClean="0">
                <a:latin typeface="Arial" panose="020B0604020202020204" pitchFamily="34" charset="0"/>
                <a:cs typeface="Arial" panose="020B0604020202020204" pitchFamily="34" charset="0"/>
              </a:rPr>
              <a:t>Ví</a:t>
            </a:r>
            <a:r>
              <a:rPr lang="en-US" sz="4000" b="1" u="sng" dirty="0" smtClean="0">
                <a:latin typeface="Arial" panose="020B0604020202020204" pitchFamily="34" charset="0"/>
                <a:cs typeface="Arial" panose="020B0604020202020204" pitchFamily="34" charset="0"/>
              </a:rPr>
              <a:t> </a:t>
            </a:r>
            <a:r>
              <a:rPr lang="en-US" sz="4000" b="1" u="sng" dirty="0" err="1" smtClean="0">
                <a:latin typeface="Arial" panose="020B0604020202020204" pitchFamily="34" charset="0"/>
                <a:cs typeface="Arial" panose="020B0604020202020204" pitchFamily="34" charset="0"/>
              </a:rPr>
              <a:t>dụ</a:t>
            </a:r>
            <a:r>
              <a:rPr lang="en-US" sz="4000" b="1" u="sng" dirty="0" smtClean="0">
                <a:latin typeface="Arial" panose="020B0604020202020204" pitchFamily="34" charset="0"/>
                <a:cs typeface="Arial" panose="020B0604020202020204" pitchFamily="34" charset="0"/>
              </a:rPr>
              <a:t>:</a:t>
            </a:r>
            <a:r>
              <a:rPr lang="en-US" sz="4000" b="1"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Cô</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nhiệm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vụ</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Anh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như</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mềm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chiếu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tạo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giới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thiệu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bản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thân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chiếu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5 </a:t>
            </a:r>
            <a:r>
              <a:rPr lang="en-US" sz="4000" dirty="0" err="1" smtClean="0">
                <a:latin typeface="Arial" panose="020B0604020202020204" pitchFamily="34" charset="0"/>
                <a:cs typeface="Arial" panose="020B0604020202020204" pitchFamily="34" charset="0"/>
              </a:rPr>
              <a:t>trang</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45" name="Rectangle 44"/>
          <p:cNvSpPr/>
          <p:nvPr/>
        </p:nvSpPr>
        <p:spPr>
          <a:xfrm>
            <a:off x="1259804" y="6134100"/>
            <a:ext cx="6133712" cy="1015663"/>
          </a:xfrm>
          <a:prstGeom prst="rect">
            <a:avLst/>
          </a:prstGeom>
        </p:spPr>
        <p:txBody>
          <a:bodyPr wrap="square">
            <a:spAutoFit/>
          </a:bodyPr>
          <a:lstStyle/>
          <a:p>
            <a:pPr marL="571500" indent="-571500" algn="just">
              <a:lnSpc>
                <a:spcPct val="150000"/>
              </a:lnSpc>
              <a:spcBef>
                <a:spcPts val="100"/>
              </a:spcBef>
              <a:spcAft>
                <a:spcPts val="100"/>
              </a:spcAft>
              <a:buFontTx/>
              <a:buChar char="-"/>
            </a:pPr>
            <a:r>
              <a:rPr lang="vi-VN" sz="4000" dirty="0" smtClean="0">
                <a:ea typeface="Arial" panose="020B0604020202020204" pitchFamily="34" charset="0"/>
                <a:cs typeface="Times New Roman" panose="02020603050405020304" pitchFamily="18" charset="0"/>
              </a:rPr>
              <a:t>Cái </a:t>
            </a:r>
            <a:r>
              <a:rPr lang="vi-VN" sz="4000" dirty="0">
                <a:ea typeface="Arial" panose="020B0604020202020204" pitchFamily="34" charset="0"/>
                <a:cs typeface="Times New Roman" panose="02020603050405020304" pitchFamily="18" charset="0"/>
              </a:rPr>
              <a:t>đã có, đã cho biết</a:t>
            </a:r>
            <a:r>
              <a:rPr lang="vi-VN" sz="4000" dirty="0" smtClean="0">
                <a:ea typeface="Arial" panose="020B0604020202020204" pitchFamily="34" charset="0"/>
                <a:cs typeface="Times New Roman" panose="02020603050405020304" pitchFamily="18" charset="0"/>
              </a:rPr>
              <a:t>:</a:t>
            </a:r>
            <a:endParaRPr lang="en-US" sz="4000" dirty="0">
              <a:effectLst/>
              <a:ea typeface="Arial" panose="020B0604020202020204" pitchFamily="34" charset="0"/>
              <a:cs typeface="Times New Roman" panose="02020603050405020304" pitchFamily="18" charset="0"/>
            </a:endParaRPr>
          </a:p>
        </p:txBody>
      </p:sp>
      <p:sp>
        <p:nvSpPr>
          <p:cNvPr id="48" name="Rounded Rectangular Callout 47"/>
          <p:cNvSpPr/>
          <p:nvPr/>
        </p:nvSpPr>
        <p:spPr>
          <a:xfrm>
            <a:off x="7848600" y="5809297"/>
            <a:ext cx="9079832" cy="3359225"/>
          </a:xfrm>
          <a:prstGeom prst="wedgeRoundRectCallout">
            <a:avLst>
              <a:gd name="adj1" fmla="val -55511"/>
              <a:gd name="adj2" fmla="val -21236"/>
              <a:gd name="adj3" fmla="val 16667"/>
            </a:avLst>
          </a:prstGeom>
          <a:solidFill>
            <a:srgbClr val="FFFF99"/>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dirty="0">
                <a:solidFill>
                  <a:schemeClr val="tx1"/>
                </a:solidFill>
              </a:rPr>
              <a:t>Sử dụng phần mềm trình chiếu để tạo một bài trình chiếu; nội dung bài trình chiếu là giới thiệu về bản thân.</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anim calcmode="lin" valueType="num">
                                      <p:cBhvr>
                                        <p:cTn id="23" dur="500" fill="hold"/>
                                        <p:tgtEl>
                                          <p:spTgt spid="48"/>
                                        </p:tgtEl>
                                        <p:attrNameLst>
                                          <p:attrName>ppt_x</p:attrName>
                                        </p:attrNameLst>
                                      </p:cBhvr>
                                      <p:tavLst>
                                        <p:tav tm="0">
                                          <p:val>
                                            <p:strVal val="#ppt_x"/>
                                          </p:val>
                                        </p:tav>
                                        <p:tav tm="100000">
                                          <p:val>
                                            <p:strVal val="#ppt_x"/>
                                          </p:val>
                                        </p:tav>
                                      </p:tavLst>
                                    </p:anim>
                                    <p:anim calcmode="lin" valueType="num">
                                      <p:cBhvr>
                                        <p:cTn id="24" dur="500" fill="hold"/>
                                        <p:tgtEl>
                                          <p:spTgt spid="4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anim calcmode="lin" valueType="num">
                                      <p:cBhvr>
                                        <p:cTn id="28" dur="500" fill="hold"/>
                                        <p:tgtEl>
                                          <p:spTgt spid="45"/>
                                        </p:tgtEl>
                                        <p:attrNameLst>
                                          <p:attrName>ppt_x</p:attrName>
                                        </p:attrNameLst>
                                      </p:cBhvr>
                                      <p:tavLst>
                                        <p:tav tm="0">
                                          <p:val>
                                            <p:strVal val="#ppt_x"/>
                                          </p:val>
                                        </p:tav>
                                        <p:tav tm="100000">
                                          <p:val>
                                            <p:strVal val="#ppt_x"/>
                                          </p:val>
                                        </p:tav>
                                      </p:tavLst>
                                    </p:anim>
                                    <p:anim calcmode="lin" valueType="num">
                                      <p:cBhvr>
                                        <p:cTn id="2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4" grpId="0"/>
      <p:bldP spid="45" grpId="0"/>
      <p:bldP spid="4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2073"/>
          <a:stretch>
            <a:fillRect/>
          </a:stretch>
        </p:blipFill>
        <p:spPr>
          <a:xfrm>
            <a:off x="11131" y="-41687"/>
            <a:ext cx="9118284" cy="10370373"/>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4019" t="127" r="11788"/>
          <a:stretch>
            <a:fillRect/>
          </a:stretch>
        </p:blipFill>
        <p:spPr>
          <a:xfrm>
            <a:off x="10583290" y="-28496"/>
            <a:ext cx="7694024" cy="10357183"/>
          </a:xfrm>
          <a:prstGeom prst="rect">
            <a:avLst/>
          </a:prstGeom>
        </p:spPr>
      </p:pic>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23402">
            <a:off x="238505" y="271584"/>
            <a:ext cx="1148200" cy="1235730"/>
          </a:xfrm>
          <a:prstGeom prst="rect">
            <a:avLst/>
          </a:prstGeom>
        </p:spPr>
      </p:pic>
      <p:pic>
        <p:nvPicPr>
          <p:cNvPr id="25" name="Picture 25"/>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37537" y="8043847"/>
            <a:ext cx="1369836" cy="1630758"/>
          </a:xfrm>
          <a:prstGeom prst="rect">
            <a:avLst/>
          </a:prstGeom>
        </p:spPr>
      </p:pic>
      <p:sp>
        <p:nvSpPr>
          <p:cNvPr id="27" name="TextBox 27"/>
          <p:cNvSpPr txBox="1"/>
          <p:nvPr/>
        </p:nvSpPr>
        <p:spPr>
          <a:xfrm>
            <a:off x="4618148" y="5077316"/>
            <a:ext cx="868366" cy="1350510"/>
          </a:xfrm>
          <a:prstGeom prst="rect">
            <a:avLst/>
          </a:prstGeom>
        </p:spPr>
        <p:txBody>
          <a:bodyPr lIns="0" tIns="0" rIns="0" bIns="0" rtlCol="0" anchor="t">
            <a:spAutoFit/>
          </a:bodyPr>
          <a:lstStyle/>
          <a:p>
            <a:pPr marL="0" marR="0" lvl="1" indent="0" algn="ctr" defTabSz="914400" rtl="0" eaLnBrk="1" fontAlgn="auto" latinLnBrk="0" hangingPunct="1">
              <a:lnSpc>
                <a:spcPts val="10048"/>
              </a:lnSpc>
              <a:spcBef>
                <a:spcPct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Gaegu Bold Italics"/>
                <a:ea typeface="+mn-ea"/>
                <a:cs typeface="+mn-cs"/>
              </a:rPr>
              <a:t>1</a:t>
            </a:r>
          </a:p>
        </p:txBody>
      </p:sp>
      <p:grpSp>
        <p:nvGrpSpPr>
          <p:cNvPr id="35" name="Group 35"/>
          <p:cNvGrpSpPr/>
          <p:nvPr/>
        </p:nvGrpSpPr>
        <p:grpSpPr>
          <a:xfrm rot="5400000">
            <a:off x="8775494" y="774494"/>
            <a:ext cx="737012" cy="18288000"/>
            <a:chOff x="0" y="0"/>
            <a:chExt cx="194110" cy="4816593"/>
          </a:xfrm>
        </p:grpSpPr>
        <p:sp>
          <p:nvSpPr>
            <p:cNvPr id="36" name="Freeform 36"/>
            <p:cNvSpPr/>
            <p:nvPr/>
          </p:nvSpPr>
          <p:spPr>
            <a:xfrm>
              <a:off x="0" y="0"/>
              <a:ext cx="194110" cy="4816592"/>
            </a:xfrm>
            <a:custGeom>
              <a:avLst/>
              <a:gdLst/>
              <a:ahLst/>
              <a:cxnLst/>
              <a:rect l="l" t="t" r="r" b="b"/>
              <a:pathLst>
                <a:path w="194110" h="4816592">
                  <a:moveTo>
                    <a:pt x="0" y="0"/>
                  </a:moveTo>
                  <a:lnTo>
                    <a:pt x="194110" y="0"/>
                  </a:lnTo>
                  <a:lnTo>
                    <a:pt x="194110" y="4816592"/>
                  </a:lnTo>
                  <a:lnTo>
                    <a:pt x="0" y="4816592"/>
                  </a:lnTo>
                  <a:close/>
                </a:path>
              </a:pathLst>
            </a:custGeom>
            <a:solidFill>
              <a:srgbClr val="F1C6CD"/>
            </a:solidFill>
          </p:spPr>
        </p:sp>
        <p:sp>
          <p:nvSpPr>
            <p:cNvPr id="37" name="TextBox 37"/>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7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8" name="Picture 38"/>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900092" y="473897"/>
            <a:ext cx="992680" cy="861150"/>
          </a:xfrm>
          <a:prstGeom prst="rect">
            <a:avLst/>
          </a:prstGeom>
        </p:spPr>
      </p:pic>
      <p:sp>
        <p:nvSpPr>
          <p:cNvPr id="40" name="Rectangle 39"/>
          <p:cNvSpPr/>
          <p:nvPr/>
        </p:nvSpPr>
        <p:spPr>
          <a:xfrm>
            <a:off x="7162800" y="139370"/>
            <a:ext cx="4333238" cy="1477328"/>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KHÁM PHÁ</a:t>
            </a:r>
          </a:p>
        </p:txBody>
      </p:sp>
      <p:sp>
        <p:nvSpPr>
          <p:cNvPr id="41" name="TextBox 40"/>
          <p:cNvSpPr txBox="1"/>
          <p:nvPr/>
        </p:nvSpPr>
        <p:spPr>
          <a:xfrm>
            <a:off x="4263096" y="1767870"/>
            <a:ext cx="9732638"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HĐ1. </a:t>
            </a:r>
            <a:r>
              <a:rPr kumimoji="0" lang="en-US" sz="45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Cách</a:t>
            </a:r>
            <a:r>
              <a:rPr kumimoji="0" lang="en-US" sz="45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phát</a:t>
            </a:r>
            <a:r>
              <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biểu</a:t>
            </a:r>
            <a:r>
              <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một</a:t>
            </a:r>
            <a:r>
              <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nhiệm</a:t>
            </a:r>
            <a:r>
              <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vụ</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2" name="Picture 24"/>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600777">
            <a:off x="16993004" y="8569346"/>
            <a:ext cx="935729" cy="1090170"/>
          </a:xfrm>
          <a:prstGeom prst="rect">
            <a:avLst/>
          </a:prstGeom>
        </p:spPr>
      </p:pic>
      <p:sp>
        <p:nvSpPr>
          <p:cNvPr id="44" name="TextBox 43"/>
          <p:cNvSpPr txBox="1"/>
          <p:nvPr/>
        </p:nvSpPr>
        <p:spPr>
          <a:xfrm>
            <a:off x="777324" y="2781300"/>
            <a:ext cx="16748676" cy="286232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Ví</a:t>
            </a:r>
            <a:r>
              <a:rPr kumimoji="0" lang="en-US" sz="40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dụ</a:t>
            </a:r>
            <a:r>
              <a:rPr kumimoji="0" lang="en-US" sz="40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en-US" sz="4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Cô</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giáo</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đã</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giao</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nhiệm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vụ</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cho</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bạn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Thuỳ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Anh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như</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hãy</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sử</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dụng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phần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mềm</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trình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chiếu</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tạo</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ra</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giới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thiệu</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về</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bản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thân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trình</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chiếu</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có</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3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5 </a:t>
            </a:r>
            <a:r>
              <a:rPr kumimoji="0" lang="en-US" sz="4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trang</a:t>
            </a:r>
            <a:r>
              <a:rPr kumimoji="0" lang="en-US" sz="4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a:off x="2355119" y="6101045"/>
            <a:ext cx="5217196" cy="1964640"/>
          </a:xfrm>
          <a:prstGeom prst="rect">
            <a:avLst/>
          </a:prstGeom>
        </p:spPr>
        <p:txBody>
          <a:bodyPr wrap="square">
            <a:spAutoFit/>
          </a:bodyPr>
          <a:lstStyle/>
          <a:p>
            <a:pPr marL="571500" marR="0" lvl="0" indent="-571500" algn="just" defTabSz="914400" rtl="0" eaLnBrk="1" fontAlgn="auto" latinLnBrk="0" hangingPunct="1">
              <a:lnSpc>
                <a:spcPct val="150000"/>
              </a:lnSpc>
              <a:spcBef>
                <a:spcPts val="100"/>
              </a:spcBef>
              <a:spcAft>
                <a:spcPts val="100"/>
              </a:spcAft>
              <a:buClrTx/>
              <a:buSzTx/>
              <a:buFontTx/>
              <a:buChar char="-"/>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Kết quả cần </a:t>
            </a: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đạt</a:t>
            </a:r>
            <a:endParaRPr kumimoji="0" lang="en-US" sz="4000" b="0" i="0" u="none" strike="noStrike" kern="1200" cap="none" spc="0" normalizeH="0" baseline="0" noProof="0" dirty="0" smtClean="0">
              <a:ln>
                <a:noFill/>
              </a:ln>
              <a:solidFill>
                <a:prstClr val="black"/>
              </a:solidFill>
              <a:effectLst/>
              <a:uLnTx/>
              <a:uFillTx/>
              <a:latin typeface="Calibri"/>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100"/>
              </a:spcBef>
              <a:spcAft>
                <a:spcPts val="100"/>
              </a:spcAft>
              <a:buClrTx/>
              <a:buSzTx/>
              <a:buFontTx/>
              <a:buNone/>
              <a:tabLst/>
              <a:defRPr/>
            </a:pPr>
            <a:r>
              <a:rPr kumimoji="0" lang="vi-VN" sz="4000" b="0" i="0" u="none" strike="noStrike" kern="1200" cap="none" spc="0" normalizeH="0" baseline="0" noProof="0" dirty="0" smtClean="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sản phẩm cần có): </a:t>
            </a:r>
            <a:endParaRPr kumimoji="0" lang="en-US" sz="4000" b="0" i="0" u="none"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p:txBody>
      </p:sp>
      <p:sp>
        <p:nvSpPr>
          <p:cNvPr id="48" name="Rounded Rectangular Callout 47"/>
          <p:cNvSpPr/>
          <p:nvPr/>
        </p:nvSpPr>
        <p:spPr>
          <a:xfrm>
            <a:off x="8001000" y="5961697"/>
            <a:ext cx="7924800" cy="3220403"/>
          </a:xfrm>
          <a:prstGeom prst="wedgeRoundRectCallout">
            <a:avLst>
              <a:gd name="adj1" fmla="val -55511"/>
              <a:gd name="adj2" fmla="val -21236"/>
              <a:gd name="adj3" fmla="val 16667"/>
            </a:avLst>
          </a:prstGeom>
          <a:solidFill>
            <a:srgbClr val="FFFF99"/>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Bài trình chiếu giới thiệu về bản thân, bài trình chiếu có từ 3 đến 5 trang.</a:t>
            </a:r>
          </a:p>
        </p:txBody>
      </p:sp>
    </p:spTree>
    <p:extLst>
      <p:ext uri="{BB962C8B-B14F-4D97-AF65-F5344CB8AC3E}">
        <p14:creationId xmlns:p14="http://schemas.microsoft.com/office/powerpoint/2010/main" val="326247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anim calcmode="lin" valueType="num">
                                      <p:cBhvr>
                                        <p:cTn id="8" dur="500" fill="hold"/>
                                        <p:tgtEl>
                                          <p:spTgt spid="48"/>
                                        </p:tgtEl>
                                        <p:attrNameLst>
                                          <p:attrName>ppt_x</p:attrName>
                                        </p:attrNameLst>
                                      </p:cBhvr>
                                      <p:tavLst>
                                        <p:tav tm="0">
                                          <p:val>
                                            <p:strVal val="#ppt_x"/>
                                          </p:val>
                                        </p:tav>
                                        <p:tav tm="100000">
                                          <p:val>
                                            <p:strVal val="#ppt_x"/>
                                          </p:val>
                                        </p:tav>
                                      </p:tavLst>
                                    </p:anim>
                                    <p:anim calcmode="lin" valueType="num">
                                      <p:cBhvr>
                                        <p:cTn id="9" dur="500" fill="hold"/>
                                        <p:tgtEl>
                                          <p:spTgt spid="4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2073"/>
          <a:stretch>
            <a:fillRect/>
          </a:stretch>
        </p:blipFill>
        <p:spPr>
          <a:xfrm>
            <a:off x="11131" y="-41687"/>
            <a:ext cx="9118284" cy="10370373"/>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4019" t="127" r="11788"/>
          <a:stretch>
            <a:fillRect/>
          </a:stretch>
        </p:blipFill>
        <p:spPr>
          <a:xfrm>
            <a:off x="10583290" y="-28496"/>
            <a:ext cx="7694024" cy="10357183"/>
          </a:xfrm>
          <a:prstGeom prst="rect">
            <a:avLst/>
          </a:prstGeom>
        </p:spPr>
      </p:pic>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23402">
            <a:off x="238505" y="271584"/>
            <a:ext cx="1148200" cy="1235730"/>
          </a:xfrm>
          <a:prstGeom prst="rect">
            <a:avLst/>
          </a:prstGeom>
        </p:spPr>
      </p:pic>
      <p:sp>
        <p:nvSpPr>
          <p:cNvPr id="27" name="TextBox 27"/>
          <p:cNvSpPr txBox="1"/>
          <p:nvPr/>
        </p:nvSpPr>
        <p:spPr>
          <a:xfrm>
            <a:off x="4618148" y="5077316"/>
            <a:ext cx="868366" cy="1350510"/>
          </a:xfrm>
          <a:prstGeom prst="rect">
            <a:avLst/>
          </a:prstGeom>
        </p:spPr>
        <p:txBody>
          <a:bodyPr lIns="0" tIns="0" rIns="0" bIns="0" rtlCol="0" anchor="t">
            <a:spAutoFit/>
          </a:bodyPr>
          <a:lstStyle/>
          <a:p>
            <a:pPr marL="0" marR="0" lvl="1" indent="0" algn="ctr" defTabSz="914400" rtl="0" eaLnBrk="1" fontAlgn="auto" latinLnBrk="0" hangingPunct="1">
              <a:lnSpc>
                <a:spcPts val="10048"/>
              </a:lnSpc>
              <a:spcBef>
                <a:spcPct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Gaegu Bold Italics"/>
                <a:ea typeface="+mn-ea"/>
                <a:cs typeface="+mn-cs"/>
              </a:rPr>
              <a:t>1</a:t>
            </a:r>
          </a:p>
        </p:txBody>
      </p:sp>
      <p:grpSp>
        <p:nvGrpSpPr>
          <p:cNvPr id="35" name="Group 35"/>
          <p:cNvGrpSpPr/>
          <p:nvPr/>
        </p:nvGrpSpPr>
        <p:grpSpPr>
          <a:xfrm rot="5400000">
            <a:off x="8775494" y="774494"/>
            <a:ext cx="737012" cy="18288000"/>
            <a:chOff x="0" y="0"/>
            <a:chExt cx="194110" cy="4816593"/>
          </a:xfrm>
        </p:grpSpPr>
        <p:sp>
          <p:nvSpPr>
            <p:cNvPr id="36" name="Freeform 36"/>
            <p:cNvSpPr/>
            <p:nvPr/>
          </p:nvSpPr>
          <p:spPr>
            <a:xfrm>
              <a:off x="0" y="0"/>
              <a:ext cx="194110" cy="4816592"/>
            </a:xfrm>
            <a:custGeom>
              <a:avLst/>
              <a:gdLst/>
              <a:ahLst/>
              <a:cxnLst/>
              <a:rect l="l" t="t" r="r" b="b"/>
              <a:pathLst>
                <a:path w="194110" h="4816592">
                  <a:moveTo>
                    <a:pt x="0" y="0"/>
                  </a:moveTo>
                  <a:lnTo>
                    <a:pt x="194110" y="0"/>
                  </a:lnTo>
                  <a:lnTo>
                    <a:pt x="194110" y="4816592"/>
                  </a:lnTo>
                  <a:lnTo>
                    <a:pt x="0" y="4816592"/>
                  </a:lnTo>
                  <a:close/>
                </a:path>
              </a:pathLst>
            </a:custGeom>
            <a:solidFill>
              <a:srgbClr val="F1C6CD"/>
            </a:solidFill>
          </p:spPr>
        </p:sp>
        <p:sp>
          <p:nvSpPr>
            <p:cNvPr id="37" name="TextBox 37"/>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7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8" name="Picture 3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900092" y="473897"/>
            <a:ext cx="992680" cy="861150"/>
          </a:xfrm>
          <a:prstGeom prst="rect">
            <a:avLst/>
          </a:prstGeom>
        </p:spPr>
      </p:pic>
      <p:sp>
        <p:nvSpPr>
          <p:cNvPr id="40" name="Rectangle 39"/>
          <p:cNvSpPr/>
          <p:nvPr/>
        </p:nvSpPr>
        <p:spPr>
          <a:xfrm>
            <a:off x="7162800" y="139370"/>
            <a:ext cx="4333238" cy="1477328"/>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KHÁM PHÁ</a:t>
            </a:r>
          </a:p>
        </p:txBody>
      </p:sp>
      <p:sp>
        <p:nvSpPr>
          <p:cNvPr id="41" name="TextBox 40"/>
          <p:cNvSpPr txBox="1"/>
          <p:nvPr/>
        </p:nvSpPr>
        <p:spPr>
          <a:xfrm>
            <a:off x="4263096" y="1767870"/>
            <a:ext cx="9732638"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HĐ1. </a:t>
            </a:r>
            <a:r>
              <a:rPr kumimoji="0" lang="en-US" sz="45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Cách</a:t>
            </a:r>
            <a:r>
              <a:rPr kumimoji="0" lang="en-US" sz="45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phát</a:t>
            </a:r>
            <a:r>
              <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biểu</a:t>
            </a:r>
            <a:r>
              <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một</a:t>
            </a:r>
            <a:r>
              <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nhiệm</a:t>
            </a:r>
            <a:r>
              <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vụ</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2" name="Picture 24"/>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600777">
            <a:off x="16494762" y="8780884"/>
            <a:ext cx="935729" cy="1090170"/>
          </a:xfrm>
          <a:prstGeom prst="rect">
            <a:avLst/>
          </a:prstGeom>
        </p:spPr>
      </p:pic>
      <p:sp>
        <p:nvSpPr>
          <p:cNvPr id="4" name="Rectangle 3"/>
          <p:cNvSpPr/>
          <p:nvPr/>
        </p:nvSpPr>
        <p:spPr>
          <a:xfrm>
            <a:off x="601830" y="2857500"/>
            <a:ext cx="17152770" cy="4708981"/>
          </a:xfrm>
          <a:prstGeom prst="rect">
            <a:avLst/>
          </a:prstGeom>
        </p:spPr>
        <p:txBody>
          <a:bodyPr wrap="square">
            <a:spAutoFit/>
          </a:bodyPr>
          <a:lstStyle/>
          <a:p>
            <a:pPr algn="just">
              <a:lnSpc>
                <a:spcPct val="150000"/>
              </a:lnSpc>
              <a:spcBef>
                <a:spcPts val="100"/>
              </a:spcBef>
              <a:spcAft>
                <a:spcPts val="100"/>
              </a:spcAft>
            </a:pPr>
            <a:r>
              <a:rPr lang="en-US" sz="4000" b="1" u="sng" dirty="0" smtClean="0">
                <a:solidFill>
                  <a:srgbClr val="000000"/>
                </a:solidFill>
                <a:latin typeface="Arial" panose="020B0604020202020204" pitchFamily="34" charset="0"/>
                <a:ea typeface="Arial" panose="020B0604020202020204" pitchFamily="34" charset="0"/>
                <a:cs typeface="Arial" panose="020B0604020202020204" pitchFamily="34" charset="0"/>
              </a:rPr>
              <a:t>C</a:t>
            </a:r>
            <a:r>
              <a:rPr lang="vi-VN" sz="4000" b="1" u="sng" dirty="0" smtClean="0">
                <a:solidFill>
                  <a:srgbClr val="000000"/>
                </a:solidFill>
                <a:ea typeface="Arial" panose="020B0604020202020204" pitchFamily="34" charset="0"/>
                <a:cs typeface="Times New Roman" panose="02020603050405020304" pitchFamily="18" charset="0"/>
              </a:rPr>
              <a:t>âu </a:t>
            </a:r>
            <a:r>
              <a:rPr lang="vi-VN" sz="4000" b="1" u="sng" dirty="0">
                <a:solidFill>
                  <a:srgbClr val="000000"/>
                </a:solidFill>
                <a:ea typeface="Arial" panose="020B0604020202020204" pitchFamily="34" charset="0"/>
                <a:cs typeface="Times New Roman" panose="02020603050405020304" pitchFamily="18" charset="0"/>
              </a:rPr>
              <a:t>hỏi 1 SGK tr.68:</a:t>
            </a:r>
            <a:r>
              <a:rPr lang="vi-VN" sz="4000" dirty="0">
                <a:solidFill>
                  <a:srgbClr val="000000"/>
                </a:solidFill>
                <a:ea typeface="Arial" panose="020B0604020202020204" pitchFamily="34" charset="0"/>
                <a:cs typeface="Times New Roman" panose="02020603050405020304" pitchFamily="18" charset="0"/>
              </a:rPr>
              <a:t> Anh Việt Phương giao nhiệm vụ cho em Hà </a:t>
            </a:r>
            <a:r>
              <a:rPr lang="vi-VN" sz="4000" dirty="0" smtClean="0">
                <a:solidFill>
                  <a:srgbClr val="000000"/>
                </a:solidFill>
                <a:ea typeface="Arial" panose="020B0604020202020204" pitchFamily="34" charset="0"/>
                <a:cs typeface="Times New Roman" panose="02020603050405020304" pitchFamily="18" charset="0"/>
              </a:rPr>
              <a:t>Phương:</a:t>
            </a:r>
            <a:r>
              <a:rPr lang="en-US" sz="4000" dirty="0">
                <a:solidFill>
                  <a:srgbClr val="000000"/>
                </a:solidFill>
                <a:ea typeface="Arial" panose="020B0604020202020204" pitchFamily="34" charset="0"/>
                <a:cs typeface="Times New Roman" panose="02020603050405020304" pitchFamily="18" charset="0"/>
              </a:rPr>
              <a:t> </a:t>
            </a:r>
            <a:r>
              <a:rPr lang="en-US" sz="4000" dirty="0" smtClean="0">
                <a:solidFill>
                  <a:srgbClr val="000000"/>
                </a:solidFill>
                <a:latin typeface="Arial" panose="020B0604020202020204" pitchFamily="34" charset="0"/>
                <a:ea typeface="Arial" panose="020B0604020202020204" pitchFamily="34" charset="0"/>
                <a:cs typeface="Arial" panose="020B0604020202020204" pitchFamily="34" charset="0"/>
              </a:rPr>
              <a:t>“</a:t>
            </a:r>
            <a:r>
              <a:rPr lang="vi-VN" sz="4000" dirty="0" smtClean="0">
                <a:solidFill>
                  <a:srgbClr val="000000"/>
                </a:solidFill>
                <a:ea typeface="Arial" panose="020B0604020202020204" pitchFamily="34" charset="0"/>
                <a:cs typeface="Times New Roman" panose="02020603050405020304" pitchFamily="18" charset="0"/>
              </a:rPr>
              <a:t>Trong </a:t>
            </a:r>
            <a:r>
              <a:rPr lang="vi-VN" sz="4000" dirty="0">
                <a:solidFill>
                  <a:srgbClr val="000000"/>
                </a:solidFill>
                <a:ea typeface="Arial" panose="020B0604020202020204" pitchFamily="34" charset="0"/>
                <a:cs typeface="Times New Roman" panose="02020603050405020304" pitchFamily="18" charset="0"/>
              </a:rPr>
              <a:t>tập ảnh của gia đình, em hãy chọn bức ảnh em thích nhất có cả bố, mẹ và hai anh em mình. Anh sẽ đưa bức ảnh đó vào bưu thiếp chúc thọ ông, bà”. Trong nhiệm vụ được giao, em Hà Phương đã có những gì, đã biết những gì và kết quả cần đạt là gì?</a:t>
            </a:r>
            <a:endParaRPr lang="en-US" sz="4000" dirty="0">
              <a:effectLst/>
              <a:ea typeface="Arial" panose="020B0604020202020204" pitchFamily="34" charset="0"/>
              <a:cs typeface="Times New Roman" panose="02020603050405020304" pitchFamily="18" charset="0"/>
            </a:endParaRPr>
          </a:p>
        </p:txBody>
      </p:sp>
      <p:pic>
        <p:nvPicPr>
          <p:cNvPr id="19" name="Picture 30"/>
          <p:cNvPicPr>
            <a:picLocks noChangeAspect="1"/>
          </p:cNvPicPr>
          <p:nvPr/>
        </p:nvPicPr>
        <p:blipFill>
          <a:blip r:embed="rId29"/>
          <a:srcRect/>
          <a:stretch>
            <a:fillRect/>
          </a:stretch>
        </p:blipFill>
        <p:spPr>
          <a:xfrm flipH="1">
            <a:off x="3903394" y="8060822"/>
            <a:ext cx="1811606" cy="1807078"/>
          </a:xfrm>
          <a:prstGeom prst="rect">
            <a:avLst/>
          </a:prstGeom>
        </p:spPr>
      </p:pic>
      <p:pic>
        <p:nvPicPr>
          <p:cNvPr id="5" name="Picture 4"/>
          <p:cNvPicPr>
            <a:picLocks noChangeAspect="1"/>
          </p:cNvPicPr>
          <p:nvPr/>
        </p:nvPicPr>
        <p:blipFill>
          <a:blip r:embed="rId30"/>
          <a:stretch>
            <a:fillRect/>
          </a:stretch>
        </p:blipFill>
        <p:spPr>
          <a:xfrm>
            <a:off x="12127758" y="6743700"/>
            <a:ext cx="3425483" cy="2743200"/>
          </a:xfrm>
          <a:prstGeom prst="rect">
            <a:avLst/>
          </a:prstGeom>
        </p:spPr>
      </p:pic>
    </p:spTree>
    <p:extLst>
      <p:ext uri="{BB962C8B-B14F-4D97-AF65-F5344CB8AC3E}">
        <p14:creationId xmlns:p14="http://schemas.microsoft.com/office/powerpoint/2010/main" val="3558615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2073"/>
          <a:stretch>
            <a:fillRect/>
          </a:stretch>
        </p:blipFill>
        <p:spPr>
          <a:xfrm>
            <a:off x="11131" y="-41687"/>
            <a:ext cx="9118284" cy="10370373"/>
          </a:xfrm>
          <a:prstGeom prst="rect">
            <a:avLst/>
          </a:prstGeom>
        </p:spPr>
      </p:pic>
      <p:pic>
        <p:nvPicPr>
          <p:cNvPr id="3" name="Picture 3"/>
          <p:cNvPicPr>
            <a:picLocks noChangeAspect="1"/>
          </p:cNvPicPr>
          <p:nvPr/>
        </p:nvPicPr>
        <p:blipFill>
          <a:blip r:embed="rId2">
            <a:alphaModFix amt="30000"/>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4019" t="127" r="11788"/>
          <a:stretch>
            <a:fillRect/>
          </a:stretch>
        </p:blipFill>
        <p:spPr>
          <a:xfrm>
            <a:off x="10583290" y="-28496"/>
            <a:ext cx="7694024" cy="10357183"/>
          </a:xfrm>
          <a:prstGeom prst="rect">
            <a:avLst/>
          </a:prstGeom>
        </p:spPr>
      </p:pic>
      <p:pic>
        <p:nvPicPr>
          <p:cNvPr id="23" name="Picture 2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23402">
            <a:off x="238505" y="271584"/>
            <a:ext cx="1148200" cy="1235730"/>
          </a:xfrm>
          <a:prstGeom prst="rect">
            <a:avLst/>
          </a:prstGeom>
        </p:spPr>
      </p:pic>
      <p:sp>
        <p:nvSpPr>
          <p:cNvPr id="27" name="TextBox 27"/>
          <p:cNvSpPr txBox="1"/>
          <p:nvPr/>
        </p:nvSpPr>
        <p:spPr>
          <a:xfrm>
            <a:off x="4618148" y="5077316"/>
            <a:ext cx="868366" cy="1350510"/>
          </a:xfrm>
          <a:prstGeom prst="rect">
            <a:avLst/>
          </a:prstGeom>
        </p:spPr>
        <p:txBody>
          <a:bodyPr lIns="0" tIns="0" rIns="0" bIns="0" rtlCol="0" anchor="t">
            <a:spAutoFit/>
          </a:bodyPr>
          <a:lstStyle/>
          <a:p>
            <a:pPr marL="0" marR="0" lvl="1" indent="0" algn="ctr" defTabSz="914400" rtl="0" eaLnBrk="1" fontAlgn="auto" latinLnBrk="0" hangingPunct="1">
              <a:lnSpc>
                <a:spcPts val="10048"/>
              </a:lnSpc>
              <a:spcBef>
                <a:spcPct val="0"/>
              </a:spcBef>
              <a:spcAft>
                <a:spcPts val="0"/>
              </a:spcAft>
              <a:buClrTx/>
              <a:buSzTx/>
              <a:buFontTx/>
              <a:buNone/>
              <a:tabLst/>
              <a:defRPr/>
            </a:pPr>
            <a:r>
              <a:rPr kumimoji="0" lang="en-US" sz="6400" b="0" i="0" u="none" strike="noStrike" kern="1200" cap="none" spc="0" normalizeH="0" baseline="0" noProof="0">
                <a:ln>
                  <a:noFill/>
                </a:ln>
                <a:solidFill>
                  <a:srgbClr val="FFFFFF"/>
                </a:solidFill>
                <a:effectLst/>
                <a:uLnTx/>
                <a:uFillTx/>
                <a:latin typeface="Gaegu Bold Italics"/>
                <a:ea typeface="+mn-ea"/>
                <a:cs typeface="+mn-cs"/>
              </a:rPr>
              <a:t>1</a:t>
            </a:r>
          </a:p>
        </p:txBody>
      </p:sp>
      <p:grpSp>
        <p:nvGrpSpPr>
          <p:cNvPr id="35" name="Group 35"/>
          <p:cNvGrpSpPr/>
          <p:nvPr/>
        </p:nvGrpSpPr>
        <p:grpSpPr>
          <a:xfrm rot="5400000">
            <a:off x="8775494" y="774494"/>
            <a:ext cx="737012" cy="18288000"/>
            <a:chOff x="0" y="0"/>
            <a:chExt cx="194110" cy="4816593"/>
          </a:xfrm>
        </p:grpSpPr>
        <p:sp>
          <p:nvSpPr>
            <p:cNvPr id="36" name="Freeform 36"/>
            <p:cNvSpPr/>
            <p:nvPr/>
          </p:nvSpPr>
          <p:spPr>
            <a:xfrm>
              <a:off x="0" y="0"/>
              <a:ext cx="194110" cy="4816592"/>
            </a:xfrm>
            <a:custGeom>
              <a:avLst/>
              <a:gdLst/>
              <a:ahLst/>
              <a:cxnLst/>
              <a:rect l="l" t="t" r="r" b="b"/>
              <a:pathLst>
                <a:path w="194110" h="4816592">
                  <a:moveTo>
                    <a:pt x="0" y="0"/>
                  </a:moveTo>
                  <a:lnTo>
                    <a:pt x="194110" y="0"/>
                  </a:lnTo>
                  <a:lnTo>
                    <a:pt x="194110" y="4816592"/>
                  </a:lnTo>
                  <a:lnTo>
                    <a:pt x="0" y="4816592"/>
                  </a:lnTo>
                  <a:close/>
                </a:path>
              </a:pathLst>
            </a:custGeom>
            <a:solidFill>
              <a:srgbClr val="F1C6CD"/>
            </a:solidFill>
          </p:spPr>
        </p:sp>
        <p:sp>
          <p:nvSpPr>
            <p:cNvPr id="37" name="TextBox 37"/>
            <p:cNvSpPr txBox="1"/>
            <p:nvPr/>
          </p:nvSpPr>
          <p:spPr>
            <a:xfrm>
              <a:off x="0" y="-47625"/>
              <a:ext cx="812800" cy="860425"/>
            </a:xfrm>
            <a:prstGeom prst="rect">
              <a:avLst/>
            </a:prstGeom>
          </p:spPr>
          <p:txBody>
            <a:bodyPr lIns="50800" tIns="50800" rIns="50800" bIns="50800" rtlCol="0" anchor="ctr"/>
            <a:lstStyle/>
            <a:p>
              <a:pPr marL="0" marR="0" lvl="0" indent="0" algn="ctr" defTabSz="914400" rtl="0" eaLnBrk="1" fontAlgn="auto" latinLnBrk="0" hangingPunct="1">
                <a:lnSpc>
                  <a:spcPts val="3473"/>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8" name="Picture 3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16900092" y="473897"/>
            <a:ext cx="992680" cy="861150"/>
          </a:xfrm>
          <a:prstGeom prst="rect">
            <a:avLst/>
          </a:prstGeom>
        </p:spPr>
      </p:pic>
      <p:sp>
        <p:nvSpPr>
          <p:cNvPr id="40" name="Rectangle 39"/>
          <p:cNvSpPr/>
          <p:nvPr/>
        </p:nvSpPr>
        <p:spPr>
          <a:xfrm>
            <a:off x="7162800" y="139370"/>
            <a:ext cx="4333238" cy="1477328"/>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rPr>
              <a:t>KHÁM PHÁ</a:t>
            </a:r>
          </a:p>
        </p:txBody>
      </p:sp>
      <p:sp>
        <p:nvSpPr>
          <p:cNvPr id="41" name="TextBox 40"/>
          <p:cNvSpPr txBox="1"/>
          <p:nvPr/>
        </p:nvSpPr>
        <p:spPr>
          <a:xfrm>
            <a:off x="4263096" y="1767870"/>
            <a:ext cx="9732638"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HĐ1. </a:t>
            </a:r>
            <a:r>
              <a:rPr kumimoji="0" lang="en-US" sz="4500" b="1" i="0" u="none" strike="noStrike" kern="1200" cap="none" spc="0" normalizeH="0" baseline="0" noProof="0" dirty="0" err="1" smtClean="0">
                <a:ln>
                  <a:noFill/>
                </a:ln>
                <a:solidFill>
                  <a:srgbClr val="C00000"/>
                </a:solidFill>
                <a:effectLst/>
                <a:uLnTx/>
                <a:uFillTx/>
                <a:latin typeface="Arial" panose="020B0604020202020204" pitchFamily="34" charset="0"/>
                <a:ea typeface="+mn-ea"/>
                <a:cs typeface="Arial" panose="020B0604020202020204" pitchFamily="34" charset="0"/>
              </a:rPr>
              <a:t>Cách</a:t>
            </a:r>
            <a:r>
              <a:rPr kumimoji="0" lang="en-US" sz="4500" b="1"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phát</a:t>
            </a:r>
            <a:r>
              <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biểu</a:t>
            </a:r>
            <a:r>
              <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một</a:t>
            </a:r>
            <a:r>
              <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nhiệm</a:t>
            </a:r>
            <a:r>
              <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t>
            </a:r>
            <a:r>
              <a:rPr kumimoji="0" lang="en-US" sz="45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vụ</a:t>
            </a:r>
            <a:endParaRPr kumimoji="0" lang="en-US" sz="45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pic>
        <p:nvPicPr>
          <p:cNvPr id="42" name="Picture 24"/>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600777">
            <a:off x="16367498" y="8621159"/>
            <a:ext cx="935729" cy="1090170"/>
          </a:xfrm>
          <a:prstGeom prst="rect">
            <a:avLst/>
          </a:prstGeom>
        </p:spPr>
      </p:pic>
      <p:sp>
        <p:nvSpPr>
          <p:cNvPr id="4" name="Rectangle 3"/>
          <p:cNvSpPr/>
          <p:nvPr/>
        </p:nvSpPr>
        <p:spPr>
          <a:xfrm>
            <a:off x="1600201" y="4229100"/>
            <a:ext cx="10164748" cy="2862322"/>
          </a:xfrm>
          <a:prstGeom prst="rect">
            <a:avLst/>
          </a:prstGeom>
        </p:spPr>
        <p:txBody>
          <a:bodyPr wrap="square">
            <a:spAutoFit/>
          </a:bodyPr>
          <a:lstStyle/>
          <a:p>
            <a:pPr lvl="0" algn="just">
              <a:lnSpc>
                <a:spcPct val="150000"/>
              </a:lnSpc>
              <a:spcBef>
                <a:spcPts val="100"/>
              </a:spcBef>
              <a:spcAft>
                <a:spcPts val="100"/>
              </a:spcAft>
            </a:pPr>
            <a:r>
              <a:rPr lang="vi-VN" sz="4000" dirty="0">
                <a:solidFill>
                  <a:srgbClr val="000000"/>
                </a:solidFill>
                <a:ea typeface="Arial" panose="020B0604020202020204" pitchFamily="34" charset="0"/>
                <a:cs typeface="Arial" panose="020B0604020202020204" pitchFamily="34" charset="0"/>
              </a:rPr>
              <a:t>Bạn Hà Phương đã có tập ảnh của gia đình, bạn phải chọn ảnh đẹp nhất để anh đưa và thiệp chúc thọ ông bà.</a:t>
            </a:r>
            <a:endParaRPr kumimoji="0" lang="en-US" sz="4000" i="0" strike="noStrike" kern="1200" cap="none" spc="0" normalizeH="0" baseline="0" noProof="0" dirty="0">
              <a:ln>
                <a:noFill/>
              </a:ln>
              <a:solidFill>
                <a:prstClr val="black"/>
              </a:solidFill>
              <a:effectLst/>
              <a:uLnTx/>
              <a:uFillTx/>
              <a:latin typeface="Calibri"/>
              <a:ea typeface="Arial" panose="020B0604020202020204" pitchFamily="34" charset="0"/>
              <a:cs typeface="Times New Roman" panose="02020603050405020304" pitchFamily="18" charset="0"/>
            </a:endParaRPr>
          </a:p>
        </p:txBody>
      </p:sp>
      <p:pic>
        <p:nvPicPr>
          <p:cNvPr id="20" name="Picture 22"/>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a:stretch>
            <a:fillRect/>
          </a:stretch>
        </p:blipFill>
        <p:spPr>
          <a:xfrm rot="652878">
            <a:off x="711287" y="8368818"/>
            <a:ext cx="1296660" cy="1283153"/>
          </a:xfrm>
          <a:prstGeom prst="rect">
            <a:avLst/>
          </a:prstGeom>
        </p:spPr>
      </p:pic>
      <p:sp>
        <p:nvSpPr>
          <p:cNvPr id="16" name="TextBox 15"/>
          <p:cNvSpPr txBox="1"/>
          <p:nvPr/>
        </p:nvSpPr>
        <p:spPr>
          <a:xfrm>
            <a:off x="2117404" y="3138843"/>
            <a:ext cx="198073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Trả</a:t>
            </a:r>
            <a:r>
              <a:rPr kumimoji="0" lang="en-US" sz="40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1" i="0" u="sng"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lời</a:t>
            </a:r>
            <a:r>
              <a:rPr kumimoji="0" lang="en-US" sz="4000" b="1"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40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7" name="Picture 16"/>
          <p:cNvPicPr>
            <a:picLocks noChangeAspect="1"/>
          </p:cNvPicPr>
          <p:nvPr/>
        </p:nvPicPr>
        <p:blipFill>
          <a:blip r:embed="rId31"/>
          <a:stretch>
            <a:fillRect/>
          </a:stretch>
        </p:blipFill>
        <p:spPr>
          <a:xfrm>
            <a:off x="12148203" y="3844724"/>
            <a:ext cx="4758276" cy="3810529"/>
          </a:xfrm>
          <a:prstGeom prst="rect">
            <a:avLst/>
          </a:prstGeom>
        </p:spPr>
      </p:pic>
    </p:spTree>
    <p:extLst>
      <p:ext uri="{BB962C8B-B14F-4D97-AF65-F5344CB8AC3E}">
        <p14:creationId xmlns:p14="http://schemas.microsoft.com/office/powerpoint/2010/main" val="231961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F2"/>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3733800" cy="10287000"/>
            <a:chOff x="0" y="0"/>
            <a:chExt cx="1340776" cy="2709333"/>
          </a:xfrm>
        </p:grpSpPr>
        <p:sp>
          <p:nvSpPr>
            <p:cNvPr id="3" name="Freeform 3"/>
            <p:cNvSpPr/>
            <p:nvPr/>
          </p:nvSpPr>
          <p:spPr>
            <a:xfrm>
              <a:off x="0" y="0"/>
              <a:ext cx="1340776" cy="2709333"/>
            </a:xfrm>
            <a:custGeom>
              <a:avLst/>
              <a:gdLst/>
              <a:ahLst/>
              <a:cxnLst/>
              <a:rect l="l" t="t" r="r" b="b"/>
              <a:pathLst>
                <a:path w="1340776" h="2709333">
                  <a:moveTo>
                    <a:pt x="0" y="0"/>
                  </a:moveTo>
                  <a:lnTo>
                    <a:pt x="1340776" y="0"/>
                  </a:lnTo>
                  <a:lnTo>
                    <a:pt x="1340776" y="2709333"/>
                  </a:lnTo>
                  <a:lnTo>
                    <a:pt x="0" y="2709333"/>
                  </a:lnTo>
                  <a:close/>
                </a:path>
              </a:pathLst>
            </a:custGeom>
            <a:solidFill>
              <a:srgbClr val="F7D6DF">
                <a:alpha val="49804"/>
              </a:srgbClr>
            </a:solidFill>
          </p:spPr>
        </p:sp>
        <p:sp>
          <p:nvSpPr>
            <p:cNvPr id="4" name="TextBox 4"/>
            <p:cNvSpPr txBox="1"/>
            <p:nvPr/>
          </p:nvSpPr>
          <p:spPr>
            <a:xfrm>
              <a:off x="0" y="-47625"/>
              <a:ext cx="812800" cy="860425"/>
            </a:xfrm>
            <a:prstGeom prst="rect">
              <a:avLst/>
            </a:prstGeom>
          </p:spPr>
          <p:txBody>
            <a:bodyPr lIns="50800" tIns="50800" rIns="50800" bIns="50800" rtlCol="0" anchor="ctr"/>
            <a:lstStyle/>
            <a:p>
              <a:pPr algn="ctr">
                <a:lnSpc>
                  <a:spcPts val="3473"/>
                </a:lnSpc>
              </a:pPr>
              <a:endParaRPr/>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899943" y="279964"/>
            <a:ext cx="1083257" cy="1172673"/>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a:off x="2587755" y="9606676"/>
            <a:ext cx="992680" cy="861150"/>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71226" y="330342"/>
            <a:ext cx="992680" cy="861150"/>
          </a:xfrm>
          <a:prstGeom prst="rect">
            <a:avLst/>
          </a:prstGeom>
        </p:spPr>
      </p:pic>
      <p:grpSp>
        <p:nvGrpSpPr>
          <p:cNvPr id="24" name="Group 23"/>
          <p:cNvGrpSpPr/>
          <p:nvPr/>
        </p:nvGrpSpPr>
        <p:grpSpPr>
          <a:xfrm>
            <a:off x="4267200" y="1611570"/>
            <a:ext cx="13487400" cy="7848600"/>
            <a:chOff x="4648200" y="1790700"/>
            <a:chExt cx="13487400" cy="7848600"/>
          </a:xfrm>
        </p:grpSpPr>
        <p:grpSp>
          <p:nvGrpSpPr>
            <p:cNvPr id="21" name="Group 4"/>
            <p:cNvGrpSpPr/>
            <p:nvPr/>
          </p:nvGrpSpPr>
          <p:grpSpPr>
            <a:xfrm>
              <a:off x="4648200" y="1790700"/>
              <a:ext cx="13487400" cy="7848600"/>
              <a:chOff x="0" y="0"/>
              <a:chExt cx="2968314" cy="2146361"/>
            </a:xfrm>
          </p:grpSpPr>
          <p:sp>
            <p:nvSpPr>
              <p:cNvPr id="22" name="Freeform 5"/>
              <p:cNvSpPr/>
              <p:nvPr/>
            </p:nvSpPr>
            <p:spPr>
              <a:xfrm>
                <a:off x="0" y="0"/>
                <a:ext cx="2968314" cy="2146361"/>
              </a:xfrm>
              <a:custGeom>
                <a:avLst/>
                <a:gdLst/>
                <a:ahLst/>
                <a:cxnLst/>
                <a:rect l="l" t="t" r="r" b="b"/>
                <a:pathLst>
                  <a:path w="2968314" h="2146361">
                    <a:moveTo>
                      <a:pt x="2843854" y="2146361"/>
                    </a:moveTo>
                    <a:lnTo>
                      <a:pt x="124460" y="2146361"/>
                    </a:lnTo>
                    <a:cubicBezTo>
                      <a:pt x="55880" y="2146361"/>
                      <a:pt x="0" y="2090481"/>
                      <a:pt x="0" y="2021901"/>
                    </a:cubicBezTo>
                    <a:lnTo>
                      <a:pt x="0" y="124460"/>
                    </a:lnTo>
                    <a:cubicBezTo>
                      <a:pt x="0" y="55880"/>
                      <a:pt x="55880" y="0"/>
                      <a:pt x="124460" y="0"/>
                    </a:cubicBezTo>
                    <a:lnTo>
                      <a:pt x="2843854" y="0"/>
                    </a:lnTo>
                    <a:cubicBezTo>
                      <a:pt x="2912434" y="0"/>
                      <a:pt x="2968314" y="55880"/>
                      <a:pt x="2968314" y="124460"/>
                    </a:cubicBezTo>
                    <a:lnTo>
                      <a:pt x="2968314" y="2021901"/>
                    </a:lnTo>
                    <a:cubicBezTo>
                      <a:pt x="2968314" y="2090482"/>
                      <a:pt x="2912434" y="2146361"/>
                      <a:pt x="2843854" y="2146361"/>
                    </a:cubicBezTo>
                    <a:close/>
                  </a:path>
                </a:pathLst>
              </a:custGeom>
              <a:solidFill>
                <a:srgbClr val="FFF0C6"/>
              </a:solidFill>
            </p:spPr>
          </p:sp>
        </p:grpSp>
        <p:sp>
          <p:nvSpPr>
            <p:cNvPr id="20" name="Rectangle 19"/>
            <p:cNvSpPr/>
            <p:nvPr/>
          </p:nvSpPr>
          <p:spPr>
            <a:xfrm>
              <a:off x="5094865" y="2019300"/>
              <a:ext cx="12750855" cy="7478970"/>
            </a:xfrm>
            <a:prstGeom prst="rect">
              <a:avLst/>
            </a:prstGeom>
          </p:spPr>
          <p:txBody>
            <a:bodyPr wrap="square">
              <a:spAutoFit/>
            </a:bodyPr>
            <a:lstStyle/>
            <a:p>
              <a:pPr algn="just">
                <a:lnSpc>
                  <a:spcPct val="150000"/>
                </a:lnSpc>
                <a:spcBef>
                  <a:spcPts val="100"/>
                </a:spcBef>
                <a:spcAft>
                  <a:spcPts val="100"/>
                </a:spcAft>
              </a:pPr>
              <a:r>
                <a:rPr lang="vi-VN" sz="4000" dirty="0">
                  <a:ea typeface="Arial" panose="020B0604020202020204" pitchFamily="34" charset="0"/>
                  <a:cs typeface="Times New Roman" panose="02020603050405020304" pitchFamily="18" charset="0"/>
                </a:rPr>
                <a:t>Với câu hỏi đã cho, dễ nhận biết Hà Phương đã có tập ảnh của gia đình, công việc của em cần làm là chọn một bức ảnh đủ bốn người (bố, mẹ và hai anh em). Câu cuối cùng là câu bổ trợ giải thích thêm về mục tiêu của nhiệm vụ không nhất thiết phải có, không phải là kết quả mà Hà Phương cần thực hiện. Nếu bỏ câu đó đi thì nhiệm vụ Việt Phương giao cho em là đã rõ ràng, đầy đủ. </a:t>
              </a:r>
              <a:endParaRPr lang="en-US" sz="4000" dirty="0">
                <a:effectLst/>
                <a:ea typeface="Arial" panose="020B0604020202020204" pitchFamily="34" charset="0"/>
                <a:cs typeface="Times New Roman" panose="02020603050405020304" pitchFamily="18" charset="0"/>
              </a:endParaRPr>
            </a:p>
          </p:txBody>
        </p:sp>
      </p:grpSp>
      <p:sp>
        <p:nvSpPr>
          <p:cNvPr id="23" name="Rectangle 22"/>
          <p:cNvSpPr/>
          <p:nvPr/>
        </p:nvSpPr>
        <p:spPr>
          <a:xfrm>
            <a:off x="638366" y="1521834"/>
            <a:ext cx="2409634" cy="2862322"/>
          </a:xfrm>
          <a:prstGeom prst="rect">
            <a:avLst/>
          </a:prstGeom>
        </p:spPr>
        <p:txBody>
          <a:bodyPr wrap="non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smtClean="0">
                <a:ln>
                  <a:noFill/>
                </a:ln>
                <a:solidFill>
                  <a:srgbClr val="1F497D"/>
                </a:solidFill>
                <a:effectLst/>
                <a:uLnTx/>
                <a:uFillTx/>
                <a:latin typeface="Arial" panose="020B0604020202020204" pitchFamily="34" charset="0"/>
                <a:ea typeface="+mn-ea"/>
                <a:cs typeface="Arial" panose="020B0604020202020204" pitchFamily="34" charset="0"/>
              </a:rPr>
              <a:t>NHẬN</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6000" b="1" noProof="0" dirty="0" smtClean="0">
                <a:solidFill>
                  <a:srgbClr val="1F497D"/>
                </a:solidFill>
                <a:latin typeface="Arial" panose="020B0604020202020204" pitchFamily="34" charset="0"/>
                <a:cs typeface="Arial" panose="020B0604020202020204" pitchFamily="34" charset="0"/>
              </a:rPr>
              <a:t>XÉT</a:t>
            </a:r>
            <a:endParaRPr kumimoji="0" lang="en-US" sz="6000" b="1" i="0" u="none"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25"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70118" y="7147280"/>
            <a:ext cx="2539782" cy="2203261"/>
          </a:xfrm>
          <a:prstGeom prst="rect">
            <a:avLst/>
          </a:prstGeom>
        </p:spPr>
      </p:pic>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1012</Words>
  <Application>Microsoft Office PowerPoint</Application>
  <PresentationFormat>Custom</PresentationFormat>
  <Paragraphs>68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Gaegu Bold Italics</vt: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Feminine Pitch Deck Business Presentation</dc:title>
  <cp:lastModifiedBy>ASUS</cp:lastModifiedBy>
  <cp:revision>19</cp:revision>
  <dcterms:created xsi:type="dcterms:W3CDTF">2006-08-16T00:00:00Z</dcterms:created>
  <dcterms:modified xsi:type="dcterms:W3CDTF">2023-04-24T13:36:17Z</dcterms:modified>
  <dc:identifier>DAFTgLbtpoM</dc:identifier>
</cp:coreProperties>
</file>