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61" r:id="rId4"/>
    <p:sldId id="258" r:id="rId5"/>
    <p:sldId id="264" r:id="rId6"/>
    <p:sldId id="267" r:id="rId7"/>
    <p:sldId id="268" r:id="rId8"/>
    <p:sldId id="260" r:id="rId9"/>
    <p:sldId id="262" r:id="rId10"/>
    <p:sldId id="269" r:id="rId11"/>
    <p:sldId id="259" r:id="rId12"/>
    <p:sldId id="266" r:id="rId13"/>
  </p:sldIdLst>
  <p:sldSz cx="18288000" cy="10287000"/>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22" autoAdjust="0"/>
  </p:normalViewPr>
  <p:slideViewPr>
    <p:cSldViewPr>
      <p:cViewPr varScale="1">
        <p:scale>
          <a:sx n="40" d="100"/>
          <a:sy n="40" d="100"/>
        </p:scale>
        <p:origin x="27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2A25D-BE50-49CC-949A-DCE4D98D95DC}" type="datetimeFigureOut">
              <a:rPr lang="en-US" smtClean="0"/>
              <a:t>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F67A1-D667-42FD-8B9F-77CD994D03FF}" type="slidenum">
              <a:rPr lang="en-US" smtClean="0"/>
              <a:t>‹#›</a:t>
            </a:fld>
            <a:endParaRPr lang="en-US"/>
          </a:p>
        </p:txBody>
      </p:sp>
    </p:spTree>
    <p:extLst>
      <p:ext uri="{BB962C8B-B14F-4D97-AF65-F5344CB8AC3E}">
        <p14:creationId xmlns:p14="http://schemas.microsoft.com/office/powerpoint/2010/main" val="32442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F67A1-D667-42FD-8B9F-77CD994D03FF}" type="slidenum">
              <a:rPr lang="en-US" smtClean="0"/>
              <a:t>8</a:t>
            </a:fld>
            <a:endParaRPr lang="en-US"/>
          </a:p>
        </p:txBody>
      </p:sp>
    </p:spTree>
    <p:extLst>
      <p:ext uri="{BB962C8B-B14F-4D97-AF65-F5344CB8AC3E}">
        <p14:creationId xmlns:p14="http://schemas.microsoft.com/office/powerpoint/2010/main" val="64382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8.svg"/><Relationship Id="rId3" Type="http://schemas.microsoft.com/office/2007/relationships/hdphoto" Target="../media/hdphoto1.wdp"/><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38.png"/><Relationship Id="rId88" Type="http://schemas.openxmlformats.org/officeDocument/2006/relationships/image" Target="../media/image40.png"/><Relationship Id="rId1" Type="http://schemas.openxmlformats.org/officeDocument/2006/relationships/slideLayout" Target="../slideLayouts/slideLayout7.xml"/><Relationship Id="rId11" Type="http://schemas.openxmlformats.org/officeDocument/2006/relationships/image" Target="../media/image10.svg"/><Relationship Id="rId87" Type="http://schemas.openxmlformats.org/officeDocument/2006/relationships/image" Target="../media/image86.sv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45.sv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13" Type="http://schemas.openxmlformats.org/officeDocument/2006/relationships/image" Target="../media/image10.svg"/><Relationship Id="rId18" Type="http://schemas.openxmlformats.org/officeDocument/2006/relationships/image" Target="../media/image30.svg"/><Relationship Id="rId12" Type="http://schemas.openxmlformats.org/officeDocument/2006/relationships/image" Target="../media/image18.png"/><Relationship Id="rId17" Type="http://schemas.openxmlformats.org/officeDocument/2006/relationships/image" Target="../media/image22.png"/><Relationship Id="rId2" Type="http://schemas.openxmlformats.org/officeDocument/2006/relationships/image" Target="../media/image32.png"/><Relationship Id="rId16" Type="http://schemas.openxmlformats.org/officeDocument/2006/relationships/image" Target="../media/image12.svg"/><Relationship Id="rId1" Type="http://schemas.openxmlformats.org/officeDocument/2006/relationships/slideLayout" Target="../slideLayouts/slideLayout7.xml"/><Relationship Id="rId11" Type="http://schemas.openxmlformats.org/officeDocument/2006/relationships/image" Target="../media/image8.svg"/><Relationship Id="rId15" Type="http://schemas.openxmlformats.org/officeDocument/2006/relationships/image" Target="../media/image6.png"/><Relationship Id="rId19" Type="http://schemas.openxmlformats.org/officeDocument/2006/relationships/image" Target="../media/image41.png"/><Relationship Id="rId31" Type="http://schemas.openxmlformats.org/officeDocument/2006/relationships/image" Target="../media/image29.sv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3" Type="http://schemas.openxmlformats.org/officeDocument/2006/relationships/image" Target="../media/image47.svg"/><Relationship Id="rId7" Type="http://schemas.openxmlformats.org/officeDocument/2006/relationships/image" Target="../media/image30.svg"/><Relationship Id="rId12"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43.png"/><Relationship Id="rId9" Type="http://schemas.openxmlformats.org/officeDocument/2006/relationships/image" Target="../media/image12.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504.svg"/><Relationship Id="rId12"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10.svg"/><Relationship Id="rId15" Type="http://schemas.openxmlformats.org/officeDocument/2006/relationships/image" Target="../media/image9.png"/><Relationship Id="rId10" Type="http://schemas.openxmlformats.org/officeDocument/2006/relationships/image" Target="../media/image5.png"/><Relationship Id="rId9" Type="http://schemas.openxmlformats.org/officeDocument/2006/relationships/image" Target="../media/image8.sv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7" Type="http://schemas.openxmlformats.org/officeDocument/2006/relationships/image" Target="../media/image14.svg"/><Relationship Id="rId12" Type="http://schemas.openxmlformats.org/officeDocument/2006/relationships/image" Target="../media/image8.svg"/><Relationship Id="rId17" Type="http://schemas.openxmlformats.org/officeDocument/2006/relationships/image" Target="../media/image16.png"/><Relationship Id="rId2" Type="http://schemas.openxmlformats.org/officeDocument/2006/relationships/image" Target="../media/image10.png"/><Relationship Id="rId16" Type="http://schemas.openxmlformats.org/officeDocument/2006/relationships/image" Target="../media/image12.svg"/><Relationship Id="rId1" Type="http://schemas.openxmlformats.org/officeDocument/2006/relationships/slideLayout" Target="../slideLayouts/slideLayout7.xml"/><Relationship Id="rId11" Type="http://schemas.openxmlformats.org/officeDocument/2006/relationships/image" Target="../media/image13.png"/><Relationship Id="rId15" Type="http://schemas.openxmlformats.org/officeDocument/2006/relationships/image" Target="../media/image15.png"/><Relationship Id="rId10" Type="http://schemas.openxmlformats.org/officeDocument/2006/relationships/image" Target="../media/image12.png"/><Relationship Id="rId9" Type="http://schemas.openxmlformats.org/officeDocument/2006/relationships/image" Target="../media/image10.svg"/><Relationship Id="rId14" Type="http://schemas.openxmlformats.org/officeDocument/2006/relationships/image" Target="../media/image30.svg"/><Relationship Id="rId4" Type="http://schemas.openxmlformats.org/officeDocument/2006/relationships/image" Target="../media/image54.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5.svg"/><Relationship Id="rId3" Type="http://schemas.openxmlformats.org/officeDocument/2006/relationships/image" Target="../media/image20.sv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svg"/><Relationship Id="rId4" Type="http://schemas.openxmlformats.org/officeDocument/2006/relationships/image" Target="../media/image18.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8.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11.png"/><Relationship Id="rId9" Type="http://schemas.openxmlformats.org/officeDocument/2006/relationships/image" Target="../media/image45.sv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47" Type="http://schemas.openxmlformats.org/officeDocument/2006/relationships/image" Target="../media/image21.png"/><Relationship Id="rId46" Type="http://schemas.openxmlformats.org/officeDocument/2006/relationships/image" Target="../media/image22.pn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45" Type="http://schemas.openxmlformats.org/officeDocument/2006/relationships/image" Target="../media/image188.svg"/><Relationship Id="rId11" Type="http://schemas.openxmlformats.org/officeDocument/2006/relationships/image" Target="../media/image10.svg"/><Relationship Id="rId4" Type="http://schemas.openxmlformats.org/officeDocument/2006/relationships/image" Target="../media/image27.png"/><Relationship Id="rId9" Type="http://schemas.openxmlformats.org/officeDocument/2006/relationships/image" Target="../media/image45.svg"/><Relationship Id="rId48"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21" Type="http://schemas.openxmlformats.org/officeDocument/2006/relationships/image" Target="../media/image290.svg"/><Relationship Id="rId7" Type="http://schemas.openxmlformats.org/officeDocument/2006/relationships/image" Target="../media/image30.svg"/><Relationship Id="rId12"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11.png"/><Relationship Id="rId9" Type="http://schemas.openxmlformats.org/officeDocument/2006/relationships/image" Target="../media/image45.sv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18.png"/><Relationship Id="rId12" Type="http://schemas.openxmlformats.org/officeDocument/2006/relationships/image" Target="../media/image30.svg"/><Relationship Id="rId17"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8.svg"/><Relationship Id="rId9" Type="http://schemas.openxmlformats.org/officeDocument/2006/relationships/image" Target="../media/image30.png"/><Relationship Id="rId14" Type="http://schemas.openxmlformats.org/officeDocument/2006/relationships/image" Target="../media/image31.sv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8" Type="http://schemas.openxmlformats.org/officeDocument/2006/relationships/image" Target="../media/image35.png"/><Relationship Id="rId13" Type="http://schemas.openxmlformats.org/officeDocument/2006/relationships/image" Target="../media/image14.svg"/><Relationship Id="rId7" Type="http://schemas.openxmlformats.org/officeDocument/2006/relationships/image" Target="../media/image10.svg"/><Relationship Id="rId17" Type="http://schemas.openxmlformats.org/officeDocument/2006/relationships/image" Target="../media/image12.svg"/><Relationship Id="rId2" Type="http://schemas.openxmlformats.org/officeDocument/2006/relationships/image" Target="../media/image11.png"/><Relationship Id="rId16" Type="http://schemas.openxmlformats.org/officeDocument/2006/relationships/image" Target="../media/image6.png"/><Relationship Id="rId20"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21.png"/><Relationship Id="rId15" Type="http://schemas.openxmlformats.org/officeDocument/2006/relationships/image" Target="../media/image45.svg"/><Relationship Id="rId10" Type="http://schemas.openxmlformats.org/officeDocument/2006/relationships/image" Target="../media/image34.png"/><Relationship Id="rId19" Type="http://schemas.openxmlformats.org/officeDocument/2006/relationships/image" Target="../media/image36.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E2F0"/>
        </a:solidFill>
        <a:effectLst/>
      </p:bgPr>
    </p:bg>
    <p:spTree>
      <p:nvGrpSpPr>
        <p:cNvPr id="1" name=""/>
        <p:cNvGrpSpPr/>
        <p:nvPr/>
      </p:nvGrpSpPr>
      <p:grpSpPr>
        <a:xfrm>
          <a:off x="0" y="0"/>
          <a:ext cx="0" cy="0"/>
          <a:chOff x="0" y="0"/>
          <a:chExt cx="0" cy="0"/>
        </a:xfrm>
      </p:grpSpPr>
      <p:grpSp>
        <p:nvGrpSpPr>
          <p:cNvPr id="25" name="Group 24"/>
          <p:cNvGrpSpPr/>
          <p:nvPr/>
        </p:nvGrpSpPr>
        <p:grpSpPr>
          <a:xfrm>
            <a:off x="1752600" y="1908420"/>
            <a:ext cx="14744275" cy="5649088"/>
            <a:chOff x="2131673" y="1908420"/>
            <a:chExt cx="14744275" cy="5649088"/>
          </a:xfrm>
        </p:grpSpPr>
        <p:grpSp>
          <p:nvGrpSpPr>
            <p:cNvPr id="2" name="Group 2"/>
            <p:cNvGrpSpPr/>
            <p:nvPr/>
          </p:nvGrpSpPr>
          <p:grpSpPr>
            <a:xfrm>
              <a:off x="2131673" y="2012961"/>
              <a:ext cx="13645567" cy="5355003"/>
              <a:chOff x="0" y="0"/>
              <a:chExt cx="5327943" cy="2090874"/>
            </a:xfrm>
          </p:grpSpPr>
          <p:sp>
            <p:nvSpPr>
              <p:cNvPr id="3" name="Freeform 3"/>
              <p:cNvSpPr/>
              <p:nvPr/>
            </p:nvSpPr>
            <p:spPr>
              <a:xfrm>
                <a:off x="0" y="0"/>
                <a:ext cx="5327943" cy="2090874"/>
              </a:xfrm>
              <a:custGeom>
                <a:avLst/>
                <a:gdLst/>
                <a:ahLst/>
                <a:cxnLst/>
                <a:rect l="l" t="t" r="r" b="b"/>
                <a:pathLst>
                  <a:path w="5327943" h="2090874">
                    <a:moveTo>
                      <a:pt x="10780" y="0"/>
                    </a:moveTo>
                    <a:lnTo>
                      <a:pt x="5317163" y="0"/>
                    </a:lnTo>
                    <a:cubicBezTo>
                      <a:pt x="5320023" y="0"/>
                      <a:pt x="5322765" y="1136"/>
                      <a:pt x="5324786" y="3157"/>
                    </a:cubicBezTo>
                    <a:cubicBezTo>
                      <a:pt x="5326808" y="5179"/>
                      <a:pt x="5327943" y="7921"/>
                      <a:pt x="5327943" y="10780"/>
                    </a:cubicBezTo>
                    <a:lnTo>
                      <a:pt x="5327943" y="2080094"/>
                    </a:lnTo>
                    <a:cubicBezTo>
                      <a:pt x="5327943" y="2086047"/>
                      <a:pt x="5323117" y="2090874"/>
                      <a:pt x="5317163" y="2090874"/>
                    </a:cubicBezTo>
                    <a:lnTo>
                      <a:pt x="10780" y="2090874"/>
                    </a:lnTo>
                    <a:cubicBezTo>
                      <a:pt x="4826" y="2090874"/>
                      <a:pt x="0" y="2086047"/>
                      <a:pt x="0" y="2080094"/>
                    </a:cubicBezTo>
                    <a:lnTo>
                      <a:pt x="0" y="10780"/>
                    </a:lnTo>
                    <a:cubicBezTo>
                      <a:pt x="0" y="4826"/>
                      <a:pt x="4826" y="0"/>
                      <a:pt x="10780" y="0"/>
                    </a:cubicBezTo>
                    <a:close/>
                  </a:path>
                </a:pathLst>
              </a:custGeom>
              <a:solidFill>
                <a:srgbClr val="FFFFFF"/>
              </a:solidFill>
              <a:ln w="38100">
                <a:solidFill>
                  <a:srgbClr val="000000"/>
                </a:solidFill>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321217" y="1908420"/>
              <a:ext cx="14554731" cy="5649088"/>
              <a:chOff x="0" y="0"/>
              <a:chExt cx="5327943" cy="2090874"/>
            </a:xfrm>
          </p:grpSpPr>
          <p:sp>
            <p:nvSpPr>
              <p:cNvPr id="6" name="Freeform 6"/>
              <p:cNvSpPr/>
              <p:nvPr/>
            </p:nvSpPr>
            <p:spPr>
              <a:xfrm>
                <a:off x="0" y="0"/>
                <a:ext cx="5327943" cy="2090874"/>
              </a:xfrm>
              <a:custGeom>
                <a:avLst/>
                <a:gdLst/>
                <a:ahLst/>
                <a:cxnLst/>
                <a:rect l="l" t="t" r="r" b="b"/>
                <a:pathLst>
                  <a:path w="5327943" h="2090874">
                    <a:moveTo>
                      <a:pt x="10780" y="0"/>
                    </a:moveTo>
                    <a:lnTo>
                      <a:pt x="5317163" y="0"/>
                    </a:lnTo>
                    <a:cubicBezTo>
                      <a:pt x="5320023" y="0"/>
                      <a:pt x="5322765" y="1136"/>
                      <a:pt x="5324786" y="3157"/>
                    </a:cubicBezTo>
                    <a:cubicBezTo>
                      <a:pt x="5326808" y="5179"/>
                      <a:pt x="5327943" y="7921"/>
                      <a:pt x="5327943" y="10780"/>
                    </a:cubicBezTo>
                    <a:lnTo>
                      <a:pt x="5327943" y="2080094"/>
                    </a:lnTo>
                    <a:cubicBezTo>
                      <a:pt x="5327943" y="2086047"/>
                      <a:pt x="5323117" y="2090874"/>
                      <a:pt x="5317163" y="2090874"/>
                    </a:cubicBezTo>
                    <a:lnTo>
                      <a:pt x="10780" y="2090874"/>
                    </a:lnTo>
                    <a:cubicBezTo>
                      <a:pt x="4826" y="2090874"/>
                      <a:pt x="0" y="2086047"/>
                      <a:pt x="0" y="2080094"/>
                    </a:cubicBezTo>
                    <a:lnTo>
                      <a:pt x="0" y="10780"/>
                    </a:lnTo>
                    <a:cubicBezTo>
                      <a:pt x="0" y="4826"/>
                      <a:pt x="4826" y="0"/>
                      <a:pt x="10780" y="0"/>
                    </a:cubicBezTo>
                    <a:close/>
                  </a:path>
                </a:pathLst>
              </a:custGeom>
              <a:solidFill>
                <a:srgbClr val="FFD066"/>
              </a:solidFill>
              <a:ln w="38100">
                <a:solidFill>
                  <a:srgbClr val="000000"/>
                </a:solidFill>
              </a:ln>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98276" y="6666138"/>
            <a:ext cx="6066762" cy="5184324"/>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702537" y="6302852"/>
            <a:ext cx="4556763" cy="5910895"/>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093922" flipV="1">
            <a:off x="14649834" y="1897583"/>
            <a:ext cx="2098421" cy="902159"/>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88893" y="633839"/>
            <a:ext cx="271912" cy="271912"/>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36463" y="5470979"/>
            <a:ext cx="271912" cy="271912"/>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65038" y="8159733"/>
            <a:ext cx="271912" cy="271912"/>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5742891"/>
            <a:ext cx="319758" cy="319758"/>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764511" y="1028700"/>
            <a:ext cx="319758" cy="319758"/>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702537" y="7839975"/>
            <a:ext cx="319758" cy="319758"/>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06631">
            <a:off x="399542" y="1239833"/>
            <a:ext cx="1897831" cy="410622"/>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60200">
            <a:off x="9682794" y="8546584"/>
            <a:ext cx="1501474" cy="324864"/>
          </a:xfrm>
          <a:prstGeom prst="rect">
            <a:avLst/>
          </a:prstGeom>
        </p:spPr>
      </p:pic>
      <p:sp>
        <p:nvSpPr>
          <p:cNvPr id="24" name="TextBox 9"/>
          <p:cNvSpPr txBox="1"/>
          <p:nvPr/>
        </p:nvSpPr>
        <p:spPr>
          <a:xfrm>
            <a:off x="1847371" y="2405826"/>
            <a:ext cx="14744275" cy="3118674"/>
          </a:xfrm>
          <a:prstGeom prst="rect">
            <a:avLst/>
          </a:prstGeom>
        </p:spPr>
        <p:txBody>
          <a:bodyPr wrap="square" lIns="0" tIns="0" rIns="0" bIns="0" rtlCol="0" anchor="t">
            <a:spAutoFit/>
          </a:bodyPr>
          <a:lstStyle/>
          <a:p>
            <a:pPr marL="0" lvl="0" indent="0" algn="ctr">
              <a:lnSpc>
                <a:spcPct val="150000"/>
              </a:lnSpc>
              <a:spcBef>
                <a:spcPct val="0"/>
              </a:spcBef>
            </a:pPr>
            <a:r>
              <a:rPr lang="en-US" sz="7200" b="1" u="none" spc="240" dirty="0" smtClean="0">
                <a:latin typeface="Arial" panose="020B0604020202020204" pitchFamily="34" charset="0"/>
                <a:cs typeface="Arial" panose="020B0604020202020204" pitchFamily="34" charset="0"/>
              </a:rPr>
              <a:t>CHÀO MỪNG CÁC EM </a:t>
            </a:r>
          </a:p>
          <a:p>
            <a:pPr marL="0" lvl="0" indent="0" algn="ctr">
              <a:lnSpc>
                <a:spcPct val="150000"/>
              </a:lnSpc>
              <a:spcBef>
                <a:spcPct val="0"/>
              </a:spcBef>
            </a:pPr>
            <a:r>
              <a:rPr lang="en-US" sz="7200" b="1" u="none" spc="240" dirty="0" smtClean="0">
                <a:latin typeface="Arial" panose="020B0604020202020204" pitchFamily="34" charset="0"/>
                <a:cs typeface="Arial" panose="020B0604020202020204" pitchFamily="34" charset="0"/>
              </a:rPr>
              <a:t>ĐẾN VỚI BÀI HỌC HÔM NAY!</a:t>
            </a:r>
            <a:endParaRPr lang="en-US" sz="7200" b="1" u="none" spc="240" dirty="0">
              <a:latin typeface="Arial" panose="020B0604020202020204" pitchFamily="34" charset="0"/>
              <a:cs typeface="Arial" panose="020B0604020202020204" pitchFamily="34"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153400" y="840630"/>
            <a:ext cx="10855183" cy="913035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4550">
            <a:off x="-806158" y="9658703"/>
            <a:ext cx="2221917" cy="480742"/>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550">
            <a:off x="16822345" y="9822088"/>
            <a:ext cx="2016244" cy="436242"/>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784631" y="9098512"/>
            <a:ext cx="292113" cy="292113"/>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157687" y="1085284"/>
            <a:ext cx="292113" cy="292113"/>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526000" y="431040"/>
            <a:ext cx="304468" cy="304468"/>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846472" y="9563100"/>
            <a:ext cx="304468" cy="304468"/>
          </a:xfrm>
          <a:prstGeom prst="rect">
            <a:avLst/>
          </a:prstGeom>
        </p:spPr>
      </p:pic>
      <p:grpSp>
        <p:nvGrpSpPr>
          <p:cNvPr id="8" name="Group 7"/>
          <p:cNvGrpSpPr/>
          <p:nvPr/>
        </p:nvGrpSpPr>
        <p:grpSpPr>
          <a:xfrm>
            <a:off x="304800" y="167671"/>
            <a:ext cx="7531874" cy="5597224"/>
            <a:chOff x="1219200" y="3695701"/>
            <a:chExt cx="7531874" cy="5597228"/>
          </a:xfrm>
        </p:grpSpPr>
        <p:sp>
          <p:nvSpPr>
            <p:cNvPr id="29" name="Rectangle 28"/>
            <p:cNvSpPr/>
            <p:nvPr/>
          </p:nvSpPr>
          <p:spPr>
            <a:xfrm>
              <a:off x="1219200" y="3695701"/>
              <a:ext cx="7452548" cy="3785654"/>
            </a:xfrm>
            <a:prstGeom prst="rect">
              <a:avLst/>
            </a:prstGeom>
            <a:noFill/>
            <a:ln>
              <a:no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50000"/>
                </a:lnSpc>
              </a:pPr>
              <a:r>
                <a:rPr lang="vi-VN" sz="4000" dirty="0">
                  <a:solidFill>
                    <a:srgbClr val="000000"/>
                  </a:solidFill>
                  <a:ea typeface="Arial" panose="020B0604020202020204" pitchFamily="34" charset="0"/>
                </a:rPr>
                <a:t>Em hãy thau mỗi dấu ? trong Bảng 2 bằng một lệnh để nếu thực hiện tuần tự các lệnh từ 1 đến 9 thì robot sẽ đi từ C đến D.</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3" name="Picture 4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87"/>
                </a:ext>
              </a:extLst>
            </a:blip>
            <a:srcRect/>
            <a:stretch>
              <a:fillRect/>
            </a:stretch>
          </p:blipFill>
          <p:spPr>
            <a:xfrm>
              <a:off x="7247935" y="7629668"/>
              <a:ext cx="1503139" cy="1663261"/>
            </a:xfrm>
            <a:prstGeom prst="rect">
              <a:avLst/>
            </a:prstGeom>
          </p:spPr>
        </p:pic>
      </p:grpSp>
      <p:pic>
        <p:nvPicPr>
          <p:cNvPr id="9" name="Picture 8"/>
          <p:cNvPicPr>
            <a:picLocks noChangeAspect="1"/>
          </p:cNvPicPr>
          <p:nvPr/>
        </p:nvPicPr>
        <p:blipFill>
          <a:blip r:embed="rId88"/>
          <a:stretch>
            <a:fillRect/>
          </a:stretch>
        </p:blipFill>
        <p:spPr>
          <a:xfrm>
            <a:off x="797462" y="4000500"/>
            <a:ext cx="5118960" cy="6158150"/>
          </a:xfrm>
          <a:prstGeom prst="rect">
            <a:avLst/>
          </a:prstGeom>
        </p:spPr>
      </p:pic>
      <p:sp>
        <p:nvSpPr>
          <p:cNvPr id="12" name="Rectangle 11"/>
          <p:cNvSpPr/>
          <p:nvPr/>
        </p:nvSpPr>
        <p:spPr>
          <a:xfrm>
            <a:off x="10983248" y="3390900"/>
            <a:ext cx="3647152" cy="646331"/>
          </a:xfrm>
          <a:prstGeom prst="rect">
            <a:avLst/>
          </a:prstGeom>
          <a:solidFill>
            <a:schemeClr val="bg1"/>
          </a:solidFill>
          <a:ln>
            <a:solidFill>
              <a:schemeClr val="bg1"/>
            </a:solidFill>
          </a:ln>
        </p:spPr>
        <p:txBody>
          <a:bodyPr wrap="none">
            <a:spAutoFit/>
          </a:bodyPr>
          <a:lstStyle/>
          <a:p>
            <a:r>
              <a:rPr lang="vi-VN" sz="3600" b="1" dirty="0">
                <a:solidFill>
                  <a:srgbClr val="FF0000"/>
                </a:solidFill>
                <a:ea typeface="Arial" panose="020B0604020202020204" pitchFamily="34" charset="0"/>
              </a:rPr>
              <a:t>Nếu đỏ thì </a:t>
            </a:r>
            <a:r>
              <a:rPr lang="vi-VN" sz="3600" b="1" dirty="0" smtClean="0">
                <a:solidFill>
                  <a:srgbClr val="FF0000"/>
                </a:solidFill>
                <a:ea typeface="Arial" panose="020B0604020202020204" pitchFamily="34" charset="0"/>
              </a:rPr>
              <a:t>nhảy</a:t>
            </a:r>
            <a:endParaRPr lang="en-US" sz="3600" dirty="0">
              <a:solidFill>
                <a:srgbClr val="FF0000"/>
              </a:solidFill>
            </a:endParaRPr>
          </a:p>
        </p:txBody>
      </p:sp>
      <p:sp>
        <p:nvSpPr>
          <p:cNvPr id="25" name="Rectangle 24"/>
          <p:cNvSpPr/>
          <p:nvPr/>
        </p:nvSpPr>
        <p:spPr>
          <a:xfrm>
            <a:off x="10983248" y="4900608"/>
            <a:ext cx="1817805" cy="646331"/>
          </a:xfrm>
          <a:prstGeom prst="rect">
            <a:avLst/>
          </a:prstGeom>
          <a:solidFill>
            <a:schemeClr val="bg1"/>
          </a:solidFill>
          <a:ln>
            <a:solidFill>
              <a:schemeClr val="bg1"/>
            </a:solidFill>
          </a:ln>
        </p:spPr>
        <p:txBody>
          <a:bodyPr wrap="none">
            <a:spAutoFit/>
          </a:bodyPr>
          <a:lstStyle/>
          <a:p>
            <a:r>
              <a:rPr lang="vi-VN" sz="3600" b="1">
                <a:solidFill>
                  <a:srgbClr val="FF0000"/>
                </a:solidFill>
                <a:ea typeface="Arial" panose="020B0604020202020204" pitchFamily="34" charset="0"/>
              </a:rPr>
              <a:t>Tiến (1)</a:t>
            </a:r>
            <a:endParaRPr lang="en-US" sz="3600" dirty="0">
              <a:solidFill>
                <a:srgbClr val="FF0000"/>
              </a:solidFill>
            </a:endParaRPr>
          </a:p>
        </p:txBody>
      </p:sp>
      <p:sp>
        <p:nvSpPr>
          <p:cNvPr id="30" name="Rectangle 29"/>
          <p:cNvSpPr/>
          <p:nvPr/>
        </p:nvSpPr>
        <p:spPr>
          <a:xfrm>
            <a:off x="10983248" y="7243261"/>
            <a:ext cx="3647152" cy="646331"/>
          </a:xfrm>
          <a:prstGeom prst="rect">
            <a:avLst/>
          </a:prstGeom>
          <a:solidFill>
            <a:schemeClr val="bg1"/>
          </a:solidFill>
          <a:ln>
            <a:solidFill>
              <a:schemeClr val="bg1"/>
            </a:solidFill>
          </a:ln>
        </p:spPr>
        <p:txBody>
          <a:bodyPr wrap="none">
            <a:spAutoFit/>
          </a:bodyPr>
          <a:lstStyle/>
          <a:p>
            <a:r>
              <a:rPr lang="vi-VN" sz="3600" b="1" dirty="0">
                <a:solidFill>
                  <a:srgbClr val="FF0000"/>
                </a:solidFill>
                <a:ea typeface="Arial" panose="020B0604020202020204" pitchFamily="34" charset="0"/>
              </a:rPr>
              <a:t>Nếu đỏ thì </a:t>
            </a:r>
            <a:r>
              <a:rPr lang="vi-VN" sz="3600" b="1" dirty="0" smtClean="0">
                <a:solidFill>
                  <a:srgbClr val="FF0000"/>
                </a:solidFill>
                <a:ea typeface="Arial" panose="020B0604020202020204" pitchFamily="34" charset="0"/>
              </a:rPr>
              <a:t>nhảy</a:t>
            </a:r>
            <a:endParaRPr lang="en-US" sz="3600" dirty="0">
              <a:solidFill>
                <a:srgbClr val="FF0000"/>
              </a:solidFill>
            </a:endParaRPr>
          </a:p>
        </p:txBody>
      </p:sp>
      <p:sp>
        <p:nvSpPr>
          <p:cNvPr id="31" name="Rectangle 30"/>
          <p:cNvSpPr/>
          <p:nvPr/>
        </p:nvSpPr>
        <p:spPr>
          <a:xfrm>
            <a:off x="10983248" y="8039100"/>
            <a:ext cx="2185214" cy="646331"/>
          </a:xfrm>
          <a:prstGeom prst="rect">
            <a:avLst/>
          </a:prstGeom>
          <a:solidFill>
            <a:schemeClr val="bg1"/>
          </a:solidFill>
          <a:ln>
            <a:solidFill>
              <a:schemeClr val="bg1"/>
            </a:solidFill>
          </a:ln>
        </p:spPr>
        <p:txBody>
          <a:bodyPr wrap="none">
            <a:spAutoFit/>
          </a:bodyPr>
          <a:lstStyle/>
          <a:p>
            <a:r>
              <a:rPr lang="vi-VN" sz="3600" b="1" dirty="0">
                <a:solidFill>
                  <a:srgbClr val="FF0000"/>
                </a:solidFill>
                <a:ea typeface="Arial" panose="020B0604020202020204" pitchFamily="34" charset="0"/>
              </a:rPr>
              <a:t>Quay trái</a:t>
            </a:r>
            <a:endParaRPr lang="en-US" sz="3600" dirty="0">
              <a:solidFill>
                <a:srgbClr val="FF0000"/>
              </a:solidFill>
            </a:endParaRPr>
          </a:p>
        </p:txBody>
      </p:sp>
    </p:spTree>
    <p:extLst>
      <p:ext uri="{BB962C8B-B14F-4D97-AF65-F5344CB8AC3E}">
        <p14:creationId xmlns:p14="http://schemas.microsoft.com/office/powerpoint/2010/main" val="219901477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E2F0"/>
        </a:solidFill>
        <a:effectLst/>
      </p:bgPr>
    </p:bg>
    <p:spTree>
      <p:nvGrpSpPr>
        <p:cNvPr id="1" name=""/>
        <p:cNvGrpSpPr/>
        <p:nvPr/>
      </p:nvGrpSpPr>
      <p:grpSpPr>
        <a:xfrm>
          <a:off x="0" y="0"/>
          <a:ext cx="0" cy="0"/>
          <a:chOff x="0" y="0"/>
          <a:chExt cx="0" cy="0"/>
        </a:xfrm>
      </p:grpSpPr>
      <p:sp>
        <p:nvSpPr>
          <p:cNvPr id="16" name="TextBox 16"/>
          <p:cNvSpPr txBox="1"/>
          <p:nvPr/>
        </p:nvSpPr>
        <p:spPr>
          <a:xfrm>
            <a:off x="1690614" y="5147550"/>
            <a:ext cx="1646126" cy="1723287"/>
          </a:xfrm>
          <a:prstGeom prst="rect">
            <a:avLst/>
          </a:prstGeom>
        </p:spPr>
        <p:txBody>
          <a:bodyPr lIns="50800" tIns="50800" rIns="50800" bIns="50800" rtlCol="0" anchor="ctr"/>
          <a:lstStyle/>
          <a:p>
            <a:pPr algn="ctr">
              <a:lnSpc>
                <a:spcPts val="2659"/>
              </a:lnSpc>
            </a:pPr>
            <a:endParaRPr/>
          </a:p>
        </p:txBody>
      </p:sp>
      <p:pic>
        <p:nvPicPr>
          <p:cNvPr id="51" name="Picture 5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03554" y="802223"/>
            <a:ext cx="176712" cy="176712"/>
          </a:xfrm>
          <a:prstGeom prst="rect">
            <a:avLst/>
          </a:prstGeom>
        </p:spPr>
      </p:pic>
      <p:pic>
        <p:nvPicPr>
          <p:cNvPr id="52" name="Picture 5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376389" y="772831"/>
            <a:ext cx="288715" cy="288715"/>
          </a:xfrm>
          <a:prstGeom prst="rect">
            <a:avLst/>
          </a:prstGeom>
        </p:spPr>
      </p:pic>
      <p:pic>
        <p:nvPicPr>
          <p:cNvPr id="53" name="Picture 5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228757" y="9597653"/>
            <a:ext cx="288715" cy="288715"/>
          </a:xfrm>
          <a:prstGeom prst="rect">
            <a:avLst/>
          </a:prstGeom>
        </p:spPr>
      </p:pic>
      <p:pic>
        <p:nvPicPr>
          <p:cNvPr id="54" name="Picture 5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084451" y="2285335"/>
            <a:ext cx="288715" cy="288715"/>
          </a:xfrm>
          <a:prstGeom prst="rect">
            <a:avLst/>
          </a:prstGeom>
        </p:spPr>
      </p:pic>
      <p:pic>
        <p:nvPicPr>
          <p:cNvPr id="55" name="Picture 5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470988" y="3860648"/>
            <a:ext cx="211688" cy="211688"/>
          </a:xfrm>
          <a:prstGeom prst="rect">
            <a:avLst/>
          </a:prstGeom>
        </p:spPr>
      </p:pic>
      <p:pic>
        <p:nvPicPr>
          <p:cNvPr id="56" name="Picture 5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993758" y="9086807"/>
            <a:ext cx="211688" cy="211688"/>
          </a:xfrm>
          <a:prstGeom prst="rect">
            <a:avLst/>
          </a:prstGeom>
        </p:spPr>
      </p:pic>
      <p:pic>
        <p:nvPicPr>
          <p:cNvPr id="62" name="Picture 6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343576">
            <a:off x="741699" y="8987340"/>
            <a:ext cx="1897831" cy="410622"/>
          </a:xfrm>
          <a:prstGeom prst="rect">
            <a:avLst/>
          </a:prstGeom>
        </p:spPr>
      </p:pic>
      <p:pic>
        <p:nvPicPr>
          <p:cNvPr id="63" name="Picture 6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343576">
            <a:off x="15761720" y="1273325"/>
            <a:ext cx="1897831" cy="410622"/>
          </a:xfrm>
          <a:prstGeom prst="rect">
            <a:avLst/>
          </a:prstGeom>
        </p:spPr>
      </p:pic>
      <p:sp>
        <p:nvSpPr>
          <p:cNvPr id="66" name="Rectangle 65"/>
          <p:cNvSpPr/>
          <p:nvPr/>
        </p:nvSpPr>
        <p:spPr>
          <a:xfrm>
            <a:off x="5109613" y="642332"/>
            <a:ext cx="8191666" cy="1605568"/>
          </a:xfrm>
          <a:prstGeom prst="rect">
            <a:avLst/>
          </a:prstGeom>
        </p:spPr>
        <p:txBody>
          <a:bodyPr wrap="none">
            <a:spAutoFit/>
          </a:bodyPr>
          <a:lstStyle/>
          <a:p>
            <a:pPr lvl="0" algn="ctr">
              <a:lnSpc>
                <a:spcPts val="11787"/>
              </a:lnSpc>
              <a:defRPr/>
            </a:pP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b="1" dirty="0">
              <a:solidFill>
                <a:srgbClr val="FF0000"/>
              </a:solidFill>
              <a:latin typeface="Arial" panose="020B0604020202020204" pitchFamily="34" charset="0"/>
              <a:cs typeface="Arial" panose="020B0604020202020204" pitchFamily="34" charset="0"/>
            </a:endParaRPr>
          </a:p>
        </p:txBody>
      </p:sp>
      <p:grpSp>
        <p:nvGrpSpPr>
          <p:cNvPr id="70" name="Group 69"/>
          <p:cNvGrpSpPr/>
          <p:nvPr/>
        </p:nvGrpSpPr>
        <p:grpSpPr>
          <a:xfrm>
            <a:off x="1524000" y="3086100"/>
            <a:ext cx="6898494" cy="4599171"/>
            <a:chOff x="1524000" y="3287529"/>
            <a:chExt cx="6898494" cy="4599171"/>
          </a:xfrm>
        </p:grpSpPr>
        <p:grpSp>
          <p:nvGrpSpPr>
            <p:cNvPr id="65" name="Group 64"/>
            <p:cNvGrpSpPr/>
            <p:nvPr/>
          </p:nvGrpSpPr>
          <p:grpSpPr>
            <a:xfrm>
              <a:off x="1524000" y="3287529"/>
              <a:ext cx="6898494" cy="4599171"/>
              <a:chOff x="1593462" y="5224712"/>
              <a:chExt cx="3757416" cy="2820053"/>
            </a:xfrm>
          </p:grpSpPr>
          <p:grpSp>
            <p:nvGrpSpPr>
              <p:cNvPr id="2" name="Group 2"/>
              <p:cNvGrpSpPr/>
              <p:nvPr/>
            </p:nvGrpSpPr>
            <p:grpSpPr>
              <a:xfrm>
                <a:off x="1593462" y="5362701"/>
                <a:ext cx="3660264" cy="2682064"/>
                <a:chOff x="0" y="0"/>
                <a:chExt cx="1807312" cy="1324311"/>
              </a:xfrm>
            </p:grpSpPr>
            <p:sp>
              <p:nvSpPr>
                <p:cNvPr id="3" name="Freeform 3"/>
                <p:cNvSpPr/>
                <p:nvPr/>
              </p:nvSpPr>
              <p:spPr>
                <a:xfrm>
                  <a:off x="0" y="0"/>
                  <a:ext cx="1807312" cy="1324311"/>
                </a:xfrm>
                <a:custGeom>
                  <a:avLst/>
                  <a:gdLst/>
                  <a:ahLst/>
                  <a:cxnLst/>
                  <a:rect l="l" t="t" r="r" b="b"/>
                  <a:pathLst>
                    <a:path w="1807312" h="1324311">
                      <a:moveTo>
                        <a:pt x="40187" y="0"/>
                      </a:moveTo>
                      <a:lnTo>
                        <a:pt x="1767125" y="0"/>
                      </a:lnTo>
                      <a:cubicBezTo>
                        <a:pt x="1789320" y="0"/>
                        <a:pt x="1807312" y="17993"/>
                        <a:pt x="1807312" y="40187"/>
                      </a:cubicBezTo>
                      <a:lnTo>
                        <a:pt x="1807312" y="1284123"/>
                      </a:lnTo>
                      <a:cubicBezTo>
                        <a:pt x="1807312" y="1306318"/>
                        <a:pt x="1789320" y="1324311"/>
                        <a:pt x="1767125" y="1324311"/>
                      </a:cubicBezTo>
                      <a:lnTo>
                        <a:pt x="40187" y="1324311"/>
                      </a:lnTo>
                      <a:cubicBezTo>
                        <a:pt x="17993" y="1324311"/>
                        <a:pt x="0" y="1306318"/>
                        <a:pt x="0" y="1284123"/>
                      </a:cubicBezTo>
                      <a:lnTo>
                        <a:pt x="0" y="40187"/>
                      </a:lnTo>
                      <a:cubicBezTo>
                        <a:pt x="0" y="17993"/>
                        <a:pt x="17993" y="0"/>
                        <a:pt x="40187" y="0"/>
                      </a:cubicBezTo>
                      <a:close/>
                    </a:path>
                  </a:pathLst>
                </a:custGeom>
                <a:solidFill>
                  <a:srgbClr val="FFFFFF"/>
                </a:solidFill>
                <a:ln w="38100">
                  <a:solidFill>
                    <a:srgbClr val="000000"/>
                  </a:solidFill>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1690614" y="5224712"/>
                <a:ext cx="3660264" cy="2682064"/>
              </a:xfrm>
              <a:custGeom>
                <a:avLst/>
                <a:gdLst/>
                <a:ahLst/>
                <a:cxnLst/>
                <a:rect l="l" t="t" r="r" b="b"/>
                <a:pathLst>
                  <a:path w="1807312" h="1324311">
                    <a:moveTo>
                      <a:pt x="40187" y="0"/>
                    </a:moveTo>
                    <a:lnTo>
                      <a:pt x="1767125" y="0"/>
                    </a:lnTo>
                    <a:cubicBezTo>
                      <a:pt x="1789320" y="0"/>
                      <a:pt x="1807312" y="17993"/>
                      <a:pt x="1807312" y="40187"/>
                    </a:cubicBezTo>
                    <a:lnTo>
                      <a:pt x="1807312" y="1284123"/>
                    </a:lnTo>
                    <a:cubicBezTo>
                      <a:pt x="1807312" y="1306318"/>
                      <a:pt x="1789320" y="1324311"/>
                      <a:pt x="1767125" y="1324311"/>
                    </a:cubicBezTo>
                    <a:lnTo>
                      <a:pt x="40187" y="1324311"/>
                    </a:lnTo>
                    <a:cubicBezTo>
                      <a:pt x="17993" y="1324311"/>
                      <a:pt x="0" y="1306318"/>
                      <a:pt x="0" y="1284123"/>
                    </a:cubicBezTo>
                    <a:lnTo>
                      <a:pt x="0" y="40187"/>
                    </a:lnTo>
                    <a:cubicBezTo>
                      <a:pt x="0" y="17993"/>
                      <a:pt x="17993" y="0"/>
                      <a:pt x="40187" y="0"/>
                    </a:cubicBezTo>
                    <a:close/>
                  </a:path>
                </a:pathLst>
              </a:custGeom>
              <a:solidFill>
                <a:srgbClr val="3D468A"/>
              </a:solidFill>
              <a:ln w="38100">
                <a:solidFill>
                  <a:srgbClr val="000000"/>
                </a:solidFill>
              </a:ln>
            </p:spPr>
          </p:sp>
        </p:grpSp>
        <p:sp>
          <p:nvSpPr>
            <p:cNvPr id="67" name="Rectangle 66"/>
            <p:cNvSpPr/>
            <p:nvPr/>
          </p:nvSpPr>
          <p:spPr>
            <a:xfrm>
              <a:off x="2116893" y="4539329"/>
              <a:ext cx="5731707" cy="1824923"/>
            </a:xfrm>
            <a:prstGeom prst="rect">
              <a:avLst/>
            </a:prstGeom>
          </p:spPr>
          <p:txBody>
            <a:bodyPr wrap="square">
              <a:spAutoFit/>
            </a:bodyPr>
            <a:lstStyle/>
            <a:p>
              <a:pPr lvl="0" algn="ctr">
                <a:lnSpc>
                  <a:spcPct val="150000"/>
                </a:lnSpc>
              </a:pPr>
              <a:r>
                <a:rPr lang="en-US" sz="4000" dirty="0" err="1" smtClean="0">
                  <a:solidFill>
                    <a:schemeClr val="bg1"/>
                  </a:solidFill>
                  <a:latin typeface="Arial" panose="020B0604020202020204" pitchFamily="34" charset="0"/>
                  <a:cs typeface="Arial" panose="020B0604020202020204" pitchFamily="34" charset="0"/>
                </a:rPr>
                <a:t>Ôn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lại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nội</a:t>
              </a:r>
              <a:r>
                <a:rPr lang="en-US" sz="4000" dirty="0" smtClean="0">
                  <a:solidFill>
                    <a:schemeClr val="bg1"/>
                  </a:solidFill>
                  <a:latin typeface="Arial" panose="020B0604020202020204" pitchFamily="34" charset="0"/>
                  <a:cs typeface="Arial" panose="020B0604020202020204" pitchFamily="34" charset="0"/>
                </a:rPr>
                <a:t> dung </a:t>
              </a:r>
            </a:p>
            <a:p>
              <a:pPr lvl="0" algn="ctr">
                <a:lnSpc>
                  <a:spcPct val="150000"/>
                </a:lnSpc>
              </a:pP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học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ngày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hôm</a:t>
              </a:r>
              <a:r>
                <a:rPr lang="en-US" sz="4000" dirty="0" smtClean="0">
                  <a:solidFill>
                    <a:schemeClr val="bg1"/>
                  </a:solidFill>
                  <a:latin typeface="Arial" panose="020B0604020202020204" pitchFamily="34" charset="0"/>
                  <a:cs typeface="Arial" panose="020B0604020202020204" pitchFamily="34" charset="0"/>
                </a:rPr>
                <a:t> nay</a:t>
              </a:r>
              <a:endParaRPr lang="en-US" sz="4000" dirty="0">
                <a:solidFill>
                  <a:schemeClr val="bg1"/>
                </a:solidFill>
                <a:latin typeface="Arial" panose="020B0604020202020204" pitchFamily="34" charset="0"/>
                <a:cs typeface="Arial" panose="020B0604020202020204" pitchFamily="34" charset="0"/>
              </a:endParaRPr>
            </a:p>
          </p:txBody>
        </p:sp>
      </p:grpSp>
      <p:grpSp>
        <p:nvGrpSpPr>
          <p:cNvPr id="71" name="Group 70"/>
          <p:cNvGrpSpPr/>
          <p:nvPr/>
        </p:nvGrpSpPr>
        <p:grpSpPr>
          <a:xfrm>
            <a:off x="9625474" y="3086100"/>
            <a:ext cx="6898494" cy="4499969"/>
            <a:chOff x="9625474" y="3287529"/>
            <a:chExt cx="6898494" cy="4499969"/>
          </a:xfrm>
        </p:grpSpPr>
        <p:grpSp>
          <p:nvGrpSpPr>
            <p:cNvPr id="64" name="Group 63"/>
            <p:cNvGrpSpPr/>
            <p:nvPr/>
          </p:nvGrpSpPr>
          <p:grpSpPr>
            <a:xfrm>
              <a:off x="9625474" y="3287529"/>
              <a:ext cx="6898494" cy="4499969"/>
              <a:chOff x="5448030" y="5224712"/>
              <a:chExt cx="3757416" cy="2820053"/>
            </a:xfrm>
          </p:grpSpPr>
          <p:grpSp>
            <p:nvGrpSpPr>
              <p:cNvPr id="5" name="Group 5"/>
              <p:cNvGrpSpPr/>
              <p:nvPr/>
            </p:nvGrpSpPr>
            <p:grpSpPr>
              <a:xfrm>
                <a:off x="5448030" y="5362701"/>
                <a:ext cx="3660264" cy="2682064"/>
                <a:chOff x="0" y="0"/>
                <a:chExt cx="1807312" cy="1324311"/>
              </a:xfrm>
            </p:grpSpPr>
            <p:sp>
              <p:nvSpPr>
                <p:cNvPr id="6" name="Freeform 6"/>
                <p:cNvSpPr/>
                <p:nvPr/>
              </p:nvSpPr>
              <p:spPr>
                <a:xfrm>
                  <a:off x="0" y="0"/>
                  <a:ext cx="1807312" cy="1324311"/>
                </a:xfrm>
                <a:custGeom>
                  <a:avLst/>
                  <a:gdLst/>
                  <a:ahLst/>
                  <a:cxnLst/>
                  <a:rect l="l" t="t" r="r" b="b"/>
                  <a:pathLst>
                    <a:path w="1807312" h="1324311">
                      <a:moveTo>
                        <a:pt x="40187" y="0"/>
                      </a:moveTo>
                      <a:lnTo>
                        <a:pt x="1767125" y="0"/>
                      </a:lnTo>
                      <a:cubicBezTo>
                        <a:pt x="1789320" y="0"/>
                        <a:pt x="1807312" y="17993"/>
                        <a:pt x="1807312" y="40187"/>
                      </a:cubicBezTo>
                      <a:lnTo>
                        <a:pt x="1807312" y="1284123"/>
                      </a:lnTo>
                      <a:cubicBezTo>
                        <a:pt x="1807312" y="1306318"/>
                        <a:pt x="1789320" y="1324311"/>
                        <a:pt x="1767125" y="1324311"/>
                      </a:cubicBezTo>
                      <a:lnTo>
                        <a:pt x="40187" y="1324311"/>
                      </a:lnTo>
                      <a:cubicBezTo>
                        <a:pt x="17993" y="1324311"/>
                        <a:pt x="0" y="1306318"/>
                        <a:pt x="0" y="1284123"/>
                      </a:cubicBezTo>
                      <a:lnTo>
                        <a:pt x="0" y="40187"/>
                      </a:lnTo>
                      <a:cubicBezTo>
                        <a:pt x="0" y="17993"/>
                        <a:pt x="17993" y="0"/>
                        <a:pt x="40187" y="0"/>
                      </a:cubicBezTo>
                      <a:close/>
                    </a:path>
                  </a:pathLst>
                </a:custGeom>
                <a:solidFill>
                  <a:srgbClr val="FFFFFF"/>
                </a:solidFill>
                <a:ln w="38100">
                  <a:solidFill>
                    <a:srgbClr val="000000"/>
                  </a:solidFill>
                </a:ln>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545182" y="5224712"/>
                <a:ext cx="3660264" cy="2682064"/>
                <a:chOff x="0" y="0"/>
                <a:chExt cx="1807312" cy="1324311"/>
              </a:xfrm>
            </p:grpSpPr>
            <p:sp>
              <p:nvSpPr>
                <p:cNvPr id="18" name="Freeform 18"/>
                <p:cNvSpPr/>
                <p:nvPr/>
              </p:nvSpPr>
              <p:spPr>
                <a:xfrm>
                  <a:off x="0" y="0"/>
                  <a:ext cx="1807312" cy="1324311"/>
                </a:xfrm>
                <a:custGeom>
                  <a:avLst/>
                  <a:gdLst/>
                  <a:ahLst/>
                  <a:cxnLst/>
                  <a:rect l="l" t="t" r="r" b="b"/>
                  <a:pathLst>
                    <a:path w="1807312" h="1324311">
                      <a:moveTo>
                        <a:pt x="40187" y="0"/>
                      </a:moveTo>
                      <a:lnTo>
                        <a:pt x="1767125" y="0"/>
                      </a:lnTo>
                      <a:cubicBezTo>
                        <a:pt x="1789320" y="0"/>
                        <a:pt x="1807312" y="17993"/>
                        <a:pt x="1807312" y="40187"/>
                      </a:cubicBezTo>
                      <a:lnTo>
                        <a:pt x="1807312" y="1284123"/>
                      </a:lnTo>
                      <a:cubicBezTo>
                        <a:pt x="1807312" y="1306318"/>
                        <a:pt x="1789320" y="1324311"/>
                        <a:pt x="1767125" y="1324311"/>
                      </a:cubicBezTo>
                      <a:lnTo>
                        <a:pt x="40187" y="1324311"/>
                      </a:lnTo>
                      <a:cubicBezTo>
                        <a:pt x="17993" y="1324311"/>
                        <a:pt x="0" y="1306318"/>
                        <a:pt x="0" y="1284123"/>
                      </a:cubicBezTo>
                      <a:lnTo>
                        <a:pt x="0" y="40187"/>
                      </a:lnTo>
                      <a:cubicBezTo>
                        <a:pt x="0" y="17993"/>
                        <a:pt x="17993" y="0"/>
                        <a:pt x="40187" y="0"/>
                      </a:cubicBezTo>
                      <a:close/>
                    </a:path>
                  </a:pathLst>
                </a:custGeom>
                <a:solidFill>
                  <a:srgbClr val="FFD066"/>
                </a:solidFill>
                <a:ln w="38100">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68" name="Rectangle 67"/>
            <p:cNvSpPr/>
            <p:nvPr/>
          </p:nvSpPr>
          <p:spPr>
            <a:xfrm>
              <a:off x="9829800" y="4076700"/>
              <a:ext cx="6579095" cy="2862322"/>
            </a:xfrm>
            <a:prstGeom prst="rect">
              <a:avLst/>
            </a:prstGeom>
          </p:spPr>
          <p:txBody>
            <a:bodyPr wrap="square">
              <a:spAutoFit/>
            </a:bodyPr>
            <a:lstStyle/>
            <a:p>
              <a:pPr lvl="0" algn="ctr">
                <a:lnSpc>
                  <a:spcPct val="150000"/>
                </a:lnSpc>
              </a:pPr>
              <a:r>
                <a:rPr lang="en-US" sz="4000" dirty="0" err="1">
                  <a:solidFill>
                    <a:prstClr val="black"/>
                  </a:solidFill>
                  <a:latin typeface="Arial" panose="020B0604020202020204" pitchFamily="34" charset="0"/>
                  <a:cs typeface="Arial" panose="020B0604020202020204" pitchFamily="34" charset="0"/>
                </a:rPr>
                <a:t>Soạn</a:t>
              </a:r>
              <a:r>
                <a:rPr lang="en-US" sz="4000" dirty="0">
                  <a:solidFill>
                    <a:prstClr val="black"/>
                  </a:solidFill>
                  <a:latin typeface="Arial" panose="020B0604020202020204" pitchFamily="34" charset="0"/>
                  <a:cs typeface="Arial" panose="020B0604020202020204" pitchFamily="34" charset="0"/>
                </a:rPr>
                <a:t> </a:t>
              </a:r>
              <a:r>
                <a:rPr lang="en-US" sz="4000" b="1" i="1" dirty="0" err="1">
                  <a:solidFill>
                    <a:prstClr val="black"/>
                  </a:solidFill>
                  <a:latin typeface="Arial" panose="020B0604020202020204" pitchFamily="34" charset="0"/>
                  <a:cs typeface="Arial" panose="020B0604020202020204" pitchFamily="34" charset="0"/>
                </a:rPr>
                <a:t>Bài</a:t>
              </a:r>
              <a:r>
                <a:rPr lang="en-US" sz="4000" b="1" i="1" dirty="0">
                  <a:solidFill>
                    <a:prstClr val="black"/>
                  </a:solidFill>
                  <a:latin typeface="Arial" panose="020B0604020202020204" pitchFamily="34" charset="0"/>
                  <a:cs typeface="Arial" panose="020B0604020202020204" pitchFamily="34" charset="0"/>
                </a:rPr>
                <a:t> 1</a:t>
              </a:r>
              <a:r>
                <a:rPr lang="en-US" sz="4000" b="1" i="1" dirty="0" smtClean="0">
                  <a:solidFill>
                    <a:prstClr val="black"/>
                  </a:solidFill>
                  <a:latin typeface="Arial" panose="020B0604020202020204" pitchFamily="34" charset="0"/>
                  <a:cs typeface="Arial" panose="020B0604020202020204" pitchFamily="34" charset="0"/>
                </a:rPr>
                <a:t>. </a:t>
              </a:r>
              <a:r>
                <a:rPr lang="en-US" sz="4000" b="1" i="1" dirty="0" err="1" smtClean="0">
                  <a:solidFill>
                    <a:prstClr val="black"/>
                  </a:solidFill>
                  <a:latin typeface="Arial" panose="020B0604020202020204" pitchFamily="34" charset="0"/>
                  <a:cs typeface="Arial" panose="020B0604020202020204" pitchFamily="34" charset="0"/>
                </a:rPr>
                <a:t>Phát</a:t>
              </a:r>
              <a:r>
                <a:rPr lang="en-US" sz="4000" b="1" i="1" dirty="0" smtClean="0">
                  <a:solidFill>
                    <a:prstClr val="black"/>
                  </a:solidFill>
                  <a:latin typeface="Arial" panose="020B0604020202020204" pitchFamily="34" charset="0"/>
                  <a:cs typeface="Arial" panose="020B0604020202020204" pitchFamily="34" charset="0"/>
                </a:rPr>
                <a:t> </a:t>
              </a:r>
              <a:r>
                <a:rPr lang="en-US" sz="4000" b="1" i="1" dirty="0" err="1" smtClean="0">
                  <a:solidFill>
                    <a:prstClr val="black"/>
                  </a:solidFill>
                  <a:latin typeface="Arial" panose="020B0604020202020204" pitchFamily="34" charset="0"/>
                  <a:cs typeface="Arial" panose="020B0604020202020204" pitchFamily="34" charset="0"/>
                </a:rPr>
                <a:t>biểu</a:t>
              </a:r>
              <a:r>
                <a:rPr lang="en-US" sz="4000" b="1" i="1" dirty="0" smtClean="0">
                  <a:solidFill>
                    <a:prstClr val="black"/>
                  </a:solidFill>
                  <a:latin typeface="Arial" panose="020B0604020202020204" pitchFamily="34" charset="0"/>
                  <a:cs typeface="Arial" panose="020B0604020202020204" pitchFamily="34" charset="0"/>
                </a:rPr>
                <a:t> </a:t>
              </a:r>
              <a:r>
                <a:rPr lang="en-US" sz="4000" b="1" i="1" dirty="0" err="1" smtClean="0">
                  <a:solidFill>
                    <a:prstClr val="black"/>
                  </a:solidFill>
                  <a:latin typeface="Arial" panose="020B0604020202020204" pitchFamily="34" charset="0"/>
                  <a:cs typeface="Arial" panose="020B0604020202020204" pitchFamily="34" charset="0"/>
                </a:rPr>
                <a:t>nhiệm</a:t>
              </a:r>
              <a:r>
                <a:rPr lang="en-US" sz="4000" b="1" i="1" dirty="0" smtClean="0">
                  <a:solidFill>
                    <a:prstClr val="black"/>
                  </a:solidFill>
                  <a:latin typeface="Arial" panose="020B0604020202020204" pitchFamily="34" charset="0"/>
                  <a:cs typeface="Arial" panose="020B0604020202020204" pitchFamily="34" charset="0"/>
                </a:rPr>
                <a:t> </a:t>
              </a:r>
              <a:r>
                <a:rPr lang="en-US" sz="4000" b="1" i="1" dirty="0" err="1" smtClean="0">
                  <a:solidFill>
                    <a:prstClr val="black"/>
                  </a:solidFill>
                  <a:latin typeface="Arial" panose="020B0604020202020204" pitchFamily="34" charset="0"/>
                  <a:cs typeface="Arial" panose="020B0604020202020204" pitchFamily="34" charset="0"/>
                </a:rPr>
                <a:t>vụ</a:t>
              </a:r>
              <a:r>
                <a:rPr lang="en-US" sz="4000" b="1" i="1" dirty="0" smtClean="0">
                  <a:solidFill>
                    <a:prstClr val="black"/>
                  </a:solidFill>
                  <a:latin typeface="Arial" panose="020B0604020202020204" pitchFamily="34" charset="0"/>
                  <a:cs typeface="Arial" panose="020B0604020202020204" pitchFamily="34" charset="0"/>
                </a:rPr>
                <a:t> </a:t>
              </a:r>
              <a:r>
                <a:rPr lang="en-US" sz="4000" b="1" i="1" dirty="0" err="1" smtClean="0">
                  <a:solidFill>
                    <a:prstClr val="black"/>
                  </a:solidFill>
                  <a:latin typeface="Arial" panose="020B0604020202020204" pitchFamily="34" charset="0"/>
                  <a:cs typeface="Arial" panose="020B0604020202020204" pitchFamily="34" charset="0"/>
                </a:rPr>
                <a:t>và</a:t>
              </a:r>
              <a:r>
                <a:rPr lang="en-US" sz="4000" b="1" i="1" dirty="0" smtClean="0">
                  <a:solidFill>
                    <a:prstClr val="black"/>
                  </a:solidFill>
                  <a:latin typeface="Arial" panose="020B0604020202020204" pitchFamily="34" charset="0"/>
                  <a:cs typeface="Arial" panose="020B0604020202020204" pitchFamily="34" charset="0"/>
                </a:rPr>
                <a:t> </a:t>
              </a:r>
              <a:r>
                <a:rPr lang="en-US" sz="4000" b="1" i="1" dirty="0" err="1" smtClean="0">
                  <a:solidFill>
                    <a:prstClr val="black"/>
                  </a:solidFill>
                  <a:latin typeface="Arial" panose="020B0604020202020204" pitchFamily="34" charset="0"/>
                  <a:cs typeface="Arial" panose="020B0604020202020204" pitchFamily="34" charset="0"/>
                </a:rPr>
                <a:t>tìm</a:t>
              </a:r>
              <a:r>
                <a:rPr lang="en-US" sz="4000" b="1" i="1" dirty="0" smtClean="0">
                  <a:solidFill>
                    <a:prstClr val="black"/>
                  </a:solidFill>
                  <a:latin typeface="Arial" panose="020B0604020202020204" pitchFamily="34" charset="0"/>
                  <a:cs typeface="Arial" panose="020B0604020202020204" pitchFamily="34" charset="0"/>
                </a:rPr>
                <a:t> </a:t>
              </a:r>
              <a:r>
                <a:rPr lang="en-US" sz="4000" b="1" i="1" dirty="0" err="1" smtClean="0">
                  <a:solidFill>
                    <a:prstClr val="black"/>
                  </a:solidFill>
                  <a:latin typeface="Arial" panose="020B0604020202020204" pitchFamily="34" charset="0"/>
                  <a:cs typeface="Arial" panose="020B0604020202020204" pitchFamily="34" charset="0"/>
                </a:rPr>
                <a:t>sự</a:t>
              </a:r>
              <a:r>
                <a:rPr lang="en-US" sz="4000" b="1" i="1" dirty="0" smtClean="0">
                  <a:solidFill>
                    <a:prstClr val="black"/>
                  </a:solidFill>
                  <a:latin typeface="Arial" panose="020B0604020202020204" pitchFamily="34" charset="0"/>
                  <a:cs typeface="Arial" panose="020B0604020202020204" pitchFamily="34" charset="0"/>
                </a:rPr>
                <a:t> </a:t>
              </a:r>
              <a:r>
                <a:rPr lang="en-US" sz="4000" b="1" i="1" dirty="0" err="1" smtClean="0">
                  <a:solidFill>
                    <a:prstClr val="black"/>
                  </a:solidFill>
                  <a:latin typeface="Arial" panose="020B0604020202020204" pitchFamily="34" charset="0"/>
                  <a:cs typeface="Arial" panose="020B0604020202020204" pitchFamily="34" charset="0"/>
                </a:rPr>
                <a:t>trợ</a:t>
              </a:r>
              <a:r>
                <a:rPr lang="en-US" sz="4000" b="1" i="1" dirty="0" smtClean="0">
                  <a:solidFill>
                    <a:prstClr val="black"/>
                  </a:solidFill>
                  <a:latin typeface="Arial" panose="020B0604020202020204" pitchFamily="34" charset="0"/>
                  <a:cs typeface="Arial" panose="020B0604020202020204" pitchFamily="34" charset="0"/>
                </a:rPr>
                <a:t> </a:t>
              </a:r>
              <a:r>
                <a:rPr lang="en-US" sz="4000" b="1" i="1" dirty="0" err="1" smtClean="0">
                  <a:solidFill>
                    <a:prstClr val="black"/>
                  </a:solidFill>
                  <a:latin typeface="Arial" panose="020B0604020202020204" pitchFamily="34" charset="0"/>
                  <a:cs typeface="Arial" panose="020B0604020202020204" pitchFamily="34" charset="0"/>
                </a:rPr>
                <a:t>giúp</a:t>
              </a:r>
              <a:r>
                <a:rPr lang="en-US" sz="4000" b="1" i="1" dirty="0" smtClean="0">
                  <a:solidFill>
                    <a:prstClr val="black"/>
                  </a:solidFill>
                  <a:latin typeface="Arial" panose="020B0604020202020204" pitchFamily="34" charset="0"/>
                  <a:cs typeface="Arial" panose="020B0604020202020204" pitchFamily="34" charset="0"/>
                </a:rPr>
                <a:t> </a:t>
              </a:r>
              <a:r>
                <a:rPr lang="en-US" sz="4000" b="1" i="1" dirty="0" err="1" smtClean="0">
                  <a:solidFill>
                    <a:prstClr val="black"/>
                  </a:solidFill>
                  <a:latin typeface="Arial" panose="020B0604020202020204" pitchFamily="34" charset="0"/>
                  <a:cs typeface="Arial" panose="020B0604020202020204" pitchFamily="34" charset="0"/>
                </a:rPr>
                <a:t>của</a:t>
              </a:r>
              <a:r>
                <a:rPr lang="en-US" sz="4000" b="1" i="1" dirty="0" smtClean="0">
                  <a:solidFill>
                    <a:prstClr val="black"/>
                  </a:solidFill>
                  <a:latin typeface="Arial" panose="020B0604020202020204" pitchFamily="34" charset="0"/>
                  <a:cs typeface="Arial" panose="020B0604020202020204" pitchFamily="34" charset="0"/>
                </a:rPr>
                <a:t> </a:t>
              </a:r>
              <a:r>
                <a:rPr lang="en-US" sz="4000" b="1" i="1" dirty="0" err="1" smtClean="0">
                  <a:solidFill>
                    <a:prstClr val="black"/>
                  </a:solidFill>
                  <a:latin typeface="Arial" panose="020B0604020202020204" pitchFamily="34" charset="0"/>
                  <a:cs typeface="Arial" panose="020B0604020202020204" pitchFamily="34" charset="0"/>
                </a:rPr>
                <a:t>máy</a:t>
              </a:r>
              <a:r>
                <a:rPr lang="en-US" sz="4000" b="1" i="1" dirty="0" smtClean="0">
                  <a:solidFill>
                    <a:prstClr val="black"/>
                  </a:solidFill>
                  <a:latin typeface="Arial" panose="020B0604020202020204" pitchFamily="34" charset="0"/>
                  <a:cs typeface="Arial" panose="020B0604020202020204" pitchFamily="34" charset="0"/>
                </a:rPr>
                <a:t> </a:t>
              </a:r>
              <a:r>
                <a:rPr lang="en-US" sz="4000" b="1" i="1" dirty="0" err="1" smtClean="0">
                  <a:solidFill>
                    <a:prstClr val="black"/>
                  </a:solidFill>
                  <a:latin typeface="Arial" panose="020B0604020202020204" pitchFamily="34" charset="0"/>
                  <a:cs typeface="Arial" panose="020B0604020202020204" pitchFamily="34" charset="0"/>
                </a:rPr>
                <a:t>tính</a:t>
              </a:r>
              <a:endParaRPr lang="en-US" sz="4000" b="1" i="1" dirty="0">
                <a:solidFill>
                  <a:prstClr val="black"/>
                </a:solidFill>
                <a:latin typeface="Arial" panose="020B0604020202020204" pitchFamily="34" charset="0"/>
                <a:cs typeface="Arial" panose="020B0604020202020204" pitchFamily="34" charset="0"/>
              </a:endParaRPr>
            </a:p>
          </p:txBody>
        </p:sp>
      </p:grpSp>
      <p:pic>
        <p:nvPicPr>
          <p:cNvPr id="69" name="Picture 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6922268" y="6743700"/>
            <a:ext cx="3843420" cy="3367797"/>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arn(inVertical)">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p:cTn id="15" dur="500" fill="hold"/>
                                        <p:tgtEl>
                                          <p:spTgt spid="70"/>
                                        </p:tgtEl>
                                        <p:attrNameLst>
                                          <p:attrName>ppt_w</p:attrName>
                                        </p:attrNameLst>
                                      </p:cBhvr>
                                      <p:tavLst>
                                        <p:tav tm="0">
                                          <p:val>
                                            <p:fltVal val="0"/>
                                          </p:val>
                                        </p:tav>
                                        <p:tav tm="100000">
                                          <p:val>
                                            <p:strVal val="#ppt_w"/>
                                          </p:val>
                                        </p:tav>
                                      </p:tavLst>
                                    </p:anim>
                                    <p:anim calcmode="lin" valueType="num">
                                      <p:cBhvr>
                                        <p:cTn id="16" dur="500" fill="hold"/>
                                        <p:tgtEl>
                                          <p:spTgt spid="7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2"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p:cTn id="21" dur="500" fill="hold"/>
                                        <p:tgtEl>
                                          <p:spTgt spid="71"/>
                                        </p:tgtEl>
                                        <p:attrNameLst>
                                          <p:attrName>ppt_x</p:attrName>
                                        </p:attrNameLst>
                                      </p:cBhvr>
                                      <p:tavLst>
                                        <p:tav tm="0">
                                          <p:val>
                                            <p:strVal val="#ppt_x+#ppt_w/2"/>
                                          </p:val>
                                        </p:tav>
                                        <p:tav tm="100000">
                                          <p:val>
                                            <p:strVal val="#ppt_x"/>
                                          </p:val>
                                        </p:tav>
                                      </p:tavLst>
                                    </p:anim>
                                    <p:anim calcmode="lin" valueType="num">
                                      <p:cBhvr>
                                        <p:cTn id="22" dur="500" fill="hold"/>
                                        <p:tgtEl>
                                          <p:spTgt spid="71"/>
                                        </p:tgtEl>
                                        <p:attrNameLst>
                                          <p:attrName>ppt_y</p:attrName>
                                        </p:attrNameLst>
                                      </p:cBhvr>
                                      <p:tavLst>
                                        <p:tav tm="0">
                                          <p:val>
                                            <p:strVal val="#ppt_y"/>
                                          </p:val>
                                        </p:tav>
                                        <p:tav tm="100000">
                                          <p:val>
                                            <p:strVal val="#ppt_y"/>
                                          </p:val>
                                        </p:tav>
                                      </p:tavLst>
                                    </p:anim>
                                    <p:anim calcmode="lin" valueType="num">
                                      <p:cBhvr>
                                        <p:cTn id="23" dur="500" fill="hold"/>
                                        <p:tgtEl>
                                          <p:spTgt spid="71"/>
                                        </p:tgtEl>
                                        <p:attrNameLst>
                                          <p:attrName>ppt_w</p:attrName>
                                        </p:attrNameLst>
                                      </p:cBhvr>
                                      <p:tavLst>
                                        <p:tav tm="0">
                                          <p:val>
                                            <p:fltVal val="0"/>
                                          </p:val>
                                        </p:tav>
                                        <p:tav tm="100000">
                                          <p:val>
                                            <p:strVal val="#ppt_w"/>
                                          </p:val>
                                        </p:tav>
                                      </p:tavLst>
                                    </p:anim>
                                    <p:anim calcmode="lin" valueType="num">
                                      <p:cBhvr>
                                        <p:cTn id="24" dur="500" fill="hold"/>
                                        <p:tgtEl>
                                          <p:spTgt spid="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E2F0"/>
        </a:solidFill>
        <a:effectLst/>
      </p:bgPr>
    </p:bg>
    <p:spTree>
      <p:nvGrpSpPr>
        <p:cNvPr id="1" name=""/>
        <p:cNvGrpSpPr/>
        <p:nvPr/>
      </p:nvGrpSpPr>
      <p:grpSpPr>
        <a:xfrm>
          <a:off x="0" y="0"/>
          <a:ext cx="0" cy="0"/>
          <a:chOff x="0" y="0"/>
          <a:chExt cx="0" cy="0"/>
        </a:xfrm>
      </p:grpSpPr>
      <p:grpSp>
        <p:nvGrpSpPr>
          <p:cNvPr id="31" name="Group 30"/>
          <p:cNvGrpSpPr/>
          <p:nvPr/>
        </p:nvGrpSpPr>
        <p:grpSpPr>
          <a:xfrm>
            <a:off x="2068283" y="1348387"/>
            <a:ext cx="14314717" cy="7272357"/>
            <a:chOff x="3166343" y="1348387"/>
            <a:chExt cx="12234651" cy="7272357"/>
          </a:xfrm>
        </p:grpSpPr>
        <p:grpSp>
          <p:nvGrpSpPr>
            <p:cNvPr id="2" name="Group 2"/>
            <p:cNvGrpSpPr/>
            <p:nvPr/>
          </p:nvGrpSpPr>
          <p:grpSpPr>
            <a:xfrm>
              <a:off x="3480143" y="1348387"/>
              <a:ext cx="11920851" cy="6954488"/>
              <a:chOff x="0" y="0"/>
              <a:chExt cx="4654524" cy="2715396"/>
            </a:xfrm>
          </p:grpSpPr>
          <p:sp>
            <p:nvSpPr>
              <p:cNvPr id="3" name="Freeform 3"/>
              <p:cNvSpPr/>
              <p:nvPr/>
            </p:nvSpPr>
            <p:spPr>
              <a:xfrm>
                <a:off x="0" y="0"/>
                <a:ext cx="4654524" cy="2715396"/>
              </a:xfrm>
              <a:custGeom>
                <a:avLst/>
                <a:gdLst/>
                <a:ahLst/>
                <a:cxnLst/>
                <a:rect l="l" t="t" r="r" b="b"/>
                <a:pathLst>
                  <a:path w="4654524" h="2715396">
                    <a:moveTo>
                      <a:pt x="12339" y="0"/>
                    </a:moveTo>
                    <a:lnTo>
                      <a:pt x="4642184" y="0"/>
                    </a:lnTo>
                    <a:cubicBezTo>
                      <a:pt x="4645457" y="0"/>
                      <a:pt x="4648596" y="1300"/>
                      <a:pt x="4650910" y="3614"/>
                    </a:cubicBezTo>
                    <a:cubicBezTo>
                      <a:pt x="4653224" y="5928"/>
                      <a:pt x="4654524" y="9067"/>
                      <a:pt x="4654524" y="12339"/>
                    </a:cubicBezTo>
                    <a:lnTo>
                      <a:pt x="4654524" y="2703057"/>
                    </a:lnTo>
                    <a:cubicBezTo>
                      <a:pt x="4654524" y="2706329"/>
                      <a:pt x="4653224" y="2709468"/>
                      <a:pt x="4650910" y="2711782"/>
                    </a:cubicBezTo>
                    <a:cubicBezTo>
                      <a:pt x="4648596" y="2714096"/>
                      <a:pt x="4645457" y="2715396"/>
                      <a:pt x="4642184" y="2715396"/>
                    </a:cubicBezTo>
                    <a:lnTo>
                      <a:pt x="12339" y="2715396"/>
                    </a:lnTo>
                    <a:cubicBezTo>
                      <a:pt x="9067" y="2715396"/>
                      <a:pt x="5928" y="2714096"/>
                      <a:pt x="3614" y="2711782"/>
                    </a:cubicBezTo>
                    <a:cubicBezTo>
                      <a:pt x="1300" y="2709468"/>
                      <a:pt x="0" y="2706329"/>
                      <a:pt x="0" y="2703057"/>
                    </a:cubicBezTo>
                    <a:lnTo>
                      <a:pt x="0" y="12339"/>
                    </a:lnTo>
                    <a:cubicBezTo>
                      <a:pt x="0" y="9067"/>
                      <a:pt x="1300" y="5928"/>
                      <a:pt x="3614" y="3614"/>
                    </a:cubicBezTo>
                    <a:cubicBezTo>
                      <a:pt x="5928" y="1300"/>
                      <a:pt x="9067" y="0"/>
                      <a:pt x="12339" y="0"/>
                    </a:cubicBezTo>
                    <a:close/>
                  </a:path>
                </a:pathLst>
              </a:custGeom>
              <a:solidFill>
                <a:srgbClr val="3D468A"/>
              </a:solidFill>
              <a:ln w="38100">
                <a:solidFill>
                  <a:srgbClr val="000000"/>
                </a:solidFill>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166343" y="1666256"/>
              <a:ext cx="11955313" cy="6954488"/>
              <a:chOff x="0" y="0"/>
              <a:chExt cx="4667980" cy="2715396"/>
            </a:xfrm>
          </p:grpSpPr>
          <p:sp>
            <p:nvSpPr>
              <p:cNvPr id="6" name="Freeform 6"/>
              <p:cNvSpPr/>
              <p:nvPr/>
            </p:nvSpPr>
            <p:spPr>
              <a:xfrm>
                <a:off x="0" y="0"/>
                <a:ext cx="4667980" cy="2715396"/>
              </a:xfrm>
              <a:custGeom>
                <a:avLst/>
                <a:gdLst/>
                <a:ahLst/>
                <a:cxnLst/>
                <a:rect l="l" t="t" r="r" b="b"/>
                <a:pathLst>
                  <a:path w="4667980" h="2715396">
                    <a:moveTo>
                      <a:pt x="12304" y="0"/>
                    </a:moveTo>
                    <a:lnTo>
                      <a:pt x="4655676" y="0"/>
                    </a:lnTo>
                    <a:cubicBezTo>
                      <a:pt x="4662471" y="0"/>
                      <a:pt x="4667980" y="5509"/>
                      <a:pt x="4667980" y="12304"/>
                    </a:cubicBezTo>
                    <a:lnTo>
                      <a:pt x="4667980" y="2703092"/>
                    </a:lnTo>
                    <a:cubicBezTo>
                      <a:pt x="4667980" y="2709888"/>
                      <a:pt x="4662471" y="2715396"/>
                      <a:pt x="4655676" y="2715396"/>
                    </a:cubicBezTo>
                    <a:lnTo>
                      <a:pt x="12304" y="2715396"/>
                    </a:lnTo>
                    <a:cubicBezTo>
                      <a:pt x="5509" y="2715396"/>
                      <a:pt x="0" y="2709888"/>
                      <a:pt x="0" y="2703092"/>
                    </a:cubicBezTo>
                    <a:lnTo>
                      <a:pt x="0" y="12304"/>
                    </a:lnTo>
                    <a:cubicBezTo>
                      <a:pt x="0" y="5509"/>
                      <a:pt x="5509" y="0"/>
                      <a:pt x="12304" y="0"/>
                    </a:cubicBezTo>
                    <a:close/>
                  </a:path>
                </a:pathLst>
              </a:custGeom>
              <a:solidFill>
                <a:srgbClr val="FFFFFF"/>
              </a:solidFill>
              <a:ln w="38100">
                <a:solidFill>
                  <a:srgbClr val="000000"/>
                </a:solidFill>
              </a:ln>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82293">
            <a:off x="-239258" y="8199106"/>
            <a:ext cx="1831622" cy="396296"/>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82293">
            <a:off x="17013906" y="830552"/>
            <a:ext cx="1831622" cy="396296"/>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67052">
            <a:off x="16785077" y="5547749"/>
            <a:ext cx="1140952" cy="246861"/>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97821">
            <a:off x="689079" y="900097"/>
            <a:ext cx="1140952" cy="246861"/>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480143" y="9301656"/>
            <a:ext cx="312633" cy="312633"/>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892209" y="2568331"/>
            <a:ext cx="205957" cy="205957"/>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55469" y="580451"/>
            <a:ext cx="205957" cy="205957"/>
          </a:xfrm>
          <a:prstGeom prst="rect">
            <a:avLst/>
          </a:prstGeom>
        </p:spPr>
      </p:pic>
      <p:pic>
        <p:nvPicPr>
          <p:cNvPr id="29" name="Picture 18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338419" y="6083848"/>
            <a:ext cx="4238558" cy="3760757"/>
          </a:xfrm>
          <a:prstGeom prst="rect">
            <a:avLst/>
          </a:prstGeom>
        </p:spPr>
      </p:pic>
      <p:sp>
        <p:nvSpPr>
          <p:cNvPr id="30" name="TextBox 22"/>
          <p:cNvSpPr txBox="1"/>
          <p:nvPr/>
        </p:nvSpPr>
        <p:spPr>
          <a:xfrm>
            <a:off x="2861543" y="2400300"/>
            <a:ext cx="12454657" cy="3323987"/>
          </a:xfrm>
          <a:prstGeom prst="rect">
            <a:avLst/>
          </a:prstGeom>
        </p:spPr>
        <p:txBody>
          <a:bodyPr wrap="square" lIns="0" tIns="0" rIns="0" bIns="0" rtlCol="0" anchor="t">
            <a:spAutoFit/>
          </a:bodyPr>
          <a:lstStyle/>
          <a:p>
            <a:pPr algn="ctr">
              <a:lnSpc>
                <a:spcPct val="150000"/>
              </a:lnSpc>
            </a:pPr>
            <a:r>
              <a:rPr lang="en-US" sz="7200" b="1" dirty="0" smtClean="0">
                <a:latin typeface="Arial" panose="020B0604020202020204" pitchFamily="34" charset="0"/>
                <a:cs typeface="Arial" panose="020B0604020202020204" pitchFamily="34" charset="0"/>
              </a:rPr>
              <a:t>CẢM ƠN CÁC EM ĐÃ CHÚ Ý </a:t>
            </a:r>
          </a:p>
          <a:p>
            <a:pPr algn="ctr">
              <a:lnSpc>
                <a:spcPct val="150000"/>
              </a:lnSpc>
            </a:pPr>
            <a:r>
              <a:rPr lang="en-US" sz="7200" b="1" dirty="0" smtClean="0">
                <a:latin typeface="Arial" panose="020B0604020202020204" pitchFamily="34" charset="0"/>
                <a:cs typeface="Arial" panose="020B0604020202020204" pitchFamily="34" charset="0"/>
              </a:rPr>
              <a:t>LẮNG NGHE BÀI GIẢNG!</a:t>
            </a:r>
            <a:endParaRPr lang="en-US" sz="72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E2F0"/>
        </a:solidFill>
        <a:effectLst/>
      </p:bgPr>
    </p:bg>
    <p:spTree>
      <p:nvGrpSpPr>
        <p:cNvPr id="1" name=""/>
        <p:cNvGrpSpPr/>
        <p:nvPr/>
      </p:nvGrpSpPr>
      <p:grpSpPr>
        <a:xfrm>
          <a:off x="0" y="0"/>
          <a:ext cx="0" cy="0"/>
          <a:chOff x="0" y="0"/>
          <a:chExt cx="0" cy="0"/>
        </a:xfrm>
      </p:grpSpPr>
      <p:pic>
        <p:nvPicPr>
          <p:cNvPr id="108" name="Picture 10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449800" y="608877"/>
            <a:ext cx="195712" cy="195712"/>
          </a:xfrm>
          <a:prstGeom prst="rect">
            <a:avLst/>
          </a:prstGeom>
        </p:spPr>
      </p:pic>
      <p:pic>
        <p:nvPicPr>
          <p:cNvPr id="110" name="Picture 1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048000" y="448998"/>
            <a:ext cx="319758" cy="319758"/>
          </a:xfrm>
          <a:prstGeom prst="rect">
            <a:avLst/>
          </a:prstGeom>
        </p:spPr>
      </p:pic>
      <p:pic>
        <p:nvPicPr>
          <p:cNvPr id="142" name="Picture 14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116745">
            <a:off x="379898" y="939651"/>
            <a:ext cx="1897831" cy="410622"/>
          </a:xfrm>
          <a:prstGeom prst="rect">
            <a:avLst/>
          </a:prstGeom>
        </p:spPr>
      </p:pic>
      <p:sp>
        <p:nvSpPr>
          <p:cNvPr id="144" name="Rectangle 143"/>
          <p:cNvSpPr/>
          <p:nvPr/>
        </p:nvSpPr>
        <p:spPr>
          <a:xfrm>
            <a:off x="6847244" y="223081"/>
            <a:ext cx="4900701" cy="1402435"/>
          </a:xfrm>
          <a:prstGeom prst="rect">
            <a:avLst/>
          </a:prstGeom>
        </p:spPr>
        <p:txBody>
          <a:bodyPr wrap="none">
            <a:spAutoFit/>
          </a:bodyPr>
          <a:lstStyle/>
          <a:p>
            <a:pPr lvl="0" algn="ctr">
              <a:lnSpc>
                <a:spcPts val="11787"/>
              </a:lnSpc>
              <a:defRPr/>
            </a:pPr>
            <a:r>
              <a:rPr lang="en-US" sz="6000" b="1" dirty="0">
                <a:solidFill>
                  <a:srgbClr val="FF0000"/>
                </a:solidFill>
                <a:latin typeface="Arial" panose="020B0604020202020204" pitchFamily="34" charset="0"/>
                <a:cs typeface="Arial" panose="020B0604020202020204" pitchFamily="34" charset="0"/>
              </a:rPr>
              <a:t>KHỞI ĐỘNG </a:t>
            </a:r>
          </a:p>
        </p:txBody>
      </p:sp>
      <p:grpSp>
        <p:nvGrpSpPr>
          <p:cNvPr id="150" name="Group 149"/>
          <p:cNvGrpSpPr/>
          <p:nvPr/>
        </p:nvGrpSpPr>
        <p:grpSpPr>
          <a:xfrm>
            <a:off x="914400" y="2095500"/>
            <a:ext cx="16467353" cy="4256336"/>
            <a:chOff x="380998" y="1790700"/>
            <a:chExt cx="16467353" cy="4256336"/>
          </a:xfrm>
        </p:grpSpPr>
        <p:pic>
          <p:nvPicPr>
            <p:cNvPr id="149"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380998" y="1790700"/>
              <a:ext cx="16467353" cy="4256336"/>
            </a:xfrm>
            <a:prstGeom prst="rect">
              <a:avLst/>
            </a:prstGeom>
          </p:spPr>
        </p:pic>
        <p:sp>
          <p:nvSpPr>
            <p:cNvPr id="145" name="Rectangle 144"/>
            <p:cNvSpPr/>
            <p:nvPr/>
          </p:nvSpPr>
          <p:spPr>
            <a:xfrm>
              <a:off x="1676400" y="2476500"/>
              <a:ext cx="14097000" cy="1938992"/>
            </a:xfrm>
            <a:prstGeom prst="rect">
              <a:avLst/>
            </a:prstGeom>
          </p:spPr>
          <p:txBody>
            <a:bodyPr wrap="square">
              <a:spAutoFit/>
            </a:bodyPr>
            <a:lstStyle/>
            <a:p>
              <a:pPr algn="just">
                <a:lnSpc>
                  <a:spcPct val="150000"/>
                </a:lnSpc>
                <a:spcBef>
                  <a:spcPts val="100"/>
                </a:spcBef>
                <a:spcAft>
                  <a:spcPts val="100"/>
                </a:spcAft>
              </a:pPr>
              <a:r>
                <a:rPr lang="vi-VN" sz="4000" dirty="0">
                  <a:solidFill>
                    <a:srgbClr val="000000"/>
                  </a:solidFill>
                  <a:ea typeface="Arial" panose="020B0604020202020204" pitchFamily="34" charset="0"/>
                  <a:cs typeface="Times New Roman" panose="02020603050405020304" pitchFamily="18" charset="0"/>
                </a:rPr>
                <a:t>Theo em, người chỉ huy giỏi có cần biết cách chia một việc thành nhiều phần việc nhỏ hơn hay không? Vì sao?</a:t>
              </a:r>
              <a:endParaRPr lang="en-US" sz="4000" dirty="0">
                <a:effectLst/>
                <a:ea typeface="Arial" panose="020B0604020202020204" pitchFamily="34" charset="0"/>
                <a:cs typeface="Times New Roman" panose="02020603050405020304" pitchFamily="18" charset="0"/>
              </a:endParaRPr>
            </a:p>
          </p:txBody>
        </p:sp>
      </p:grpSp>
      <p:sp>
        <p:nvSpPr>
          <p:cNvPr id="146" name="Rectangle 145"/>
          <p:cNvSpPr/>
          <p:nvPr/>
        </p:nvSpPr>
        <p:spPr>
          <a:xfrm>
            <a:off x="3375779" y="6719043"/>
            <a:ext cx="14097000" cy="286232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100"/>
              </a:spcBef>
              <a:spcAft>
                <a:spcPts val="100"/>
              </a:spcAft>
            </a:pPr>
            <a:r>
              <a:rPr lang="vi-VN" sz="4000" dirty="0">
                <a:solidFill>
                  <a:srgbClr val="000000"/>
                </a:solidFill>
                <a:ea typeface="Arial" panose="020B0604020202020204" pitchFamily="34" charset="0"/>
                <a:cs typeface="Times New Roman" panose="02020603050405020304" pitchFamily="18" charset="0"/>
              </a:rPr>
              <a:t>Người chỉ huy giỏi là người cần phải biêt cách chia một việc thành nhiều phần nhỏ, như vậy sẽ giúp cho hoàn thành các công việc tốt nhất.</a:t>
            </a:r>
            <a:endParaRPr lang="en-US" sz="4000" dirty="0">
              <a:effectLst/>
              <a:ea typeface="Arial" panose="020B0604020202020204" pitchFamily="34" charset="0"/>
              <a:cs typeface="Times New Roman" panose="02020603050405020304" pitchFamily="18" charset="0"/>
            </a:endParaRPr>
          </a:p>
        </p:txBody>
      </p:sp>
      <p:pic>
        <p:nvPicPr>
          <p:cNvPr id="151" name="Picture 26"/>
          <p:cNvPicPr>
            <a:picLocks noChangeAspect="1"/>
          </p:cNvPicPr>
          <p:nvPr/>
        </p:nvPicPr>
        <p:blipFill>
          <a:blip r:embed="rId15"/>
          <a:srcRect/>
          <a:stretch>
            <a:fillRect/>
          </a:stretch>
        </p:blipFill>
        <p:spPr>
          <a:xfrm>
            <a:off x="849803" y="5676900"/>
            <a:ext cx="2110393" cy="4333930"/>
          </a:xfrm>
          <a:prstGeom prst="rect">
            <a:avLst/>
          </a:prstGeom>
        </p:spPr>
      </p:pic>
      <p:pic>
        <p:nvPicPr>
          <p:cNvPr id="153" name="Picture 14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234810">
            <a:off x="16319202" y="9152144"/>
            <a:ext cx="1897831" cy="410622"/>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inVertical)">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500"/>
                                        <p:tgtEl>
                                          <p:spTgt spid="150"/>
                                        </p:tgtEl>
                                      </p:cBhvr>
                                    </p:animEffect>
                                    <p:anim calcmode="lin" valueType="num">
                                      <p:cBhvr>
                                        <p:cTn id="13" dur="500" fill="hold"/>
                                        <p:tgtEl>
                                          <p:spTgt spid="150"/>
                                        </p:tgtEl>
                                        <p:attrNameLst>
                                          <p:attrName>ppt_x</p:attrName>
                                        </p:attrNameLst>
                                      </p:cBhvr>
                                      <p:tavLst>
                                        <p:tav tm="0">
                                          <p:val>
                                            <p:strVal val="#ppt_x"/>
                                          </p:val>
                                        </p:tav>
                                        <p:tav tm="100000">
                                          <p:val>
                                            <p:strVal val="#ppt_x"/>
                                          </p:val>
                                        </p:tav>
                                      </p:tavLst>
                                    </p:anim>
                                    <p:anim calcmode="lin" valueType="num">
                                      <p:cBhvr>
                                        <p:cTn id="14" dur="500" fill="hold"/>
                                        <p:tgtEl>
                                          <p:spTgt spid="1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500"/>
                                        <p:tgtEl>
                                          <p:spTgt spid="151"/>
                                        </p:tgtEl>
                                      </p:cBhvr>
                                    </p:animEffect>
                                    <p:anim calcmode="lin" valueType="num">
                                      <p:cBhvr>
                                        <p:cTn id="18" dur="500" fill="hold"/>
                                        <p:tgtEl>
                                          <p:spTgt spid="151"/>
                                        </p:tgtEl>
                                        <p:attrNameLst>
                                          <p:attrName>ppt_x</p:attrName>
                                        </p:attrNameLst>
                                      </p:cBhvr>
                                      <p:tavLst>
                                        <p:tav tm="0">
                                          <p:val>
                                            <p:strVal val="#ppt_x"/>
                                          </p:val>
                                        </p:tav>
                                        <p:tav tm="100000">
                                          <p:val>
                                            <p:strVal val="#ppt_x"/>
                                          </p:val>
                                        </p:tav>
                                      </p:tavLst>
                                    </p:anim>
                                    <p:anim calcmode="lin" valueType="num">
                                      <p:cBhvr>
                                        <p:cTn id="19" dur="500" fill="hold"/>
                                        <p:tgtEl>
                                          <p:spTgt spid="15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46"/>
                                        </p:tgtEl>
                                        <p:attrNameLst>
                                          <p:attrName>style.visibility</p:attrName>
                                        </p:attrNameLst>
                                      </p:cBhvr>
                                      <p:to>
                                        <p:strVal val="visible"/>
                                      </p:to>
                                    </p:set>
                                    <p:animEffect transition="in" filter="wipe(up)">
                                      <p:cBhvr>
                                        <p:cTn id="24"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E2F0"/>
        </a:solidFill>
        <a:effectLst/>
      </p:bgPr>
    </p:bg>
    <p:spTree>
      <p:nvGrpSpPr>
        <p:cNvPr id="1" name=""/>
        <p:cNvGrpSpPr/>
        <p:nvPr/>
      </p:nvGrpSpPr>
      <p:grpSpPr>
        <a:xfrm>
          <a:off x="0" y="0"/>
          <a:ext cx="0" cy="0"/>
          <a:chOff x="0" y="0"/>
          <a:chExt cx="0" cy="0"/>
        </a:xfrm>
      </p:grpSpPr>
      <p:grpSp>
        <p:nvGrpSpPr>
          <p:cNvPr id="32" name="Group 31"/>
          <p:cNvGrpSpPr/>
          <p:nvPr/>
        </p:nvGrpSpPr>
        <p:grpSpPr>
          <a:xfrm>
            <a:off x="1991350" y="876300"/>
            <a:ext cx="14315450" cy="7620000"/>
            <a:chOff x="2900811" y="1943932"/>
            <a:chExt cx="12651037" cy="6229931"/>
          </a:xfrm>
        </p:grpSpPr>
        <p:grpSp>
          <p:nvGrpSpPr>
            <p:cNvPr id="2" name="Group 2"/>
            <p:cNvGrpSpPr/>
            <p:nvPr/>
          </p:nvGrpSpPr>
          <p:grpSpPr>
            <a:xfrm>
              <a:off x="3065470" y="1943932"/>
              <a:ext cx="12486378" cy="6048956"/>
              <a:chOff x="0" y="0"/>
              <a:chExt cx="4875336" cy="2361829"/>
            </a:xfrm>
          </p:grpSpPr>
          <p:sp>
            <p:nvSpPr>
              <p:cNvPr id="3" name="Freeform 3"/>
              <p:cNvSpPr/>
              <p:nvPr/>
            </p:nvSpPr>
            <p:spPr>
              <a:xfrm>
                <a:off x="0" y="0"/>
                <a:ext cx="4875335" cy="2361829"/>
              </a:xfrm>
              <a:custGeom>
                <a:avLst/>
                <a:gdLst/>
                <a:ahLst/>
                <a:cxnLst/>
                <a:rect l="l" t="t" r="r" b="b"/>
                <a:pathLst>
                  <a:path w="4875335" h="2361829">
                    <a:moveTo>
                      <a:pt x="11781" y="0"/>
                    </a:moveTo>
                    <a:lnTo>
                      <a:pt x="4863555" y="0"/>
                    </a:lnTo>
                    <a:cubicBezTo>
                      <a:pt x="4866679" y="0"/>
                      <a:pt x="4869676" y="1241"/>
                      <a:pt x="4871885" y="3450"/>
                    </a:cubicBezTo>
                    <a:cubicBezTo>
                      <a:pt x="4874094" y="5660"/>
                      <a:pt x="4875335" y="8656"/>
                      <a:pt x="4875335" y="11781"/>
                    </a:cubicBezTo>
                    <a:lnTo>
                      <a:pt x="4875335" y="2350049"/>
                    </a:lnTo>
                    <a:cubicBezTo>
                      <a:pt x="4875335" y="2353173"/>
                      <a:pt x="4874094" y="2356169"/>
                      <a:pt x="4871885" y="2358379"/>
                    </a:cubicBezTo>
                    <a:cubicBezTo>
                      <a:pt x="4869676" y="2360588"/>
                      <a:pt x="4866679" y="2361829"/>
                      <a:pt x="4863555" y="2361829"/>
                    </a:cubicBezTo>
                    <a:lnTo>
                      <a:pt x="11781" y="2361829"/>
                    </a:lnTo>
                    <a:cubicBezTo>
                      <a:pt x="8656" y="2361829"/>
                      <a:pt x="5660" y="2360588"/>
                      <a:pt x="3450" y="2358379"/>
                    </a:cubicBezTo>
                    <a:cubicBezTo>
                      <a:pt x="1241" y="2356169"/>
                      <a:pt x="0" y="2353173"/>
                      <a:pt x="0" y="2350049"/>
                    </a:cubicBezTo>
                    <a:lnTo>
                      <a:pt x="0" y="11781"/>
                    </a:lnTo>
                    <a:cubicBezTo>
                      <a:pt x="0" y="8656"/>
                      <a:pt x="1241" y="5660"/>
                      <a:pt x="3450" y="3450"/>
                    </a:cubicBezTo>
                    <a:cubicBezTo>
                      <a:pt x="5660" y="1241"/>
                      <a:pt x="8656" y="0"/>
                      <a:pt x="11781" y="0"/>
                    </a:cubicBezTo>
                    <a:close/>
                  </a:path>
                </a:pathLst>
              </a:custGeom>
              <a:solidFill>
                <a:srgbClr val="3D468A"/>
              </a:solidFill>
              <a:ln w="38100">
                <a:solidFill>
                  <a:srgbClr val="000000"/>
                </a:solidFill>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2900811" y="2124907"/>
              <a:ext cx="12486375" cy="6048956"/>
            </a:xfrm>
            <a:custGeom>
              <a:avLst/>
              <a:gdLst/>
              <a:ahLst/>
              <a:cxnLst/>
              <a:rect l="l" t="t" r="r" b="b"/>
              <a:pathLst>
                <a:path w="4875335" h="2361829">
                  <a:moveTo>
                    <a:pt x="11781" y="0"/>
                  </a:moveTo>
                  <a:lnTo>
                    <a:pt x="4863555" y="0"/>
                  </a:lnTo>
                  <a:cubicBezTo>
                    <a:pt x="4866679" y="0"/>
                    <a:pt x="4869676" y="1241"/>
                    <a:pt x="4871885" y="3450"/>
                  </a:cubicBezTo>
                  <a:cubicBezTo>
                    <a:pt x="4874094" y="5660"/>
                    <a:pt x="4875335" y="8656"/>
                    <a:pt x="4875335" y="11781"/>
                  </a:cubicBezTo>
                  <a:lnTo>
                    <a:pt x="4875335" y="2350049"/>
                  </a:lnTo>
                  <a:cubicBezTo>
                    <a:pt x="4875335" y="2353173"/>
                    <a:pt x="4874094" y="2356169"/>
                    <a:pt x="4871885" y="2358379"/>
                  </a:cubicBezTo>
                  <a:cubicBezTo>
                    <a:pt x="4869676" y="2360588"/>
                    <a:pt x="4866679" y="2361829"/>
                    <a:pt x="4863555" y="2361829"/>
                  </a:cubicBezTo>
                  <a:lnTo>
                    <a:pt x="11781" y="2361829"/>
                  </a:lnTo>
                  <a:cubicBezTo>
                    <a:pt x="8656" y="2361829"/>
                    <a:pt x="5660" y="2360588"/>
                    <a:pt x="3450" y="2358379"/>
                  </a:cubicBezTo>
                  <a:cubicBezTo>
                    <a:pt x="1241" y="2356169"/>
                    <a:pt x="0" y="2353173"/>
                    <a:pt x="0" y="2350049"/>
                  </a:cubicBezTo>
                  <a:lnTo>
                    <a:pt x="0" y="11781"/>
                  </a:lnTo>
                  <a:cubicBezTo>
                    <a:pt x="0" y="8656"/>
                    <a:pt x="1241" y="5660"/>
                    <a:pt x="3450" y="3450"/>
                  </a:cubicBezTo>
                  <a:cubicBezTo>
                    <a:pt x="5660" y="1241"/>
                    <a:pt x="8656" y="0"/>
                    <a:pt x="11781" y="0"/>
                  </a:cubicBezTo>
                  <a:close/>
                </a:path>
              </a:pathLst>
            </a:custGeom>
            <a:solidFill>
              <a:srgbClr val="FFFFFF"/>
            </a:solidFill>
            <a:ln w="38100">
              <a:solidFill>
                <a:srgbClr val="000000"/>
              </a:solidFill>
            </a:ln>
          </p:spPr>
        </p:sp>
      </p:gr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21375" flipV="1">
            <a:off x="1261040" y="7733055"/>
            <a:ext cx="2087744" cy="8975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5637066"/>
            <a:ext cx="292113" cy="292113"/>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36905" y="9170024"/>
            <a:ext cx="238539" cy="238539"/>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972800" y="750810"/>
            <a:ext cx="292113" cy="292113"/>
          </a:xfrm>
          <a:prstGeom prst="rect">
            <a:avLst/>
          </a:prstGeom>
        </p:spPr>
      </p:pic>
      <p:pic>
        <p:nvPicPr>
          <p:cNvPr id="23" name="Picture 2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92788" y="9515681"/>
            <a:ext cx="214180" cy="214180"/>
          </a:xfrm>
          <a:prstGeom prst="rect">
            <a:avLst/>
          </a:prstGeom>
        </p:spPr>
      </p:pic>
      <p:pic>
        <p:nvPicPr>
          <p:cNvPr id="25" name="Picture 2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7045120" y="3886614"/>
            <a:ext cx="214180" cy="214180"/>
          </a:xfrm>
          <a:prstGeom prst="rect">
            <a:avLst/>
          </a:prstGeom>
        </p:spPr>
      </p:pic>
      <p:pic>
        <p:nvPicPr>
          <p:cNvPr id="26" name="Picture 2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85800" y="712601"/>
            <a:ext cx="214180" cy="214180"/>
          </a:xfrm>
          <a:prstGeom prst="rect">
            <a:avLst/>
          </a:prstGeom>
        </p:spPr>
      </p:pic>
      <p:pic>
        <p:nvPicPr>
          <p:cNvPr id="27" name="Picture 2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307197">
            <a:off x="16683032" y="667067"/>
            <a:ext cx="1152535" cy="249367"/>
          </a:xfrm>
          <a:prstGeom prst="rect">
            <a:avLst/>
          </a:prstGeom>
        </p:spPr>
      </p:pic>
      <p:pic>
        <p:nvPicPr>
          <p:cNvPr id="28" name="Picture 2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307197">
            <a:off x="452433" y="1708944"/>
            <a:ext cx="1152535" cy="249367"/>
          </a:xfrm>
          <a:prstGeom prst="rect">
            <a:avLst/>
          </a:prstGeom>
        </p:spPr>
      </p:pic>
      <p:pic>
        <p:nvPicPr>
          <p:cNvPr id="29" name="Picture 2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307197">
            <a:off x="16335554" y="9371329"/>
            <a:ext cx="1152535" cy="249367"/>
          </a:xfrm>
          <a:prstGeom prst="rect">
            <a:avLst/>
          </a:prstGeom>
        </p:spPr>
      </p:pic>
      <p:sp>
        <p:nvSpPr>
          <p:cNvPr id="30" name="Rounded Rectangle 29"/>
          <p:cNvSpPr/>
          <p:nvPr/>
        </p:nvSpPr>
        <p:spPr>
          <a:xfrm>
            <a:off x="3278826" y="1767229"/>
            <a:ext cx="11554171" cy="2184418"/>
          </a:xfrm>
          <a:prstGeom prst="roundRect">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tx1"/>
                </a:solidFill>
                <a:cs typeface="Arial" panose="020B0604020202020204" pitchFamily="34" charset="0"/>
              </a:rPr>
              <a:t>CHỦ ĐỀ F1. </a:t>
            </a:r>
            <a:endParaRPr lang="en-US" sz="4000" b="1" dirty="0" smtClean="0">
              <a:solidFill>
                <a:schemeClr val="tx1"/>
              </a:solidFill>
              <a:cs typeface="Arial" panose="020B0604020202020204" pitchFamily="34" charset="0"/>
            </a:endParaRPr>
          </a:p>
          <a:p>
            <a:pPr algn="ctr">
              <a:lnSpc>
                <a:spcPct val="150000"/>
              </a:lnSpc>
            </a:pPr>
            <a:r>
              <a:rPr lang="vi-VN" sz="4000" b="1" dirty="0" smtClean="0">
                <a:solidFill>
                  <a:schemeClr val="tx1"/>
                </a:solidFill>
                <a:cs typeface="Arial" panose="020B0604020202020204" pitchFamily="34" charset="0"/>
              </a:rPr>
              <a:t>THỰC </a:t>
            </a:r>
            <a:r>
              <a:rPr lang="vi-VN" sz="4000" b="1" dirty="0">
                <a:solidFill>
                  <a:schemeClr val="tx1"/>
                </a:solidFill>
                <a:cs typeface="Arial" panose="020B0604020202020204" pitchFamily="34" charset="0"/>
              </a:rPr>
              <a:t>HIỆN CÔNG VIỆC THEO CÁC BƯỚC</a:t>
            </a:r>
            <a:endParaRPr lang="en-US" sz="4000" b="1" dirty="0" smtClean="0">
              <a:solidFill>
                <a:schemeClr val="tx1"/>
              </a:solidFill>
              <a:latin typeface="Arial" panose="020B0604020202020204" pitchFamily="34" charset="0"/>
              <a:cs typeface="Arial" panose="020B0604020202020204" pitchFamily="34" charset="0"/>
            </a:endParaRPr>
          </a:p>
        </p:txBody>
      </p:sp>
      <p:sp>
        <p:nvSpPr>
          <p:cNvPr id="31" name="TextBox 30"/>
          <p:cNvSpPr txBox="1"/>
          <p:nvPr/>
        </p:nvSpPr>
        <p:spPr>
          <a:xfrm>
            <a:off x="2574116" y="4421817"/>
            <a:ext cx="12963590" cy="2862322"/>
          </a:xfrm>
          <a:prstGeom prst="rect">
            <a:avLst/>
          </a:prstGeom>
          <a:noFill/>
        </p:spPr>
        <p:txBody>
          <a:bodyPr wrap="square" rtlCol="0">
            <a:spAutoFit/>
          </a:bodyPr>
          <a:lstStyle/>
          <a:p>
            <a:pPr algn="ctr">
              <a:lnSpc>
                <a:spcPct val="150000"/>
              </a:lnSpc>
            </a:pPr>
            <a:r>
              <a:rPr lang="vi-VN" sz="6000" b="1" dirty="0">
                <a:cs typeface="Arial" panose="020B0604020202020204" pitchFamily="34" charset="0"/>
              </a:rPr>
              <a:t>BÀI 3. </a:t>
            </a:r>
            <a:endParaRPr lang="en-US" sz="6000" b="1" dirty="0" smtClean="0">
              <a:cs typeface="Arial" panose="020B0604020202020204" pitchFamily="34" charset="0"/>
            </a:endParaRPr>
          </a:p>
          <a:p>
            <a:pPr algn="ctr">
              <a:lnSpc>
                <a:spcPct val="150000"/>
              </a:lnSpc>
            </a:pPr>
            <a:r>
              <a:rPr lang="vi-VN" sz="6000" b="1" dirty="0" smtClean="0">
                <a:cs typeface="Arial" panose="020B0604020202020204" pitchFamily="34" charset="0"/>
              </a:rPr>
              <a:t>EM </a:t>
            </a:r>
            <a:r>
              <a:rPr lang="vi-VN" sz="6000" b="1" dirty="0">
                <a:cs typeface="Arial" panose="020B0604020202020204" pitchFamily="34" charset="0"/>
              </a:rPr>
              <a:t>TẬP LÀM NGƯỜI CHỈ HUY GIỎI</a:t>
            </a:r>
            <a:endParaRPr lang="en-US" sz="6000" b="1" dirty="0">
              <a:latin typeface="Arial" panose="020B0604020202020204" pitchFamily="34" charset="0"/>
              <a:cs typeface="Arial" panose="020B0604020202020204" pitchFamily="34" charset="0"/>
            </a:endParaRPr>
          </a:p>
        </p:txBody>
      </p:sp>
      <p:pic>
        <p:nvPicPr>
          <p:cNvPr id="34"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4033216" y="7048500"/>
            <a:ext cx="4026184" cy="3177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E2F0"/>
        </a:solidFill>
        <a:effectLst/>
      </p:bgPr>
    </p:bg>
    <p:spTree>
      <p:nvGrpSpPr>
        <p:cNvPr id="1" name=""/>
        <p:cNvGrpSpPr/>
        <p:nvPr/>
      </p:nvGrpSpPr>
      <p:grpSpPr>
        <a:xfrm>
          <a:off x="0" y="0"/>
          <a:ext cx="0" cy="0"/>
          <a:chOff x="0" y="0"/>
          <a:chExt cx="0" cy="0"/>
        </a:xfrm>
      </p:grpSpPr>
      <p:pic>
        <p:nvPicPr>
          <p:cNvPr id="41" name="Picture 4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18276" y="5143500"/>
            <a:ext cx="4891924" cy="3495501"/>
          </a:xfrm>
          <a:prstGeom prst="rect">
            <a:avLst/>
          </a:prstGeom>
        </p:spPr>
      </p:pic>
      <p:pic>
        <p:nvPicPr>
          <p:cNvPr id="51" name="Picture 5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04855" y="1266947"/>
            <a:ext cx="288715" cy="288715"/>
          </a:xfrm>
          <a:prstGeom prst="rect">
            <a:avLst/>
          </a:prstGeom>
        </p:spPr>
      </p:pic>
      <p:pic>
        <p:nvPicPr>
          <p:cNvPr id="53" name="Picture 5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80524" y="8984578"/>
            <a:ext cx="144357" cy="144357"/>
          </a:xfrm>
          <a:prstGeom prst="rect">
            <a:avLst/>
          </a:prstGeom>
        </p:spPr>
      </p:pic>
      <p:pic>
        <p:nvPicPr>
          <p:cNvPr id="54" name="Picture 5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259300" y="765276"/>
            <a:ext cx="144357" cy="144357"/>
          </a:xfrm>
          <a:prstGeom prst="rect">
            <a:avLst/>
          </a:prstGeom>
        </p:spPr>
      </p:pic>
      <p:grpSp>
        <p:nvGrpSpPr>
          <p:cNvPr id="60" name="Group 59"/>
          <p:cNvGrpSpPr/>
          <p:nvPr/>
        </p:nvGrpSpPr>
        <p:grpSpPr>
          <a:xfrm>
            <a:off x="6019800" y="2700895"/>
            <a:ext cx="11026942" cy="6176405"/>
            <a:chOff x="6400800" y="2243695"/>
            <a:chExt cx="11026942" cy="6176405"/>
          </a:xfrm>
        </p:grpSpPr>
        <p:grpSp>
          <p:nvGrpSpPr>
            <p:cNvPr id="8" name="Group 8"/>
            <p:cNvGrpSpPr/>
            <p:nvPr/>
          </p:nvGrpSpPr>
          <p:grpSpPr>
            <a:xfrm>
              <a:off x="6400800" y="2243695"/>
              <a:ext cx="11026942" cy="6176405"/>
              <a:chOff x="0" y="0"/>
              <a:chExt cx="3868888" cy="763441"/>
            </a:xfrm>
          </p:grpSpPr>
          <p:sp>
            <p:nvSpPr>
              <p:cNvPr id="9" name="Freeform 9"/>
              <p:cNvSpPr/>
              <p:nvPr/>
            </p:nvSpPr>
            <p:spPr>
              <a:xfrm>
                <a:off x="0" y="0"/>
                <a:ext cx="3868888" cy="763441"/>
              </a:xfrm>
              <a:custGeom>
                <a:avLst/>
                <a:gdLst/>
                <a:ahLst/>
                <a:cxnLst/>
                <a:rect l="l" t="t" r="r" b="b"/>
                <a:pathLst>
                  <a:path w="3868888" h="763441">
                    <a:moveTo>
                      <a:pt x="16724" y="0"/>
                    </a:moveTo>
                    <a:lnTo>
                      <a:pt x="3852164" y="0"/>
                    </a:lnTo>
                    <a:cubicBezTo>
                      <a:pt x="3856599" y="0"/>
                      <a:pt x="3860853" y="1762"/>
                      <a:pt x="3863990" y="4898"/>
                    </a:cubicBezTo>
                    <a:cubicBezTo>
                      <a:pt x="3867126" y="8035"/>
                      <a:pt x="3868888" y="12288"/>
                      <a:pt x="3868888" y="16724"/>
                    </a:cubicBezTo>
                    <a:lnTo>
                      <a:pt x="3868888" y="746717"/>
                    </a:lnTo>
                    <a:cubicBezTo>
                      <a:pt x="3868888" y="751153"/>
                      <a:pt x="3867126" y="755406"/>
                      <a:pt x="3863990" y="758543"/>
                    </a:cubicBezTo>
                    <a:cubicBezTo>
                      <a:pt x="3860853" y="761679"/>
                      <a:pt x="3856599" y="763441"/>
                      <a:pt x="3852164" y="763441"/>
                    </a:cubicBezTo>
                    <a:lnTo>
                      <a:pt x="16724" y="763441"/>
                    </a:lnTo>
                    <a:cubicBezTo>
                      <a:pt x="12288" y="763441"/>
                      <a:pt x="8035" y="761679"/>
                      <a:pt x="4898" y="758543"/>
                    </a:cubicBezTo>
                    <a:cubicBezTo>
                      <a:pt x="1762" y="755406"/>
                      <a:pt x="0" y="751153"/>
                      <a:pt x="0" y="746717"/>
                    </a:cubicBezTo>
                    <a:lnTo>
                      <a:pt x="0" y="16724"/>
                    </a:lnTo>
                    <a:cubicBezTo>
                      <a:pt x="0" y="12288"/>
                      <a:pt x="1762" y="8035"/>
                      <a:pt x="4898" y="4898"/>
                    </a:cubicBezTo>
                    <a:cubicBezTo>
                      <a:pt x="8035" y="1762"/>
                      <a:pt x="12288" y="0"/>
                      <a:pt x="16724" y="0"/>
                    </a:cubicBezTo>
                    <a:close/>
                  </a:path>
                </a:pathLst>
              </a:custGeom>
              <a:solidFill>
                <a:srgbClr val="FFD066"/>
              </a:solidFill>
              <a:ln w="38100">
                <a:solidFill>
                  <a:srgbClr val="000000"/>
                </a:solidFill>
              </a:ln>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8" name="TextBox 57"/>
            <p:cNvSpPr txBox="1"/>
            <p:nvPr/>
          </p:nvSpPr>
          <p:spPr>
            <a:xfrm>
              <a:off x="6974402" y="2565142"/>
              <a:ext cx="10183866" cy="5016758"/>
            </a:xfrm>
            <a:prstGeom prst="rect">
              <a:avLst/>
            </a:prstGeom>
            <a:noFill/>
          </p:spPr>
          <p:txBody>
            <a:bodyPr wrap="square" rtlCol="0">
              <a:spAutoFit/>
            </a:bodyPr>
            <a:lstStyle/>
            <a:p>
              <a:pPr marL="1028700" indent="-1028700">
                <a:lnSpc>
                  <a:spcPct val="200000"/>
                </a:lnSpc>
                <a:buFont typeface="+mj-lt"/>
                <a:buAutoNum type="romanUcPeriod"/>
              </a:pPr>
              <a:r>
                <a:rPr lang="en-US" sz="4000" b="1" dirty="0" smtClean="0">
                  <a:latin typeface="Arial" panose="020B0604020202020204" pitchFamily="34" charset="0"/>
                  <a:cs typeface="Arial" panose="020B0604020202020204" pitchFamily="34" charset="0"/>
                </a:rPr>
                <a:t>KHỞI ĐỘNG</a:t>
              </a:r>
            </a:p>
            <a:p>
              <a:pPr marL="1028700" indent="-1028700">
                <a:lnSpc>
                  <a:spcPct val="200000"/>
                </a:lnSpc>
                <a:buFont typeface="+mj-lt"/>
                <a:buAutoNum type="romanUcPeriod"/>
              </a:pPr>
              <a:r>
                <a:rPr lang="en-US" sz="4000" b="1" dirty="0" smtClean="0">
                  <a:latin typeface="Arial" panose="020B0604020202020204" pitchFamily="34" charset="0"/>
                  <a:cs typeface="Arial" panose="020B0604020202020204" pitchFamily="34" charset="0"/>
                </a:rPr>
                <a:t>KHÁM PHÁ </a:t>
              </a:r>
            </a:p>
            <a:p>
              <a:pPr marL="1828800" lvl="2" indent="-914400">
                <a:lnSpc>
                  <a:spcPct val="200000"/>
                </a:lnSpc>
                <a:buFont typeface="+mj-lt"/>
                <a:buAutoNum type="arabicPeriod"/>
              </a:pPr>
              <a:r>
                <a:rPr lang="it-IT" sz="4000" b="1" dirty="0" smtClean="0">
                  <a:latin typeface="Arial" panose="020B0604020202020204" pitchFamily="34" charset="0"/>
                  <a:cs typeface="Arial" panose="020B0604020202020204" pitchFamily="34" charset="0"/>
                </a:rPr>
                <a:t>Chơi </a:t>
              </a:r>
              <a:r>
                <a:rPr lang="it-IT" sz="4000" b="1" dirty="0">
                  <a:latin typeface="Arial" panose="020B0604020202020204" pitchFamily="34" charset="0"/>
                  <a:cs typeface="Arial" panose="020B0604020202020204" pitchFamily="34" charset="0"/>
                </a:rPr>
                <a:t>trò chơi Ai chia việc hợp lí</a:t>
              </a:r>
              <a:endParaRPr lang="en-US" sz="4000" b="1" dirty="0" smtClean="0">
                <a:latin typeface="Arial" panose="020B0604020202020204" pitchFamily="34" charset="0"/>
                <a:cs typeface="Arial" panose="020B0604020202020204" pitchFamily="34" charset="0"/>
              </a:endParaRPr>
            </a:p>
            <a:p>
              <a:pPr marL="1828800" lvl="2" indent="-914400">
                <a:lnSpc>
                  <a:spcPct val="200000"/>
                </a:lnSpc>
                <a:buFont typeface="+mj-lt"/>
                <a:buAutoNum type="arabicPeriod"/>
              </a:pPr>
              <a:r>
                <a:rPr lang="vi-VN" sz="4000" b="1" dirty="0">
                  <a:cs typeface="Arial" panose="020B0604020202020204" pitchFamily="34" charset="0"/>
                </a:rPr>
                <a:t>Trò chơi Điều khiển </a:t>
              </a:r>
              <a:r>
                <a:rPr lang="vi-VN" sz="4000" b="1" dirty="0" smtClean="0">
                  <a:cs typeface="Arial" panose="020B0604020202020204" pitchFamily="34" charset="0"/>
                </a:rPr>
                <a:t>robot</a:t>
              </a:r>
              <a:endParaRPr lang="en-US" sz="4000" b="1" dirty="0">
                <a:latin typeface="Arial" panose="020B0604020202020204" pitchFamily="34" charset="0"/>
                <a:cs typeface="Arial" panose="020B0604020202020204" pitchFamily="34" charset="0"/>
              </a:endParaRPr>
            </a:p>
          </p:txBody>
        </p:sp>
      </p:grpSp>
      <p:sp>
        <p:nvSpPr>
          <p:cNvPr id="59" name="Rectangle 58"/>
          <p:cNvSpPr/>
          <p:nvPr/>
        </p:nvSpPr>
        <p:spPr>
          <a:xfrm>
            <a:off x="5645724" y="464465"/>
            <a:ext cx="7494359" cy="1402435"/>
          </a:xfrm>
          <a:prstGeom prst="rect">
            <a:avLst/>
          </a:prstGeom>
        </p:spPr>
        <p:txBody>
          <a:bodyPr wrap="none">
            <a:spAutoFit/>
          </a:bodyPr>
          <a:lstStyle/>
          <a:p>
            <a:pPr lvl="0" algn="ctr">
              <a:lnSpc>
                <a:spcPts val="11787"/>
              </a:lnSpc>
              <a:defRPr/>
            </a:pPr>
            <a:r>
              <a:rPr lang="en-US" sz="6000" b="1" dirty="0">
                <a:solidFill>
                  <a:srgbClr val="FF0000"/>
                </a:solidFill>
                <a:latin typeface="Arial" panose="020B0604020202020204" pitchFamily="34" charset="0"/>
                <a:cs typeface="Arial" panose="020B0604020202020204" pitchFamily="34" charset="0"/>
              </a:rPr>
              <a:t>NỘI DUNG BÀI HỌC</a:t>
            </a:r>
          </a:p>
        </p:txBody>
      </p:sp>
      <p:pic>
        <p:nvPicPr>
          <p:cNvPr id="61"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256612">
            <a:off x="17002912" y="9071313"/>
            <a:ext cx="1897831" cy="410622"/>
          </a:xfrm>
          <a:prstGeom prst="rect">
            <a:avLst/>
          </a:prstGeom>
        </p:spPr>
      </p:pic>
      <p:pic>
        <p:nvPicPr>
          <p:cNvPr id="62"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256612">
            <a:off x="-573226" y="704321"/>
            <a:ext cx="1897831" cy="410622"/>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anim calcmode="lin" valueType="num">
                                      <p:cBhvr>
                                        <p:cTn id="18" dur="500" fill="hold"/>
                                        <p:tgtEl>
                                          <p:spTgt spid="60"/>
                                        </p:tgtEl>
                                        <p:attrNameLst>
                                          <p:attrName>ppt_x</p:attrName>
                                        </p:attrNameLst>
                                      </p:cBhvr>
                                      <p:tavLst>
                                        <p:tav tm="0">
                                          <p:val>
                                            <p:strVal val="#ppt_x"/>
                                          </p:val>
                                        </p:tav>
                                        <p:tav tm="100000">
                                          <p:val>
                                            <p:strVal val="#ppt_x"/>
                                          </p:val>
                                        </p:tav>
                                      </p:tavLst>
                                    </p:anim>
                                    <p:anim calcmode="lin" valueType="num">
                                      <p:cBhvr>
                                        <p:cTn id="19"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E2F0"/>
        </a:solidFill>
        <a:effectLst/>
      </p:bgPr>
    </p:bg>
    <p:spTree>
      <p:nvGrpSpPr>
        <p:cNvPr id="1" name=""/>
        <p:cNvGrpSpPr/>
        <p:nvPr/>
      </p:nvGrpSpPr>
      <p:grpSpPr>
        <a:xfrm>
          <a:off x="0" y="0"/>
          <a:ext cx="0" cy="0"/>
          <a:chOff x="0" y="0"/>
          <a:chExt cx="0" cy="0"/>
        </a:xfrm>
      </p:grpSpPr>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4550">
            <a:off x="-443510" y="616945"/>
            <a:ext cx="2221917" cy="480742"/>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550">
            <a:off x="16933751" y="2916597"/>
            <a:ext cx="2016244" cy="436242"/>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60088" y="1614128"/>
            <a:ext cx="292113" cy="292113"/>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157687" y="1085284"/>
            <a:ext cx="292113" cy="292113"/>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449800" y="5711273"/>
            <a:ext cx="304468" cy="304468"/>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12683" y="9639300"/>
            <a:ext cx="304468" cy="304468"/>
          </a:xfrm>
          <a:prstGeom prst="rect">
            <a:avLst/>
          </a:prstGeom>
        </p:spPr>
      </p:pic>
      <p:grpSp>
        <p:nvGrpSpPr>
          <p:cNvPr id="27" name="Group 26"/>
          <p:cNvGrpSpPr/>
          <p:nvPr/>
        </p:nvGrpSpPr>
        <p:grpSpPr>
          <a:xfrm>
            <a:off x="3089599" y="474858"/>
            <a:ext cx="12036438" cy="1849242"/>
            <a:chOff x="3051162" y="571500"/>
            <a:chExt cx="12036438" cy="1849242"/>
          </a:xfrm>
        </p:grpSpPr>
        <p:grpSp>
          <p:nvGrpSpPr>
            <p:cNvPr id="24" name="Group 23"/>
            <p:cNvGrpSpPr/>
            <p:nvPr/>
          </p:nvGrpSpPr>
          <p:grpSpPr>
            <a:xfrm>
              <a:off x="3051162" y="571500"/>
              <a:ext cx="12036438" cy="1849242"/>
              <a:chOff x="1196072" y="7807898"/>
              <a:chExt cx="15784320" cy="1779641"/>
            </a:xfrm>
          </p:grpSpPr>
          <p:grpSp>
            <p:nvGrpSpPr>
              <p:cNvPr id="2" name="Group 2"/>
              <p:cNvGrpSpPr/>
              <p:nvPr/>
            </p:nvGrpSpPr>
            <p:grpSpPr>
              <a:xfrm>
                <a:off x="1196072" y="7996957"/>
                <a:ext cx="15672783" cy="1590582"/>
                <a:chOff x="0" y="0"/>
                <a:chExt cx="6119475" cy="621046"/>
              </a:xfrm>
            </p:grpSpPr>
            <p:sp>
              <p:nvSpPr>
                <p:cNvPr id="3" name="Freeform 3"/>
                <p:cNvSpPr/>
                <p:nvPr/>
              </p:nvSpPr>
              <p:spPr>
                <a:xfrm>
                  <a:off x="0" y="0"/>
                  <a:ext cx="6119475" cy="621046"/>
                </a:xfrm>
                <a:custGeom>
                  <a:avLst/>
                  <a:gdLst/>
                  <a:ahLst/>
                  <a:cxnLst/>
                  <a:rect l="l" t="t" r="r" b="b"/>
                  <a:pathLst>
                    <a:path w="6119475" h="621046">
                      <a:moveTo>
                        <a:pt x="9385" y="0"/>
                      </a:moveTo>
                      <a:lnTo>
                        <a:pt x="6110089" y="0"/>
                      </a:lnTo>
                      <a:cubicBezTo>
                        <a:pt x="6112579" y="0"/>
                        <a:pt x="6114966" y="989"/>
                        <a:pt x="6116726" y="2749"/>
                      </a:cubicBezTo>
                      <a:cubicBezTo>
                        <a:pt x="6118486" y="4509"/>
                        <a:pt x="6119475" y="6896"/>
                        <a:pt x="6119475" y="9385"/>
                      </a:cubicBezTo>
                      <a:lnTo>
                        <a:pt x="6119475" y="611661"/>
                      </a:lnTo>
                      <a:cubicBezTo>
                        <a:pt x="6119475" y="614150"/>
                        <a:pt x="6118486" y="616537"/>
                        <a:pt x="6116726" y="618297"/>
                      </a:cubicBezTo>
                      <a:cubicBezTo>
                        <a:pt x="6114966" y="620057"/>
                        <a:pt x="6112579" y="621046"/>
                        <a:pt x="6110089" y="621046"/>
                      </a:cubicBezTo>
                      <a:lnTo>
                        <a:pt x="9385" y="621046"/>
                      </a:lnTo>
                      <a:cubicBezTo>
                        <a:pt x="6896" y="621046"/>
                        <a:pt x="4509" y="620057"/>
                        <a:pt x="2749" y="618297"/>
                      </a:cubicBezTo>
                      <a:cubicBezTo>
                        <a:pt x="989" y="616537"/>
                        <a:pt x="0" y="614150"/>
                        <a:pt x="0" y="611661"/>
                      </a:cubicBezTo>
                      <a:lnTo>
                        <a:pt x="0" y="9385"/>
                      </a:lnTo>
                      <a:cubicBezTo>
                        <a:pt x="0" y="6896"/>
                        <a:pt x="989" y="4509"/>
                        <a:pt x="2749" y="2749"/>
                      </a:cubicBezTo>
                      <a:cubicBezTo>
                        <a:pt x="4509" y="989"/>
                        <a:pt x="6896" y="0"/>
                        <a:pt x="9385" y="0"/>
                      </a:cubicBezTo>
                      <a:close/>
                    </a:path>
                  </a:pathLst>
                </a:custGeom>
                <a:solidFill>
                  <a:srgbClr val="3D468A"/>
                </a:solidFill>
                <a:ln w="38100">
                  <a:solidFill>
                    <a:srgbClr val="000000"/>
                  </a:solidFill>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07609" y="7807898"/>
                <a:ext cx="15672783" cy="1590582"/>
                <a:chOff x="0" y="0"/>
                <a:chExt cx="6119475" cy="621046"/>
              </a:xfrm>
            </p:grpSpPr>
            <p:sp>
              <p:nvSpPr>
                <p:cNvPr id="6" name="Freeform 6"/>
                <p:cNvSpPr/>
                <p:nvPr/>
              </p:nvSpPr>
              <p:spPr>
                <a:xfrm>
                  <a:off x="0" y="0"/>
                  <a:ext cx="6119475" cy="621046"/>
                </a:xfrm>
                <a:custGeom>
                  <a:avLst/>
                  <a:gdLst/>
                  <a:ahLst/>
                  <a:cxnLst/>
                  <a:rect l="l" t="t" r="r" b="b"/>
                  <a:pathLst>
                    <a:path w="6119475" h="621046">
                      <a:moveTo>
                        <a:pt x="9385" y="0"/>
                      </a:moveTo>
                      <a:lnTo>
                        <a:pt x="6110089" y="0"/>
                      </a:lnTo>
                      <a:cubicBezTo>
                        <a:pt x="6112579" y="0"/>
                        <a:pt x="6114966" y="989"/>
                        <a:pt x="6116726" y="2749"/>
                      </a:cubicBezTo>
                      <a:cubicBezTo>
                        <a:pt x="6118486" y="4509"/>
                        <a:pt x="6119475" y="6896"/>
                        <a:pt x="6119475" y="9385"/>
                      </a:cubicBezTo>
                      <a:lnTo>
                        <a:pt x="6119475" y="611661"/>
                      </a:lnTo>
                      <a:cubicBezTo>
                        <a:pt x="6119475" y="614150"/>
                        <a:pt x="6118486" y="616537"/>
                        <a:pt x="6116726" y="618297"/>
                      </a:cubicBezTo>
                      <a:cubicBezTo>
                        <a:pt x="6114966" y="620057"/>
                        <a:pt x="6112579" y="621046"/>
                        <a:pt x="6110089" y="621046"/>
                      </a:cubicBezTo>
                      <a:lnTo>
                        <a:pt x="9385" y="621046"/>
                      </a:lnTo>
                      <a:cubicBezTo>
                        <a:pt x="6896" y="621046"/>
                        <a:pt x="4509" y="620057"/>
                        <a:pt x="2749" y="618297"/>
                      </a:cubicBezTo>
                      <a:cubicBezTo>
                        <a:pt x="989" y="616537"/>
                        <a:pt x="0" y="614150"/>
                        <a:pt x="0" y="611661"/>
                      </a:cubicBezTo>
                      <a:lnTo>
                        <a:pt x="0" y="9385"/>
                      </a:lnTo>
                      <a:cubicBezTo>
                        <a:pt x="0" y="6896"/>
                        <a:pt x="989" y="4509"/>
                        <a:pt x="2749" y="2749"/>
                      </a:cubicBezTo>
                      <a:cubicBezTo>
                        <a:pt x="4509" y="989"/>
                        <a:pt x="6896" y="0"/>
                        <a:pt x="9385" y="0"/>
                      </a:cubicBezTo>
                      <a:close/>
                    </a:path>
                  </a:pathLst>
                </a:custGeom>
                <a:solidFill>
                  <a:srgbClr val="FFD066"/>
                </a:solidFill>
                <a:ln w="38100">
                  <a:solidFill>
                    <a:srgbClr val="000000"/>
                  </a:solidFill>
                </a:ln>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26" name="Rectangle 25"/>
            <p:cNvSpPr/>
            <p:nvPr/>
          </p:nvSpPr>
          <p:spPr>
            <a:xfrm>
              <a:off x="6868162" y="614115"/>
              <a:ext cx="4333238" cy="1605568"/>
            </a:xfrm>
            <a:prstGeom prst="rect">
              <a:avLst/>
            </a:prstGeom>
          </p:spPr>
          <p:txBody>
            <a:bodyPr wrap="none">
              <a:spAutoFit/>
            </a:bodyPr>
            <a:lstStyle/>
            <a:p>
              <a:pPr lvl="0" algn="ctr">
                <a:lnSpc>
                  <a:spcPts val="11787"/>
                </a:lnSpc>
                <a:defRPr/>
              </a:pPr>
              <a:r>
                <a:rPr lang="en-US" sz="6000" b="1" dirty="0">
                  <a:solidFill>
                    <a:srgbClr val="1F497D"/>
                  </a:solidFill>
                  <a:latin typeface="Arial" panose="020B0604020202020204" pitchFamily="34" charset="0"/>
                  <a:cs typeface="Arial" panose="020B0604020202020204" pitchFamily="34" charset="0"/>
                </a:rPr>
                <a:t>KHÁM PHÁ</a:t>
              </a:r>
            </a:p>
          </p:txBody>
        </p:sp>
      </p:grpSp>
      <p:sp>
        <p:nvSpPr>
          <p:cNvPr id="28" name="TextBox 27"/>
          <p:cNvSpPr txBox="1"/>
          <p:nvPr/>
        </p:nvSpPr>
        <p:spPr>
          <a:xfrm>
            <a:off x="3899343" y="2781300"/>
            <a:ext cx="10780438" cy="784830"/>
          </a:xfrm>
          <a:prstGeom prst="rect">
            <a:avLst/>
          </a:prstGeom>
          <a:noFill/>
        </p:spPr>
        <p:txBody>
          <a:bodyPr wrap="square" rtlCol="0">
            <a:spAutoFit/>
          </a:bodyPr>
          <a:lstStyle/>
          <a:p>
            <a:pPr lvl="0">
              <a:defRPr/>
            </a:pPr>
            <a:r>
              <a:rPr lang="it-IT" sz="4500" b="1" dirty="0" smtClean="0">
                <a:solidFill>
                  <a:srgbClr val="C00000"/>
                </a:solidFill>
                <a:latin typeface="Arial" panose="020B0604020202020204" pitchFamily="34" charset="0"/>
                <a:cs typeface="Arial" panose="020B0604020202020204" pitchFamily="34" charset="0"/>
              </a:rPr>
              <a:t>HĐ1. Chơi </a:t>
            </a:r>
            <a:r>
              <a:rPr lang="it-IT" sz="4500" b="1" dirty="0">
                <a:solidFill>
                  <a:srgbClr val="C00000"/>
                </a:solidFill>
                <a:latin typeface="Arial" panose="020B0604020202020204" pitchFamily="34" charset="0"/>
                <a:cs typeface="Arial" panose="020B0604020202020204" pitchFamily="34" charset="0"/>
              </a:rPr>
              <a:t>trò chơi Ai chia việc hợp lí</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32" name="Group 31"/>
          <p:cNvGrpSpPr/>
          <p:nvPr/>
        </p:nvGrpSpPr>
        <p:grpSpPr>
          <a:xfrm>
            <a:off x="1219200" y="3695700"/>
            <a:ext cx="15712396" cy="6446479"/>
            <a:chOff x="594404" y="3726221"/>
            <a:chExt cx="15712396" cy="6446479"/>
          </a:xfrm>
        </p:grpSpPr>
        <p:sp>
          <p:nvSpPr>
            <p:cNvPr id="29" name="Rectangle 28"/>
            <p:cNvSpPr/>
            <p:nvPr/>
          </p:nvSpPr>
          <p:spPr>
            <a:xfrm>
              <a:off x="594404" y="3726221"/>
              <a:ext cx="15712396" cy="3785652"/>
            </a:xfrm>
            <a:prstGeom prst="rect">
              <a:avLst/>
            </a:prstGeom>
            <a:noFill/>
            <a:ln>
              <a:no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4000" dirty="0">
                  <a:solidFill>
                    <a:srgbClr val="000000"/>
                  </a:solidFill>
                  <a:ea typeface="Arial" panose="020B0604020202020204" pitchFamily="34" charset="0"/>
                </a:rPr>
                <a:t>Em hãy đóng vai nhóm trưởng của một nhóm gồm ba bạn. Nhóm nhận nhiệm vụ chuẩn bị một bài trình chiếu để giới thiệu với cả lớp một cảnh đẹp của Việt Nam. Nhóm trưởng cần phân chia nhiệm vụ thành các việc nhỏ hơn và phân công các bạn trong nhóm thực hiện. </a:t>
              </a:r>
              <a:endParaRPr lang="en-US" sz="4000" dirty="0"/>
            </a:p>
          </p:txBody>
        </p:sp>
        <p:pic>
          <p:nvPicPr>
            <p:cNvPr id="30" name="Picture 29"/>
            <p:cNvPicPr>
              <a:picLocks noChangeAspect="1"/>
            </p:cNvPicPr>
            <p:nvPr/>
          </p:nvPicPr>
          <p:blipFill>
            <a:blip r:embed="rId14"/>
            <a:stretch>
              <a:fillRect/>
            </a:stretch>
          </p:blipFill>
          <p:spPr>
            <a:xfrm>
              <a:off x="13143069" y="7419328"/>
              <a:ext cx="3163731" cy="2753372"/>
            </a:xfrm>
            <a:prstGeom prst="rect">
              <a:avLst/>
            </a:prstGeom>
          </p:spPr>
        </p:pic>
        <p:sp>
          <p:nvSpPr>
            <p:cNvPr id="31" name="Rectangle 30"/>
            <p:cNvSpPr/>
            <p:nvPr/>
          </p:nvSpPr>
          <p:spPr>
            <a:xfrm>
              <a:off x="614457" y="7505700"/>
              <a:ext cx="12359596" cy="1938992"/>
            </a:xfrm>
            <a:prstGeom prst="rect">
              <a:avLst/>
            </a:prstGeom>
          </p:spPr>
          <p:txBody>
            <a:bodyPr wrap="square">
              <a:spAutoFit/>
            </a:bodyPr>
            <a:lstStyle/>
            <a:p>
              <a:pPr lvl="0" algn="just">
                <a:lnSpc>
                  <a:spcPct val="150000"/>
                </a:lnSpc>
              </a:pPr>
              <a:r>
                <a:rPr lang="vi-VN" sz="4000" dirty="0">
                  <a:solidFill>
                    <a:srgbClr val="000000"/>
                  </a:solidFill>
                  <a:ea typeface="Arial" panose="020B0604020202020204" pitchFamily="34" charset="0"/>
                </a:rPr>
                <a:t>Em hãy trình bày nhiệm vụ đã được em chia nhỏ như thế nào và phân công cho các bạn trong nhóm ra sao</a:t>
              </a:r>
              <a:r>
                <a:rPr lang="en-US" sz="4000" dirty="0">
                  <a:solidFill>
                    <a:srgbClr val="000000"/>
                  </a:solidFill>
                  <a:ea typeface="Arial" panose="020B0604020202020204" pitchFamily="34" charset="0"/>
                </a:rPr>
                <a:t>.</a:t>
              </a:r>
              <a:endParaRPr lang="en-US" sz="4000" dirty="0">
                <a:solidFill>
                  <a:prstClr val="black"/>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E2F0"/>
        </a:solidFill>
        <a:effectLst/>
      </p:bgPr>
    </p:bg>
    <p:spTree>
      <p:nvGrpSpPr>
        <p:cNvPr id="1" name=""/>
        <p:cNvGrpSpPr/>
        <p:nvPr/>
      </p:nvGrpSpPr>
      <p:grpSpPr>
        <a:xfrm>
          <a:off x="0" y="0"/>
          <a:ext cx="0" cy="0"/>
          <a:chOff x="0" y="0"/>
          <a:chExt cx="0" cy="0"/>
        </a:xfrm>
      </p:grpSpPr>
      <p:pic>
        <p:nvPicPr>
          <p:cNvPr id="64" name="Picture 63"/>
          <p:cNvPicPr>
            <a:picLocks noChangeAspect="1"/>
          </p:cNvPicPr>
          <p:nvPr/>
        </p:nvPicPr>
        <p:blipFill>
          <a:blip r:embed="rId2"/>
          <a:stretch>
            <a:fillRect/>
          </a:stretch>
        </p:blipFill>
        <p:spPr>
          <a:xfrm>
            <a:off x="6897103" y="6312907"/>
            <a:ext cx="4818648" cy="3214001"/>
          </a:xfrm>
          <a:prstGeom prst="rect">
            <a:avLst/>
          </a:prstGeom>
        </p:spPr>
      </p:pic>
      <p:sp>
        <p:nvSpPr>
          <p:cNvPr id="66" name="Rectangle 65"/>
          <p:cNvSpPr/>
          <p:nvPr/>
        </p:nvSpPr>
        <p:spPr>
          <a:xfrm>
            <a:off x="6410827" y="532828"/>
            <a:ext cx="5791200" cy="1015663"/>
          </a:xfrm>
          <a:prstGeom prst="rect">
            <a:avLst/>
          </a:prstGeom>
          <a:ln w="57150"/>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150000"/>
              </a:lnSpc>
            </a:pPr>
            <a:r>
              <a:rPr lang="vi-VN" sz="4000" dirty="0">
                <a:solidFill>
                  <a:schemeClr val="bg1"/>
                </a:solidFill>
                <a:ea typeface="Arial" panose="020B0604020202020204" pitchFamily="34" charset="0"/>
                <a:cs typeface="Times New Roman" panose="02020603050405020304" pitchFamily="18" charset="0"/>
              </a:rPr>
              <a:t>Cảnh đẹp Việt Nam </a:t>
            </a:r>
            <a:endParaRPr lang="en-US" dirty="0">
              <a:solidFill>
                <a:schemeClr val="bg1"/>
              </a:solidFill>
            </a:endParaRPr>
          </a:p>
        </p:txBody>
      </p:sp>
      <p:sp>
        <p:nvSpPr>
          <p:cNvPr id="67" name="Left Brace 66"/>
          <p:cNvSpPr/>
          <p:nvPr/>
        </p:nvSpPr>
        <p:spPr>
          <a:xfrm rot="5400000">
            <a:off x="8696827" y="-886899"/>
            <a:ext cx="1219200" cy="6649453"/>
          </a:xfrm>
          <a:prstGeom prst="leftBrace">
            <a:avLst/>
          </a:prstGeom>
          <a:ln w="571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grpSp>
        <p:nvGrpSpPr>
          <p:cNvPr id="73" name="Group 72"/>
          <p:cNvGrpSpPr/>
          <p:nvPr/>
        </p:nvGrpSpPr>
        <p:grpSpPr>
          <a:xfrm>
            <a:off x="4495800" y="3276028"/>
            <a:ext cx="2971800" cy="2438400"/>
            <a:chOff x="4104773" y="3447047"/>
            <a:chExt cx="2971800" cy="2438400"/>
          </a:xfrm>
        </p:grpSpPr>
        <p:sp>
          <p:nvSpPr>
            <p:cNvPr id="68" name="Oval 67"/>
            <p:cNvSpPr/>
            <p:nvPr/>
          </p:nvSpPr>
          <p:spPr>
            <a:xfrm>
              <a:off x="4104773" y="3447047"/>
              <a:ext cx="2971800" cy="2438400"/>
            </a:xfrm>
            <a:prstGeom prst="ellips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0" name="Rectangle 69"/>
            <p:cNvSpPr/>
            <p:nvPr/>
          </p:nvSpPr>
          <p:spPr>
            <a:xfrm>
              <a:off x="4346606" y="3814108"/>
              <a:ext cx="2552302" cy="1938992"/>
            </a:xfrm>
            <a:prstGeom prst="rect">
              <a:avLst/>
            </a:prstGeom>
          </p:spPr>
          <p:txBody>
            <a:bodyPr wrap="none">
              <a:spAutoFit/>
            </a:bodyPr>
            <a:lstStyle/>
            <a:p>
              <a:pPr algn="ctr">
                <a:lnSpc>
                  <a:spcPct val="150000"/>
                </a:lnSpc>
              </a:pPr>
              <a:r>
                <a:rPr lang="en-US" sz="4000" dirty="0" smtClean="0">
                  <a:solidFill>
                    <a:schemeClr val="bg1"/>
                  </a:solidFill>
                  <a:latin typeface="Arial" panose="020B0604020202020204" pitchFamily="34" charset="0"/>
                  <a:ea typeface="Arial" panose="020B0604020202020204" pitchFamily="34" charset="0"/>
                  <a:cs typeface="Arial" panose="020B0604020202020204" pitchFamily="34" charset="0"/>
                </a:rPr>
                <a:t>C</a:t>
              </a:r>
              <a:r>
                <a:rPr lang="vi-VN" sz="4000" dirty="0" smtClean="0">
                  <a:solidFill>
                    <a:schemeClr val="bg1"/>
                  </a:solidFill>
                  <a:ea typeface="Arial" panose="020B0604020202020204" pitchFamily="34" charset="0"/>
                  <a:cs typeface="Times New Roman" panose="02020603050405020304" pitchFamily="18" charset="0"/>
                </a:rPr>
                <a:t>ảnh </a:t>
              </a:r>
              <a:r>
                <a:rPr lang="vi-VN" sz="4000" dirty="0">
                  <a:solidFill>
                    <a:schemeClr val="bg1"/>
                  </a:solidFill>
                  <a:ea typeface="Arial" panose="020B0604020202020204" pitchFamily="34" charset="0"/>
                  <a:cs typeface="Times New Roman" panose="02020603050405020304" pitchFamily="18" charset="0"/>
                </a:rPr>
                <a:t>đẹp </a:t>
              </a:r>
              <a:endParaRPr lang="en-US" sz="4000" dirty="0" smtClean="0">
                <a:solidFill>
                  <a:schemeClr val="bg1"/>
                </a:solidFill>
                <a:ea typeface="Arial" panose="020B0604020202020204" pitchFamily="34" charset="0"/>
                <a:cs typeface="Times New Roman" panose="02020603050405020304" pitchFamily="18" charset="0"/>
              </a:endParaRPr>
            </a:p>
            <a:p>
              <a:pPr algn="ctr">
                <a:lnSpc>
                  <a:spcPct val="150000"/>
                </a:lnSpc>
              </a:pPr>
              <a:r>
                <a:rPr lang="vi-VN" sz="4000" dirty="0" smtClean="0">
                  <a:solidFill>
                    <a:schemeClr val="bg1"/>
                  </a:solidFill>
                  <a:ea typeface="Arial" panose="020B0604020202020204" pitchFamily="34" charset="0"/>
                  <a:cs typeface="Times New Roman" panose="02020603050405020304" pitchFamily="18" charset="0"/>
                </a:rPr>
                <a:t>nào</a:t>
              </a:r>
              <a:endParaRPr lang="en-US" dirty="0">
                <a:solidFill>
                  <a:schemeClr val="bg1"/>
                </a:solidFill>
              </a:endParaRPr>
            </a:p>
          </p:txBody>
        </p:sp>
      </p:grpSp>
      <p:pic>
        <p:nvPicPr>
          <p:cNvPr id="72" name="Picture 71"/>
          <p:cNvPicPr>
            <a:picLocks noChangeAspect="1"/>
          </p:cNvPicPr>
          <p:nvPr/>
        </p:nvPicPr>
        <p:blipFill>
          <a:blip r:embed="rId3"/>
          <a:stretch>
            <a:fillRect/>
          </a:stretch>
        </p:blipFill>
        <p:spPr>
          <a:xfrm>
            <a:off x="15697200" y="609511"/>
            <a:ext cx="2057400" cy="2019388"/>
          </a:xfrm>
          <a:prstGeom prst="rect">
            <a:avLst/>
          </a:prstGeom>
        </p:spPr>
      </p:pic>
      <p:grpSp>
        <p:nvGrpSpPr>
          <p:cNvPr id="74" name="Group 73"/>
          <p:cNvGrpSpPr/>
          <p:nvPr/>
        </p:nvGrpSpPr>
        <p:grpSpPr>
          <a:xfrm>
            <a:off x="11059027" y="3276028"/>
            <a:ext cx="2971800" cy="2438400"/>
            <a:chOff x="4104773" y="3447047"/>
            <a:chExt cx="2971800" cy="2438400"/>
          </a:xfrm>
        </p:grpSpPr>
        <p:sp>
          <p:nvSpPr>
            <p:cNvPr id="75" name="Oval 74"/>
            <p:cNvSpPr/>
            <p:nvPr/>
          </p:nvSpPr>
          <p:spPr>
            <a:xfrm>
              <a:off x="4104773" y="3447047"/>
              <a:ext cx="2971800" cy="2438400"/>
            </a:xfrm>
            <a:prstGeom prst="ellips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6" name="Rectangle 75"/>
            <p:cNvSpPr/>
            <p:nvPr/>
          </p:nvSpPr>
          <p:spPr>
            <a:xfrm>
              <a:off x="4389521" y="3667626"/>
              <a:ext cx="2438400" cy="1938992"/>
            </a:xfrm>
            <a:prstGeom prst="rect">
              <a:avLst/>
            </a:prstGeom>
          </p:spPr>
          <p:txBody>
            <a:bodyPr wrap="square">
              <a:spAutoFit/>
            </a:bodyPr>
            <a:lstStyle/>
            <a:p>
              <a:pPr algn="ctr">
                <a:lnSpc>
                  <a:spcPct val="150000"/>
                </a:lnSpc>
              </a:pPr>
              <a:r>
                <a:rPr lang="en-US" sz="4000" dirty="0" smtClean="0">
                  <a:solidFill>
                    <a:schemeClr val="bg1"/>
                  </a:solidFill>
                  <a:latin typeface="Arial" panose="020B0604020202020204" pitchFamily="34" charset="0"/>
                  <a:cs typeface="Arial" panose="020B0604020202020204" pitchFamily="34" charset="0"/>
                </a:rPr>
                <a:t>Ở </a:t>
              </a:r>
              <a:r>
                <a:rPr lang="en-US" sz="4000" dirty="0" err="1" smtClean="0">
                  <a:solidFill>
                    <a:schemeClr val="bg1"/>
                  </a:solidFill>
                  <a:latin typeface="Arial" panose="020B0604020202020204" pitchFamily="34" charset="0"/>
                  <a:cs typeface="Arial" panose="020B0604020202020204" pitchFamily="34" charset="0"/>
                </a:rPr>
                <a:t>khu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vực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nào</a:t>
              </a:r>
              <a:endParaRPr lang="en-US" dirty="0">
                <a:solidFill>
                  <a:schemeClr val="bg1"/>
                </a:solidFill>
                <a:latin typeface="Arial" panose="020B0604020202020204" pitchFamily="34" charset="0"/>
                <a:cs typeface="Arial" panose="020B0604020202020204" pitchFamily="34" charset="0"/>
              </a:endParaRPr>
            </a:p>
          </p:txBody>
        </p:sp>
      </p:grpSp>
      <p:pic>
        <p:nvPicPr>
          <p:cNvPr id="77"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45"/>
              </a:ext>
            </a:extLst>
          </a:blip>
          <a:srcRect/>
          <a:stretch>
            <a:fillRect/>
          </a:stretch>
        </p:blipFill>
        <p:spPr>
          <a:xfrm flipH="1">
            <a:off x="304800" y="6691121"/>
            <a:ext cx="3962400" cy="3100579"/>
          </a:xfrm>
          <a:prstGeom prst="rect">
            <a:avLst/>
          </a:prstGeom>
        </p:spPr>
      </p:pic>
      <p:pic>
        <p:nvPicPr>
          <p:cNvPr id="78" name="Picture 17"/>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4550">
            <a:off x="-443510" y="616945"/>
            <a:ext cx="2221917" cy="480742"/>
          </a:xfrm>
          <a:prstGeom prst="rect">
            <a:avLst/>
          </a:prstGeom>
        </p:spPr>
      </p:pic>
      <p:pic>
        <p:nvPicPr>
          <p:cNvPr id="79" name="Picture 18"/>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550">
            <a:off x="17074966" y="8767262"/>
            <a:ext cx="2016244" cy="436242"/>
          </a:xfrm>
          <a:prstGeom prst="rect">
            <a:avLst/>
          </a:prstGeom>
        </p:spPr>
      </p:pic>
      <p:pic>
        <p:nvPicPr>
          <p:cNvPr id="80" name="Picture 19"/>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22736" y="1473148"/>
            <a:ext cx="292113" cy="292113"/>
          </a:xfrm>
          <a:prstGeom prst="rect">
            <a:avLst/>
          </a:prstGeom>
        </p:spPr>
      </p:pic>
      <p:pic>
        <p:nvPicPr>
          <p:cNvPr id="81" name="Picture 20"/>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803082" y="4252401"/>
            <a:ext cx="292113" cy="292113"/>
          </a:xfrm>
          <a:prstGeom prst="rect">
            <a:avLst/>
          </a:prstGeom>
        </p:spPr>
      </p:pic>
      <p:grpSp>
        <p:nvGrpSpPr>
          <p:cNvPr id="82" name="Group 138"/>
          <p:cNvGrpSpPr/>
          <p:nvPr/>
        </p:nvGrpSpPr>
        <p:grpSpPr>
          <a:xfrm>
            <a:off x="-422232" y="9791700"/>
            <a:ext cx="19507200" cy="1119679"/>
            <a:chOff x="0" y="0"/>
            <a:chExt cx="2339864" cy="400906"/>
          </a:xfrm>
        </p:grpSpPr>
        <p:sp>
          <p:nvSpPr>
            <p:cNvPr id="83" name="Freeform 139"/>
            <p:cNvSpPr/>
            <p:nvPr/>
          </p:nvSpPr>
          <p:spPr>
            <a:xfrm>
              <a:off x="0" y="0"/>
              <a:ext cx="2339864" cy="400906"/>
            </a:xfrm>
            <a:custGeom>
              <a:avLst/>
              <a:gdLst/>
              <a:ahLst/>
              <a:cxnLst/>
              <a:rect l="l" t="t" r="r" b="b"/>
              <a:pathLst>
                <a:path w="2339864" h="400906">
                  <a:moveTo>
                    <a:pt x="22509" y="0"/>
                  </a:moveTo>
                  <a:lnTo>
                    <a:pt x="2317354" y="0"/>
                  </a:lnTo>
                  <a:cubicBezTo>
                    <a:pt x="2323324" y="0"/>
                    <a:pt x="2329050" y="2372"/>
                    <a:pt x="2333271" y="6593"/>
                  </a:cubicBezTo>
                  <a:cubicBezTo>
                    <a:pt x="2337492" y="10814"/>
                    <a:pt x="2339864" y="16539"/>
                    <a:pt x="2339864" y="22509"/>
                  </a:cubicBezTo>
                  <a:lnTo>
                    <a:pt x="2339864" y="378397"/>
                  </a:lnTo>
                  <a:cubicBezTo>
                    <a:pt x="2339864" y="390828"/>
                    <a:pt x="2329786" y="400906"/>
                    <a:pt x="2317354" y="400906"/>
                  </a:cubicBezTo>
                  <a:lnTo>
                    <a:pt x="22509" y="400906"/>
                  </a:lnTo>
                  <a:cubicBezTo>
                    <a:pt x="16539" y="400906"/>
                    <a:pt x="10814" y="398535"/>
                    <a:pt x="6593" y="394313"/>
                  </a:cubicBezTo>
                  <a:cubicBezTo>
                    <a:pt x="2372" y="390092"/>
                    <a:pt x="0" y="384367"/>
                    <a:pt x="0" y="378397"/>
                  </a:cubicBezTo>
                  <a:lnTo>
                    <a:pt x="0" y="22509"/>
                  </a:lnTo>
                  <a:cubicBezTo>
                    <a:pt x="0" y="16539"/>
                    <a:pt x="2372" y="10814"/>
                    <a:pt x="6593" y="6593"/>
                  </a:cubicBezTo>
                  <a:cubicBezTo>
                    <a:pt x="10814" y="2372"/>
                    <a:pt x="16539" y="0"/>
                    <a:pt x="22509" y="0"/>
                  </a:cubicBezTo>
                  <a:close/>
                </a:path>
              </a:pathLst>
            </a:custGeom>
            <a:solidFill>
              <a:srgbClr val="FFD066"/>
            </a:solidFill>
            <a:ln w="38100">
              <a:solidFill>
                <a:srgbClr val="000000"/>
              </a:solidFill>
            </a:ln>
          </p:spPr>
        </p:sp>
        <p:sp>
          <p:nvSpPr>
            <p:cNvPr id="84" name="TextBox 14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410165455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barn(inVertical)">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p:cTn id="15" dur="500" fill="hold"/>
                                        <p:tgtEl>
                                          <p:spTgt spid="67"/>
                                        </p:tgtEl>
                                        <p:attrNameLst>
                                          <p:attrName>ppt_w</p:attrName>
                                        </p:attrNameLst>
                                      </p:cBhvr>
                                      <p:tavLst>
                                        <p:tav tm="0">
                                          <p:val>
                                            <p:fltVal val="0"/>
                                          </p:val>
                                        </p:tav>
                                        <p:tav tm="100000">
                                          <p:val>
                                            <p:strVal val="#ppt_w"/>
                                          </p:val>
                                        </p:tav>
                                      </p:tavLst>
                                    </p:anim>
                                    <p:anim calcmode="lin" valueType="num">
                                      <p:cBhvr>
                                        <p:cTn id="16" dur="500" fill="hold"/>
                                        <p:tgtEl>
                                          <p:spTgt spid="67"/>
                                        </p:tgtEl>
                                        <p:attrNameLst>
                                          <p:attrName>ppt_h</p:attrName>
                                        </p:attrNameLst>
                                      </p:cBhvr>
                                      <p:tavLst>
                                        <p:tav tm="0">
                                          <p:val>
                                            <p:fltVal val="0"/>
                                          </p:val>
                                        </p:tav>
                                        <p:tav tm="100000">
                                          <p:val>
                                            <p:strVal val="#ppt_h"/>
                                          </p:val>
                                        </p:tav>
                                      </p:tavLst>
                                    </p:anim>
                                    <p:animEffect transition="in" filter="fade">
                                      <p:cBhvr>
                                        <p:cTn id="17" dur="500"/>
                                        <p:tgtEl>
                                          <p:spTgt spid="67"/>
                                        </p:tgtEl>
                                      </p:cBhvr>
                                    </p:animEffect>
                                  </p:childTnLst>
                                </p:cTn>
                              </p:par>
                              <p:par>
                                <p:cTn id="18" presetID="53" presetClass="entr" presetSubtype="16"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p:cTn id="20" dur="500" fill="hold"/>
                                        <p:tgtEl>
                                          <p:spTgt spid="73"/>
                                        </p:tgtEl>
                                        <p:attrNameLst>
                                          <p:attrName>ppt_w</p:attrName>
                                        </p:attrNameLst>
                                      </p:cBhvr>
                                      <p:tavLst>
                                        <p:tav tm="0">
                                          <p:val>
                                            <p:fltVal val="0"/>
                                          </p:val>
                                        </p:tav>
                                        <p:tav tm="100000">
                                          <p:val>
                                            <p:strVal val="#ppt_w"/>
                                          </p:val>
                                        </p:tav>
                                      </p:tavLst>
                                    </p:anim>
                                    <p:anim calcmode="lin" valueType="num">
                                      <p:cBhvr>
                                        <p:cTn id="21" dur="500" fill="hold"/>
                                        <p:tgtEl>
                                          <p:spTgt spid="73"/>
                                        </p:tgtEl>
                                        <p:attrNameLst>
                                          <p:attrName>ppt_h</p:attrName>
                                        </p:attrNameLst>
                                      </p:cBhvr>
                                      <p:tavLst>
                                        <p:tav tm="0">
                                          <p:val>
                                            <p:fltVal val="0"/>
                                          </p:val>
                                        </p:tav>
                                        <p:tav tm="100000">
                                          <p:val>
                                            <p:strVal val="#ppt_h"/>
                                          </p:val>
                                        </p:tav>
                                      </p:tavLst>
                                    </p:anim>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p:cTn id="27" dur="500" fill="hold"/>
                                        <p:tgtEl>
                                          <p:spTgt spid="74"/>
                                        </p:tgtEl>
                                        <p:attrNameLst>
                                          <p:attrName>ppt_w</p:attrName>
                                        </p:attrNameLst>
                                      </p:cBhvr>
                                      <p:tavLst>
                                        <p:tav tm="0">
                                          <p:val>
                                            <p:fltVal val="0"/>
                                          </p:val>
                                        </p:tav>
                                        <p:tav tm="100000">
                                          <p:val>
                                            <p:strVal val="#ppt_w"/>
                                          </p:val>
                                        </p:tav>
                                      </p:tavLst>
                                    </p:anim>
                                    <p:anim calcmode="lin" valueType="num">
                                      <p:cBhvr>
                                        <p:cTn id="28" dur="500" fill="hold"/>
                                        <p:tgtEl>
                                          <p:spTgt spid="74"/>
                                        </p:tgtEl>
                                        <p:attrNameLst>
                                          <p:attrName>ppt_h</p:attrName>
                                        </p:attrNameLst>
                                      </p:cBhvr>
                                      <p:tavLst>
                                        <p:tav tm="0">
                                          <p:val>
                                            <p:fltVal val="0"/>
                                          </p:val>
                                        </p:tav>
                                        <p:tav tm="100000">
                                          <p:val>
                                            <p:strVal val="#ppt_h"/>
                                          </p:val>
                                        </p:tav>
                                      </p:tavLst>
                                    </p:anim>
                                    <p:animEffect transition="in" filter="fade">
                                      <p:cBhvr>
                                        <p:cTn id="2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E2F0"/>
        </a:solidFill>
        <a:effectLst/>
      </p:bgPr>
    </p:bg>
    <p:spTree>
      <p:nvGrpSpPr>
        <p:cNvPr id="1" name=""/>
        <p:cNvGrpSpPr/>
        <p:nvPr/>
      </p:nvGrpSpPr>
      <p:grpSpPr>
        <a:xfrm>
          <a:off x="0" y="0"/>
          <a:ext cx="0" cy="0"/>
          <a:chOff x="0" y="0"/>
          <a:chExt cx="0" cy="0"/>
        </a:xfrm>
      </p:grpSpPr>
      <p:sp>
        <p:nvSpPr>
          <p:cNvPr id="66" name="Rectangle 65"/>
          <p:cNvSpPr/>
          <p:nvPr/>
        </p:nvSpPr>
        <p:spPr>
          <a:xfrm>
            <a:off x="4572000" y="1130598"/>
            <a:ext cx="9017151" cy="1015663"/>
          </a:xfrm>
          <a:prstGeom prst="rect">
            <a:avLst/>
          </a:prstGeom>
          <a:ln w="57150"/>
        </p:spPr>
        <p:style>
          <a:lnRef idx="3">
            <a:schemeClr val="lt1"/>
          </a:lnRef>
          <a:fillRef idx="1">
            <a:schemeClr val="accent3"/>
          </a:fillRef>
          <a:effectRef idx="1">
            <a:schemeClr val="accent3"/>
          </a:effectRef>
          <a:fontRef idx="minor">
            <a:schemeClr val="lt1"/>
          </a:fontRef>
        </p:style>
        <p:txBody>
          <a:bodyPr wrap="square">
            <a:spAutoFit/>
          </a:bodyPr>
          <a:lstStyle/>
          <a:p>
            <a:pPr lvl="0" algn="ctr">
              <a:lnSpc>
                <a:spcPct val="150000"/>
              </a:lnSpc>
            </a:pPr>
            <a:r>
              <a:rPr lang="vi-VN" sz="4000" dirty="0">
                <a:solidFill>
                  <a:prstClr val="white"/>
                </a:solidFill>
                <a:ea typeface="Arial" panose="020B0604020202020204" pitchFamily="34" charset="0"/>
                <a:cs typeface="Times New Roman" panose="02020603050405020304" pitchFamily="18" charset="0"/>
              </a:rPr>
              <a:t>Sản phẩm cụ thể là bài trình </a:t>
            </a:r>
            <a:r>
              <a:rPr lang="vi-VN" sz="4000" dirty="0" smtClean="0">
                <a:solidFill>
                  <a:prstClr val="white"/>
                </a:solidFill>
                <a:ea typeface="Arial" panose="020B0604020202020204" pitchFamily="34" charset="0"/>
                <a:cs typeface="Times New Roman" panose="02020603050405020304" pitchFamily="18" charset="0"/>
              </a:rPr>
              <a:t>chiếu</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2" name="Picture 71"/>
          <p:cNvPicPr>
            <a:picLocks noChangeAspect="1"/>
          </p:cNvPicPr>
          <p:nvPr/>
        </p:nvPicPr>
        <p:blipFill>
          <a:blip r:embed="rId2"/>
          <a:stretch>
            <a:fillRect/>
          </a:stretch>
        </p:blipFill>
        <p:spPr>
          <a:xfrm>
            <a:off x="15697200" y="609511"/>
            <a:ext cx="2057400" cy="2019388"/>
          </a:xfrm>
          <a:prstGeom prst="rect">
            <a:avLst/>
          </a:prstGeom>
        </p:spPr>
      </p:pic>
      <p:pic>
        <p:nvPicPr>
          <p:cNvPr id="78"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4550">
            <a:off x="-443510" y="616945"/>
            <a:ext cx="2221917" cy="480742"/>
          </a:xfrm>
          <a:prstGeom prst="rect">
            <a:avLst/>
          </a:prstGeom>
        </p:spPr>
      </p:pic>
      <p:pic>
        <p:nvPicPr>
          <p:cNvPr id="79"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550">
            <a:off x="16955304" y="7791597"/>
            <a:ext cx="2016244" cy="436242"/>
          </a:xfrm>
          <a:prstGeom prst="rect">
            <a:avLst/>
          </a:prstGeom>
        </p:spPr>
      </p:pic>
      <p:pic>
        <p:nvPicPr>
          <p:cNvPr id="80"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22736" y="1473148"/>
            <a:ext cx="292113" cy="292113"/>
          </a:xfrm>
          <a:prstGeom prst="rect">
            <a:avLst/>
          </a:prstGeom>
        </p:spPr>
      </p:pic>
      <p:pic>
        <p:nvPicPr>
          <p:cNvPr id="81"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79843" y="4399635"/>
            <a:ext cx="292113" cy="292113"/>
          </a:xfrm>
          <a:prstGeom prst="rect">
            <a:avLst/>
          </a:prstGeom>
        </p:spPr>
      </p:pic>
      <p:grpSp>
        <p:nvGrpSpPr>
          <p:cNvPr id="82" name="Group 138"/>
          <p:cNvGrpSpPr/>
          <p:nvPr/>
        </p:nvGrpSpPr>
        <p:grpSpPr>
          <a:xfrm>
            <a:off x="-409823" y="8953500"/>
            <a:ext cx="19507200" cy="1382930"/>
            <a:chOff x="0" y="0"/>
            <a:chExt cx="2339864" cy="400906"/>
          </a:xfrm>
        </p:grpSpPr>
        <p:sp>
          <p:nvSpPr>
            <p:cNvPr id="83" name="Freeform 139"/>
            <p:cNvSpPr/>
            <p:nvPr/>
          </p:nvSpPr>
          <p:spPr>
            <a:xfrm>
              <a:off x="0" y="0"/>
              <a:ext cx="2339864" cy="400906"/>
            </a:xfrm>
            <a:custGeom>
              <a:avLst/>
              <a:gdLst/>
              <a:ahLst/>
              <a:cxnLst/>
              <a:rect l="l" t="t" r="r" b="b"/>
              <a:pathLst>
                <a:path w="2339864" h="400906">
                  <a:moveTo>
                    <a:pt x="22509" y="0"/>
                  </a:moveTo>
                  <a:lnTo>
                    <a:pt x="2317354" y="0"/>
                  </a:lnTo>
                  <a:cubicBezTo>
                    <a:pt x="2323324" y="0"/>
                    <a:pt x="2329050" y="2372"/>
                    <a:pt x="2333271" y="6593"/>
                  </a:cubicBezTo>
                  <a:cubicBezTo>
                    <a:pt x="2337492" y="10814"/>
                    <a:pt x="2339864" y="16539"/>
                    <a:pt x="2339864" y="22509"/>
                  </a:cubicBezTo>
                  <a:lnTo>
                    <a:pt x="2339864" y="378397"/>
                  </a:lnTo>
                  <a:cubicBezTo>
                    <a:pt x="2339864" y="390828"/>
                    <a:pt x="2329786" y="400906"/>
                    <a:pt x="2317354" y="400906"/>
                  </a:cubicBezTo>
                  <a:lnTo>
                    <a:pt x="22509" y="400906"/>
                  </a:lnTo>
                  <a:cubicBezTo>
                    <a:pt x="16539" y="400906"/>
                    <a:pt x="10814" y="398535"/>
                    <a:pt x="6593" y="394313"/>
                  </a:cubicBezTo>
                  <a:cubicBezTo>
                    <a:pt x="2372" y="390092"/>
                    <a:pt x="0" y="384367"/>
                    <a:pt x="0" y="378397"/>
                  </a:cubicBezTo>
                  <a:lnTo>
                    <a:pt x="0" y="22509"/>
                  </a:lnTo>
                  <a:cubicBezTo>
                    <a:pt x="0" y="16539"/>
                    <a:pt x="2372" y="10814"/>
                    <a:pt x="6593" y="6593"/>
                  </a:cubicBezTo>
                  <a:cubicBezTo>
                    <a:pt x="10814" y="2372"/>
                    <a:pt x="16539" y="0"/>
                    <a:pt x="22509" y="0"/>
                  </a:cubicBezTo>
                  <a:close/>
                </a:path>
              </a:pathLst>
            </a:custGeom>
            <a:solidFill>
              <a:srgbClr val="FFD066"/>
            </a:solidFill>
            <a:ln w="38100">
              <a:solidFill>
                <a:srgbClr val="000000"/>
              </a:solidFill>
            </a:ln>
          </p:spPr>
        </p:sp>
        <p:sp>
          <p:nvSpPr>
            <p:cNvPr id="84" name="TextBox 14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Down Arrow 2"/>
          <p:cNvSpPr/>
          <p:nvPr/>
        </p:nvSpPr>
        <p:spPr>
          <a:xfrm>
            <a:off x="8780036" y="2628900"/>
            <a:ext cx="533400" cy="82015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Rectangle 21"/>
          <p:cNvSpPr/>
          <p:nvPr/>
        </p:nvSpPr>
        <p:spPr>
          <a:xfrm>
            <a:off x="4572000" y="3823037"/>
            <a:ext cx="9017151" cy="1015663"/>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pPr>
            <a:r>
              <a:rPr lang="en-US" sz="4000" dirty="0" err="1" smtClean="0">
                <a:solidFill>
                  <a:prstClr val="white"/>
                </a:solidFill>
                <a:latin typeface="Arial" panose="020B0604020202020204" pitchFamily="34" charset="0"/>
                <a:ea typeface="Arial" panose="020B0604020202020204" pitchFamily="34" charset="0"/>
                <a:cs typeface="Arial" panose="020B0604020202020204" pitchFamily="34" charset="0"/>
              </a:rPr>
              <a:t>Người</a:t>
            </a:r>
            <a:r>
              <a:rPr lang="en-US" sz="4000" dirty="0" smtClean="0">
                <a:solidFill>
                  <a:prstClr val="white"/>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prstClr val="white"/>
                </a:solidFill>
                <a:latin typeface="Arial" panose="020B0604020202020204" pitchFamily="34" charset="0"/>
                <a:ea typeface="Arial" panose="020B0604020202020204" pitchFamily="34" charset="0"/>
                <a:cs typeface="Arial" panose="020B0604020202020204" pitchFamily="34" charset="0"/>
              </a:rPr>
              <a:t>soạn</a:t>
            </a:r>
            <a:r>
              <a:rPr lang="en-US" sz="4000" dirty="0" smtClean="0">
                <a:solidFill>
                  <a:prstClr val="white"/>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prstClr val="white"/>
                </a:solidFill>
                <a:latin typeface="Arial" panose="020B0604020202020204" pitchFamily="34" charset="0"/>
                <a:ea typeface="Arial" panose="020B0604020202020204" pitchFamily="34" charset="0"/>
                <a:cs typeface="Arial" panose="020B0604020202020204" pitchFamily="34" charset="0"/>
              </a:rPr>
              <a:t>bài</a:t>
            </a:r>
            <a:r>
              <a:rPr lang="en-US" sz="4000" dirty="0" smtClean="0">
                <a:solidFill>
                  <a:prstClr val="white"/>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prstClr val="white"/>
                </a:solidFill>
                <a:latin typeface="Arial" panose="020B0604020202020204" pitchFamily="34" charset="0"/>
                <a:ea typeface="Arial" panose="020B0604020202020204" pitchFamily="34" charset="0"/>
                <a:cs typeface="Arial" panose="020B0604020202020204" pitchFamily="34" charset="0"/>
              </a:rPr>
              <a:t>trình</a:t>
            </a:r>
            <a:r>
              <a:rPr lang="en-US" sz="4000" dirty="0" smtClean="0">
                <a:solidFill>
                  <a:prstClr val="white"/>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prstClr val="white"/>
                </a:solidFill>
                <a:latin typeface="Arial" panose="020B0604020202020204" pitchFamily="34" charset="0"/>
                <a:ea typeface="Arial" panose="020B0604020202020204" pitchFamily="34" charset="0"/>
                <a:cs typeface="Arial" panose="020B0604020202020204" pitchFamily="34" charset="0"/>
              </a:rPr>
              <a:t>chiếu</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414715" y="5295900"/>
            <a:ext cx="5744585" cy="4988215"/>
          </a:xfrm>
          <a:prstGeom prst="rect">
            <a:avLst/>
          </a:prstGeom>
        </p:spPr>
      </p:pic>
    </p:spTree>
    <p:extLst>
      <p:ext uri="{BB962C8B-B14F-4D97-AF65-F5344CB8AC3E}">
        <p14:creationId xmlns:p14="http://schemas.microsoft.com/office/powerpoint/2010/main" val="63341897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5E2F0"/>
        </a:solidFill>
        <a:effectLst/>
      </p:bgPr>
    </p:bg>
    <p:spTree>
      <p:nvGrpSpPr>
        <p:cNvPr id="1" name=""/>
        <p:cNvGrpSpPr/>
        <p:nvPr/>
      </p:nvGrpSpPr>
      <p:grpSpPr>
        <a:xfrm>
          <a:off x="0" y="0"/>
          <a:ext cx="0" cy="0"/>
          <a:chOff x="0" y="0"/>
          <a:chExt cx="0" cy="0"/>
        </a:xfrm>
      </p:grpSpPr>
      <p:pic>
        <p:nvPicPr>
          <p:cNvPr id="145" name="Picture 14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8559935" flipV="1">
            <a:off x="17040095" y="8869498"/>
            <a:ext cx="1706337" cy="733593"/>
          </a:xfrm>
          <a:prstGeom prst="rect">
            <a:avLst/>
          </a:prstGeom>
        </p:spPr>
      </p:pic>
      <p:pic>
        <p:nvPicPr>
          <p:cNvPr id="148" name="Picture 14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61424" y="2755198"/>
            <a:ext cx="288715" cy="288715"/>
          </a:xfrm>
          <a:prstGeom prst="rect">
            <a:avLst/>
          </a:prstGeom>
        </p:spPr>
      </p:pic>
      <p:pic>
        <p:nvPicPr>
          <p:cNvPr id="151" name="Picture 15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44294" y="6228711"/>
            <a:ext cx="211688" cy="211688"/>
          </a:xfrm>
          <a:prstGeom prst="rect">
            <a:avLst/>
          </a:prstGeom>
        </p:spPr>
      </p:pic>
      <p:pic>
        <p:nvPicPr>
          <p:cNvPr id="152" name="Picture 15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343576">
            <a:off x="-610968" y="66028"/>
            <a:ext cx="1897831" cy="410622"/>
          </a:xfrm>
          <a:prstGeom prst="rect">
            <a:avLst/>
          </a:prstGeom>
        </p:spPr>
      </p:pic>
      <p:grpSp>
        <p:nvGrpSpPr>
          <p:cNvPr id="3" name="Group 2"/>
          <p:cNvGrpSpPr/>
          <p:nvPr/>
        </p:nvGrpSpPr>
        <p:grpSpPr>
          <a:xfrm>
            <a:off x="1905000" y="800100"/>
            <a:ext cx="14630402" cy="4881313"/>
            <a:chOff x="1752600" y="1045466"/>
            <a:chExt cx="14630402" cy="4881313"/>
          </a:xfrm>
        </p:grpSpPr>
        <p:grpSp>
          <p:nvGrpSpPr>
            <p:cNvPr id="2" name="Group 1"/>
            <p:cNvGrpSpPr/>
            <p:nvPr/>
          </p:nvGrpSpPr>
          <p:grpSpPr>
            <a:xfrm>
              <a:off x="1752600" y="1045466"/>
              <a:ext cx="14630402" cy="4881313"/>
              <a:chOff x="9039225" y="1212205"/>
              <a:chExt cx="7540360" cy="8046095"/>
            </a:xfrm>
          </p:grpSpPr>
          <p:grpSp>
            <p:nvGrpSpPr>
              <p:cNvPr id="80" name="Group 80"/>
              <p:cNvGrpSpPr/>
              <p:nvPr/>
            </p:nvGrpSpPr>
            <p:grpSpPr>
              <a:xfrm>
                <a:off x="9260837" y="1212205"/>
                <a:ext cx="7318748" cy="7773590"/>
                <a:chOff x="0" y="-38100"/>
                <a:chExt cx="2620509" cy="2783368"/>
              </a:xfrm>
            </p:grpSpPr>
            <p:sp>
              <p:nvSpPr>
                <p:cNvPr id="81" name="Freeform 81"/>
                <p:cNvSpPr/>
                <p:nvPr/>
              </p:nvSpPr>
              <p:spPr>
                <a:xfrm>
                  <a:off x="0" y="0"/>
                  <a:ext cx="2620509" cy="2745268"/>
                </a:xfrm>
                <a:custGeom>
                  <a:avLst/>
                  <a:gdLst/>
                  <a:ahLst/>
                  <a:cxnLst/>
                  <a:rect l="l" t="t" r="r" b="b"/>
                  <a:pathLst>
                    <a:path w="2662694" h="2745268">
                      <a:moveTo>
                        <a:pt x="19780" y="0"/>
                      </a:moveTo>
                      <a:lnTo>
                        <a:pt x="2642914" y="0"/>
                      </a:lnTo>
                      <a:cubicBezTo>
                        <a:pt x="2648160" y="0"/>
                        <a:pt x="2653191" y="2084"/>
                        <a:pt x="2656901" y="5793"/>
                      </a:cubicBezTo>
                      <a:cubicBezTo>
                        <a:pt x="2660610" y="9503"/>
                        <a:pt x="2662694" y="14534"/>
                        <a:pt x="2662694" y="19780"/>
                      </a:cubicBezTo>
                      <a:lnTo>
                        <a:pt x="2662694" y="2725488"/>
                      </a:lnTo>
                      <a:cubicBezTo>
                        <a:pt x="2662694" y="2730734"/>
                        <a:pt x="2660610" y="2735765"/>
                        <a:pt x="2656901" y="2739474"/>
                      </a:cubicBezTo>
                      <a:cubicBezTo>
                        <a:pt x="2653191" y="2743184"/>
                        <a:pt x="2648160" y="2745268"/>
                        <a:pt x="2642914" y="2745268"/>
                      </a:cubicBezTo>
                      <a:lnTo>
                        <a:pt x="19780" y="2745268"/>
                      </a:lnTo>
                      <a:cubicBezTo>
                        <a:pt x="14534" y="2745268"/>
                        <a:pt x="9503" y="2743184"/>
                        <a:pt x="5793" y="2739474"/>
                      </a:cubicBezTo>
                      <a:cubicBezTo>
                        <a:pt x="2084" y="2735765"/>
                        <a:pt x="0" y="2730734"/>
                        <a:pt x="0" y="2725488"/>
                      </a:cubicBezTo>
                      <a:lnTo>
                        <a:pt x="0" y="19780"/>
                      </a:lnTo>
                      <a:cubicBezTo>
                        <a:pt x="0" y="14534"/>
                        <a:pt x="2084" y="9503"/>
                        <a:pt x="5793" y="5793"/>
                      </a:cubicBezTo>
                      <a:cubicBezTo>
                        <a:pt x="9503" y="2084"/>
                        <a:pt x="14534" y="0"/>
                        <a:pt x="19780" y="0"/>
                      </a:cubicBezTo>
                      <a:close/>
                    </a:path>
                  </a:pathLst>
                </a:custGeom>
                <a:solidFill>
                  <a:srgbClr val="FFD066"/>
                </a:solidFill>
                <a:ln w="38100">
                  <a:solidFill>
                    <a:srgbClr val="000000"/>
                  </a:solidFill>
                </a:ln>
              </p:spPr>
            </p:sp>
            <p:sp>
              <p:nvSpPr>
                <p:cNvPr id="82" name="TextBox 8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3" name="Group 83"/>
              <p:cNvGrpSpPr/>
              <p:nvPr/>
            </p:nvGrpSpPr>
            <p:grpSpPr>
              <a:xfrm>
                <a:off x="9039225" y="1591118"/>
                <a:ext cx="7436565" cy="7667182"/>
                <a:chOff x="0" y="0"/>
                <a:chExt cx="2662694" cy="2745268"/>
              </a:xfrm>
            </p:grpSpPr>
            <p:sp>
              <p:nvSpPr>
                <p:cNvPr id="84" name="Freeform 84"/>
                <p:cNvSpPr/>
                <p:nvPr/>
              </p:nvSpPr>
              <p:spPr>
                <a:xfrm>
                  <a:off x="0" y="0"/>
                  <a:ext cx="2662694" cy="2745268"/>
                </a:xfrm>
                <a:custGeom>
                  <a:avLst/>
                  <a:gdLst/>
                  <a:ahLst/>
                  <a:cxnLst/>
                  <a:rect l="l" t="t" r="r" b="b"/>
                  <a:pathLst>
                    <a:path w="2662694" h="2745268">
                      <a:moveTo>
                        <a:pt x="19780" y="0"/>
                      </a:moveTo>
                      <a:lnTo>
                        <a:pt x="2642914" y="0"/>
                      </a:lnTo>
                      <a:cubicBezTo>
                        <a:pt x="2648160" y="0"/>
                        <a:pt x="2653191" y="2084"/>
                        <a:pt x="2656901" y="5793"/>
                      </a:cubicBezTo>
                      <a:cubicBezTo>
                        <a:pt x="2660610" y="9503"/>
                        <a:pt x="2662694" y="14534"/>
                        <a:pt x="2662694" y="19780"/>
                      </a:cubicBezTo>
                      <a:lnTo>
                        <a:pt x="2662694" y="2725488"/>
                      </a:lnTo>
                      <a:cubicBezTo>
                        <a:pt x="2662694" y="2730734"/>
                        <a:pt x="2660610" y="2735765"/>
                        <a:pt x="2656901" y="2739474"/>
                      </a:cubicBezTo>
                      <a:cubicBezTo>
                        <a:pt x="2653191" y="2743184"/>
                        <a:pt x="2648160" y="2745268"/>
                        <a:pt x="2642914" y="2745268"/>
                      </a:cubicBezTo>
                      <a:lnTo>
                        <a:pt x="19780" y="2745268"/>
                      </a:lnTo>
                      <a:cubicBezTo>
                        <a:pt x="14534" y="2745268"/>
                        <a:pt x="9503" y="2743184"/>
                        <a:pt x="5793" y="2739474"/>
                      </a:cubicBezTo>
                      <a:cubicBezTo>
                        <a:pt x="2084" y="2735765"/>
                        <a:pt x="0" y="2730734"/>
                        <a:pt x="0" y="2725488"/>
                      </a:cubicBezTo>
                      <a:lnTo>
                        <a:pt x="0" y="19780"/>
                      </a:lnTo>
                      <a:cubicBezTo>
                        <a:pt x="0" y="14534"/>
                        <a:pt x="2084" y="9503"/>
                        <a:pt x="5793" y="5793"/>
                      </a:cubicBezTo>
                      <a:cubicBezTo>
                        <a:pt x="9503" y="2084"/>
                        <a:pt x="14534" y="0"/>
                        <a:pt x="19780" y="0"/>
                      </a:cubicBezTo>
                      <a:close/>
                    </a:path>
                  </a:pathLst>
                </a:custGeom>
                <a:solidFill>
                  <a:srgbClr val="FFFFFF"/>
                </a:solidFill>
                <a:ln w="38100">
                  <a:solidFill>
                    <a:srgbClr val="000000"/>
                  </a:solidFill>
                </a:ln>
              </p:spPr>
            </p:sp>
            <p:sp>
              <p:nvSpPr>
                <p:cNvPr id="85" name="TextBox 8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sp>
          <p:nvSpPr>
            <p:cNvPr id="154" name="Rectangle 153"/>
            <p:cNvSpPr/>
            <p:nvPr/>
          </p:nvSpPr>
          <p:spPr>
            <a:xfrm>
              <a:off x="2438400" y="1625574"/>
              <a:ext cx="13165512" cy="3785652"/>
            </a:xfrm>
            <a:prstGeom prst="rect">
              <a:avLst/>
            </a:prstGeom>
          </p:spPr>
          <p:txBody>
            <a:bodyPr wrap="square">
              <a:spAutoFit/>
            </a:bodyPr>
            <a:lstStyle/>
            <a:p>
              <a:pPr algn="just">
                <a:lnSpc>
                  <a:spcPct val="150000"/>
                </a:lnSpc>
              </a:pPr>
              <a:r>
                <a:rPr lang="vi-VN" sz="4000" b="1" dirty="0">
                  <a:ea typeface="Arial" panose="020B0604020202020204" pitchFamily="34" charset="0"/>
                </a:rPr>
                <a:t>Tính hợp lí: </a:t>
              </a:r>
              <a:r>
                <a:rPr lang="vi-VN" sz="4000" dirty="0">
                  <a:ea typeface="Arial" panose="020B0604020202020204" pitchFamily="34" charset="0"/>
                </a:rPr>
                <a:t>Chia việc tương đối công bằng, vừa đủ cho ba người, không bị sót việc không có người làm và ngược lại, mỗi người đều có việc để làm. Mỗi người làm việc tương đối độc lập. Có thể có việc cả nhóm cùng làm. </a:t>
              </a:r>
              <a:endParaRPr lang="en-US" sz="4000" dirty="0"/>
            </a:p>
          </p:txBody>
        </p:sp>
      </p:grpSp>
      <p:sp>
        <p:nvSpPr>
          <p:cNvPr id="4" name="Rectangle 3"/>
          <p:cNvSpPr/>
          <p:nvPr/>
        </p:nvSpPr>
        <p:spPr>
          <a:xfrm>
            <a:off x="4529230" y="7055541"/>
            <a:ext cx="11125200" cy="183960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Bef>
                <a:spcPts val="100"/>
              </a:spcBef>
              <a:spcAft>
                <a:spcPts val="100"/>
              </a:spcAft>
            </a:pPr>
            <a:r>
              <a:rPr lang="en-US" sz="4000" dirty="0" smtClean="0">
                <a:solidFill>
                  <a:schemeClr val="bg1"/>
                </a:solidFill>
                <a:ea typeface="Arial" panose="020B0604020202020204" pitchFamily="34" charset="0"/>
                <a:cs typeface="Times New Roman" panose="02020603050405020304" pitchFamily="18" charset="0"/>
              </a:rPr>
              <a:t>M</a:t>
            </a:r>
            <a:r>
              <a:rPr lang="vi-VN" sz="4000" dirty="0" smtClean="0">
                <a:solidFill>
                  <a:schemeClr val="bg1"/>
                </a:solidFill>
                <a:ea typeface="Arial" panose="020B0604020202020204" pitchFamily="34" charset="0"/>
                <a:cs typeface="Times New Roman" panose="02020603050405020304" pitchFamily="18" charset="0"/>
              </a:rPr>
              <a:t>áy </a:t>
            </a:r>
            <a:r>
              <a:rPr lang="vi-VN" sz="4000" dirty="0">
                <a:solidFill>
                  <a:schemeClr val="bg1"/>
                </a:solidFill>
                <a:ea typeface="Arial" panose="020B0604020202020204" pitchFamily="34" charset="0"/>
                <a:cs typeface="Times New Roman" panose="02020603050405020304" pitchFamily="18" charset="0"/>
              </a:rPr>
              <a:t>tính có thể giúp để tìm kiếm ảnh đẹp và giúp soạn thảo bài trình chiếu.</a:t>
            </a:r>
            <a:endParaRPr lang="en-US" sz="4000" dirty="0">
              <a:solidFill>
                <a:schemeClr val="bg1"/>
              </a:solidFill>
              <a:effectLst/>
              <a:ea typeface="Arial" panose="020B0604020202020204" pitchFamily="34" charset="0"/>
              <a:cs typeface="Times New Roman" panose="02020603050405020304" pitchFamily="18" charset="0"/>
            </a:endParaRPr>
          </a:p>
        </p:txBody>
      </p:sp>
      <p:pic>
        <p:nvPicPr>
          <p:cNvPr id="16" name="Picture 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561424" y="5866326"/>
            <a:ext cx="2943965" cy="4596953"/>
          </a:xfrm>
          <a:prstGeom prst="rect">
            <a:avLst/>
          </a:prstGeom>
        </p:spPr>
      </p:pic>
      <p:sp>
        <p:nvSpPr>
          <p:cNvPr id="5" name="Down Arrow 4"/>
          <p:cNvSpPr/>
          <p:nvPr/>
        </p:nvSpPr>
        <p:spPr>
          <a:xfrm>
            <a:off x="9244695" y="6107846"/>
            <a:ext cx="381000" cy="55965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8" name="Picture 5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602832" y="347413"/>
            <a:ext cx="176712" cy="176712"/>
          </a:xfrm>
          <a:prstGeom prst="rect">
            <a:avLst/>
          </a:prstGeom>
        </p:spPr>
      </p:pic>
      <p:pic>
        <p:nvPicPr>
          <p:cNvPr id="19" name="Picture 5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084451" y="2285335"/>
            <a:ext cx="288715" cy="288715"/>
          </a:xfrm>
          <a:prstGeom prst="rect">
            <a:avLst/>
          </a:prstGeom>
        </p:spPr>
      </p:pic>
      <p:pic>
        <p:nvPicPr>
          <p:cNvPr id="20" name="Picture 5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7177184" y="2518538"/>
            <a:ext cx="211688" cy="211688"/>
          </a:xfrm>
          <a:prstGeom prst="rect">
            <a:avLst/>
          </a:prstGeom>
        </p:spPr>
      </p:pic>
      <p:pic>
        <p:nvPicPr>
          <p:cNvPr id="21" name="Picture 5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630400" y="9410700"/>
            <a:ext cx="211688" cy="211688"/>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E2F0"/>
        </a:solidFill>
        <a:effectLst/>
      </p:bgPr>
    </p:bg>
    <p:spTree>
      <p:nvGrpSpPr>
        <p:cNvPr id="1" name=""/>
        <p:cNvGrpSpPr/>
        <p:nvPr/>
      </p:nvGrpSpPr>
      <p:grpSpPr>
        <a:xfrm>
          <a:off x="0" y="0"/>
          <a:ext cx="0" cy="0"/>
          <a:chOff x="0" y="0"/>
          <a:chExt cx="0" cy="0"/>
        </a:xfrm>
      </p:grpSpPr>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443226" y="8984499"/>
            <a:ext cx="292113" cy="292113"/>
          </a:xfrm>
          <a:prstGeom prst="rect">
            <a:avLst/>
          </a:prstGeom>
        </p:spPr>
      </p:pic>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749894" y="424406"/>
            <a:ext cx="292113" cy="292113"/>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91593" y="723900"/>
            <a:ext cx="292113" cy="292113"/>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97049" y="9606872"/>
            <a:ext cx="334502" cy="334502"/>
          </a:xfrm>
          <a:prstGeom prst="rect">
            <a:avLst/>
          </a:prstGeom>
        </p:spPr>
      </p:pic>
      <p:pic>
        <p:nvPicPr>
          <p:cNvPr id="24" name="Picture 2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256612">
            <a:off x="16234894" y="308527"/>
            <a:ext cx="1897831" cy="410622"/>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9278181">
            <a:off x="17070483" y="9585605"/>
            <a:ext cx="1897831" cy="410622"/>
          </a:xfrm>
          <a:prstGeom prst="rect">
            <a:avLst/>
          </a:prstGeom>
        </p:spPr>
      </p:pic>
      <p:sp>
        <p:nvSpPr>
          <p:cNvPr id="27" name="TextBox 26"/>
          <p:cNvSpPr txBox="1"/>
          <p:nvPr/>
        </p:nvSpPr>
        <p:spPr>
          <a:xfrm>
            <a:off x="4800600" y="320070"/>
            <a:ext cx="8763000" cy="784830"/>
          </a:xfrm>
          <a:prstGeom prst="rect">
            <a:avLst/>
          </a:prstGeom>
          <a:noFill/>
        </p:spPr>
        <p:txBody>
          <a:bodyPr wrap="square" rtlCol="0">
            <a:spAutoFit/>
          </a:bodyPr>
          <a:lstStyle/>
          <a:p>
            <a:pPr lvl="0" algn="ctr">
              <a:defRPr/>
            </a:pPr>
            <a:r>
              <a:rPr lang="en-US" sz="4500" b="1" dirty="0" smtClean="0">
                <a:solidFill>
                  <a:srgbClr val="C00000"/>
                </a:solidFill>
                <a:latin typeface="Arial" panose="020B0604020202020204" pitchFamily="34" charset="0"/>
                <a:cs typeface="Arial" panose="020B0604020202020204" pitchFamily="34" charset="0"/>
              </a:rPr>
              <a:t>HĐ2. </a:t>
            </a:r>
            <a:r>
              <a:rPr lang="vi-VN" sz="4500" b="1" dirty="0" smtClean="0">
                <a:solidFill>
                  <a:srgbClr val="C00000"/>
                </a:solidFill>
                <a:cs typeface="Arial" panose="020B0604020202020204" pitchFamily="34" charset="0"/>
              </a:rPr>
              <a:t>Trò </a:t>
            </a:r>
            <a:r>
              <a:rPr lang="vi-VN" sz="4500" b="1" dirty="0">
                <a:solidFill>
                  <a:srgbClr val="C00000"/>
                </a:solidFill>
                <a:cs typeface="Arial" panose="020B0604020202020204" pitchFamily="34" charset="0"/>
              </a:rPr>
              <a:t>chơi Điều khiển robot</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29" name="Group 28"/>
          <p:cNvGrpSpPr/>
          <p:nvPr/>
        </p:nvGrpSpPr>
        <p:grpSpPr>
          <a:xfrm>
            <a:off x="1288912" y="3285179"/>
            <a:ext cx="5264288" cy="6997528"/>
            <a:chOff x="1600200" y="2547742"/>
            <a:chExt cx="4945226" cy="6313683"/>
          </a:xfrm>
        </p:grpSpPr>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flipV="1">
              <a:off x="4449529" y="7960351"/>
              <a:ext cx="2095897" cy="901074"/>
            </a:xfrm>
            <a:prstGeom prst="rect">
              <a:avLst/>
            </a:prstGeom>
          </p:spPr>
        </p:pic>
        <p:pic>
          <p:nvPicPr>
            <p:cNvPr id="28" name="Picture 27"/>
            <p:cNvPicPr>
              <a:picLocks noChangeAspect="1"/>
            </p:cNvPicPr>
            <p:nvPr/>
          </p:nvPicPr>
          <p:blipFill>
            <a:blip r:embed="rId19"/>
            <a:stretch>
              <a:fillRect/>
            </a:stretch>
          </p:blipFill>
          <p:spPr>
            <a:xfrm>
              <a:off x="1600200" y="2547742"/>
              <a:ext cx="4945226" cy="5769430"/>
            </a:xfrm>
            <a:prstGeom prst="rect">
              <a:avLst/>
            </a:prstGeom>
          </p:spPr>
        </p:pic>
      </p:grpSp>
      <p:sp>
        <p:nvSpPr>
          <p:cNvPr id="30" name="Rectangle 29"/>
          <p:cNvSpPr/>
          <p:nvPr/>
        </p:nvSpPr>
        <p:spPr>
          <a:xfrm>
            <a:off x="564300" y="1181100"/>
            <a:ext cx="17303136" cy="1938992"/>
          </a:xfrm>
          <a:prstGeom prst="rect">
            <a:avLst/>
          </a:prstGeom>
        </p:spPr>
        <p:txBody>
          <a:bodyPr wrap="square">
            <a:spAutoFit/>
          </a:bodyPr>
          <a:lstStyle/>
          <a:p>
            <a:pPr algn="just">
              <a:lnSpc>
                <a:spcPct val="150000"/>
              </a:lnSpc>
              <a:spcBef>
                <a:spcPts val="100"/>
              </a:spcBef>
              <a:spcAft>
                <a:spcPts val="100"/>
              </a:spcAft>
            </a:pP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Các</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em</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hãy</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t</a:t>
            </a:r>
            <a:r>
              <a:rPr lang="vi-VN" sz="4000" dirty="0" smtClean="0">
                <a:solidFill>
                  <a:srgbClr val="000000"/>
                </a:solidFill>
                <a:ea typeface="Arial" panose="020B0604020202020204" pitchFamily="34" charset="0"/>
                <a:cs typeface="Times New Roman" panose="02020603050405020304" pitchFamily="18" charset="0"/>
              </a:rPr>
              <a:t>hu </a:t>
            </a:r>
            <a:r>
              <a:rPr lang="vi-VN" sz="4000" dirty="0">
                <a:ea typeface="Arial" panose="020B0604020202020204" pitchFamily="34" charset="0"/>
                <a:cs typeface="Times New Roman" panose="02020603050405020304" pitchFamily="18" charset="0"/>
              </a:rPr>
              <a:t>thập thông tin qua quan sát, nhận diện đường đi của robot, nội dung luật đi của robot, dãy lệnh ở Bảng 1</a:t>
            </a:r>
            <a:endParaRPr lang="en-US" sz="4000" dirty="0">
              <a:effectLst/>
              <a:ea typeface="Arial" panose="020B0604020202020204" pitchFamily="34" charset="0"/>
              <a:cs typeface="Times New Roman" panose="02020603050405020304" pitchFamily="18" charset="0"/>
            </a:endParaRPr>
          </a:p>
        </p:txBody>
      </p:sp>
      <p:pic>
        <p:nvPicPr>
          <p:cNvPr id="31" name="Picture 30"/>
          <p:cNvPicPr>
            <a:picLocks noChangeAspect="1"/>
          </p:cNvPicPr>
          <p:nvPr/>
        </p:nvPicPr>
        <p:blipFill>
          <a:blip r:embed="rId20"/>
          <a:stretch>
            <a:fillRect/>
          </a:stretch>
        </p:blipFill>
        <p:spPr>
          <a:xfrm>
            <a:off x="7086600" y="3285179"/>
            <a:ext cx="10031358" cy="6688852"/>
          </a:xfrm>
          <a:prstGeom prst="rect">
            <a:avLst/>
          </a:prstGeom>
        </p:spPr>
      </p:pic>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anim calcmode="lin" valueType="num">
                                      <p:cBhvr>
                                        <p:cTn id="23" dur="500" fill="hold"/>
                                        <p:tgtEl>
                                          <p:spTgt spid="31"/>
                                        </p:tgtEl>
                                        <p:attrNameLst>
                                          <p:attrName>ppt_x</p:attrName>
                                        </p:attrNameLst>
                                      </p:cBhvr>
                                      <p:tavLst>
                                        <p:tav tm="0">
                                          <p:val>
                                            <p:strVal val="#ppt_x"/>
                                          </p:val>
                                        </p:tav>
                                        <p:tav tm="100000">
                                          <p:val>
                                            <p:strVal val="#ppt_x"/>
                                          </p:val>
                                        </p:tav>
                                      </p:tavLst>
                                    </p:anim>
                                    <p:anim calcmode="lin" valueType="num">
                                      <p:cBhvr>
                                        <p:cTn id="24"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434</Words>
  <Application>Microsoft Office PowerPoint</Application>
  <PresentationFormat>Custom</PresentationFormat>
  <Paragraphs>40</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Yellow Playful Illustration Bingo Game Presentation</dc:title>
  <dc:creator>Hà Ngân</dc:creator>
  <cp:lastModifiedBy>Admin</cp:lastModifiedBy>
  <cp:revision>24</cp:revision>
  <dcterms:created xsi:type="dcterms:W3CDTF">2006-08-16T00:00:00Z</dcterms:created>
  <dcterms:modified xsi:type="dcterms:W3CDTF">2022-12-02T01:56:44Z</dcterms:modified>
  <dc:identifier>DAFTgM32TUo</dc:identifier>
</cp:coreProperties>
</file>