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8" r:id="rId7"/>
    <p:sldId id="269" r:id="rId8"/>
    <p:sldId id="271" r:id="rId9"/>
    <p:sldId id="267" r:id="rId10"/>
    <p:sldId id="270" r:id="rId11"/>
    <p:sldId id="261" r:id="rId12"/>
    <p:sldId id="262" r:id="rId13"/>
    <p:sldId id="263" r:id="rId14"/>
    <p:sldId id="264" r:id="rId15"/>
    <p:sldId id="265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10" Type="http://schemas.openxmlformats.org/officeDocument/2006/relationships/image" Target="../media/image19.gif"/><Relationship Id="rId4" Type="http://schemas.openxmlformats.org/officeDocument/2006/relationships/image" Target="../media/image2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1" Type="http://schemas.openxmlformats.org/officeDocument/2006/relationships/image" Target="../media/image115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24" Type="http://schemas.openxmlformats.org/officeDocument/2006/relationships/image" Target="../media/image8.svg"/><Relationship Id="rId5" Type="http://schemas.openxmlformats.org/officeDocument/2006/relationships/image" Target="../media/image4.svg"/><Relationship Id="rId23" Type="http://schemas.openxmlformats.org/officeDocument/2006/relationships/image" Target="../media/image4.png"/><Relationship Id="rId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42" Type="http://schemas.openxmlformats.org/officeDocument/2006/relationships/image" Target="NULL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5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115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30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63814">
            <a:off x="435562" y="885516"/>
            <a:ext cx="4976109" cy="3184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7087">
            <a:off x="12549432" y="6149669"/>
            <a:ext cx="5735844" cy="367094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07560">
            <a:off x="2616987" y="1505426"/>
            <a:ext cx="13054026" cy="7276148"/>
            <a:chOff x="0" y="0"/>
            <a:chExt cx="4763370" cy="265504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4699870" cy="2591541"/>
            </a:xfrm>
            <a:custGeom>
              <a:avLst/>
              <a:gdLst/>
              <a:ahLst/>
              <a:cxnLst/>
              <a:rect l="l" t="t" r="r" b="b"/>
              <a:pathLst>
                <a:path w="4699870" h="2591541">
                  <a:moveTo>
                    <a:pt x="4607159" y="2591541"/>
                  </a:moveTo>
                  <a:lnTo>
                    <a:pt x="92710" y="2591541"/>
                  </a:lnTo>
                  <a:cubicBezTo>
                    <a:pt x="41910" y="2591541"/>
                    <a:pt x="0" y="2549631"/>
                    <a:pt x="0" y="24988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05890" y="0"/>
                  </a:lnTo>
                  <a:cubicBezTo>
                    <a:pt x="4656690" y="0"/>
                    <a:pt x="4698600" y="41910"/>
                    <a:pt x="4698600" y="92710"/>
                  </a:cubicBezTo>
                  <a:lnTo>
                    <a:pt x="4698600" y="2497561"/>
                  </a:lnTo>
                  <a:cubicBezTo>
                    <a:pt x="4699870" y="2549631"/>
                    <a:pt x="4657959" y="2591541"/>
                    <a:pt x="4607159" y="2591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763370" cy="2655041"/>
            </a:xfrm>
            <a:custGeom>
              <a:avLst/>
              <a:gdLst/>
              <a:ahLst/>
              <a:cxnLst/>
              <a:rect l="l" t="t" r="r" b="b"/>
              <a:pathLst>
                <a:path w="4763370" h="2655041">
                  <a:moveTo>
                    <a:pt x="4638909" y="59690"/>
                  </a:moveTo>
                  <a:cubicBezTo>
                    <a:pt x="4674470" y="59690"/>
                    <a:pt x="4703680" y="88900"/>
                    <a:pt x="4703680" y="124460"/>
                  </a:cubicBezTo>
                  <a:lnTo>
                    <a:pt x="4703680" y="2530581"/>
                  </a:lnTo>
                  <a:cubicBezTo>
                    <a:pt x="4703680" y="2566141"/>
                    <a:pt x="4674470" y="2595351"/>
                    <a:pt x="4638909" y="2595351"/>
                  </a:cubicBezTo>
                  <a:lnTo>
                    <a:pt x="124460" y="2595351"/>
                  </a:lnTo>
                  <a:cubicBezTo>
                    <a:pt x="88900" y="2595351"/>
                    <a:pt x="59690" y="2566141"/>
                    <a:pt x="59690" y="25305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38910" y="59690"/>
                  </a:lnTo>
                  <a:moveTo>
                    <a:pt x="46389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30581"/>
                  </a:lnTo>
                  <a:cubicBezTo>
                    <a:pt x="0" y="2599162"/>
                    <a:pt x="55880" y="2655041"/>
                    <a:pt x="124460" y="2655041"/>
                  </a:cubicBezTo>
                  <a:lnTo>
                    <a:pt x="4638910" y="2655041"/>
                  </a:lnTo>
                  <a:cubicBezTo>
                    <a:pt x="4707490" y="2655041"/>
                    <a:pt x="4763370" y="2599162"/>
                    <a:pt x="4763370" y="2530581"/>
                  </a:cubicBezTo>
                  <a:lnTo>
                    <a:pt x="4763370" y="124460"/>
                  </a:lnTo>
                  <a:cubicBezTo>
                    <a:pt x="4763370" y="55880"/>
                    <a:pt x="4707490" y="0"/>
                    <a:pt x="4638910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12364">
            <a:off x="1881105" y="7741696"/>
            <a:ext cx="2756506" cy="3862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5274" flipH="1">
            <a:off x="14251630" y="701006"/>
            <a:ext cx="1630882" cy="11599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49330" y="-388545"/>
            <a:ext cx="3032691" cy="1940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25332" y="8136038"/>
            <a:ext cx="3032691" cy="1940922"/>
          </a:xfrm>
          <a:prstGeom prst="rect">
            <a:avLst/>
          </a:prstGeom>
        </p:spPr>
      </p:pic>
      <p:sp>
        <p:nvSpPr>
          <p:cNvPr id="15" name="TextBox 19"/>
          <p:cNvSpPr txBox="1"/>
          <p:nvPr/>
        </p:nvSpPr>
        <p:spPr>
          <a:xfrm>
            <a:off x="3581400" y="3238500"/>
            <a:ext cx="1101926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</a:t>
            </a:r>
            <a:r>
              <a:rPr lang="en-US" sz="8000" b="1" dirty="0" smtClean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HỌC!</a:t>
            </a:r>
            <a:endParaRPr lang="en-US" sz="8000" b="1" dirty="0">
              <a:solidFill>
                <a:srgbClr val="7044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67000" y="8260667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0600" y="-1998972"/>
            <a:ext cx="4515133" cy="2889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0196" y="9003503"/>
            <a:ext cx="2180989" cy="140401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71869"/>
              </p:ext>
            </p:extLst>
          </p:nvPr>
        </p:nvGraphicFramePr>
        <p:xfrm>
          <a:off x="609600" y="1725846"/>
          <a:ext cx="17015568" cy="7989654"/>
        </p:xfrm>
        <a:graphic>
          <a:graphicData uri="http://schemas.openxmlformats.org/drawingml/2006/table">
            <a:tbl>
              <a:tblPr firstRow="1" firstCol="1" bandRow="1"/>
              <a:tblGrid>
                <a:gridCol w="3352800">
                  <a:extLst>
                    <a:ext uri="{9D8B030D-6E8A-4147-A177-3AD203B41FA5}">
                      <a16:colId xmlns:a16="http://schemas.microsoft.com/office/drawing/2014/main" val="267986419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182357260"/>
                    </a:ext>
                  </a:extLst>
                </a:gridCol>
                <a:gridCol w="5370276">
                  <a:extLst>
                    <a:ext uri="{9D8B030D-6E8A-4147-A177-3AD203B41FA5}">
                      <a16:colId xmlns:a16="http://schemas.microsoft.com/office/drawing/2014/main" val="1307159256"/>
                    </a:ext>
                  </a:extLst>
                </a:gridCol>
                <a:gridCol w="4253892">
                  <a:extLst>
                    <a:ext uri="{9D8B030D-6E8A-4147-A177-3AD203B41FA5}">
                      <a16:colId xmlns:a16="http://schemas.microsoft.com/office/drawing/2014/main" val="1686554649"/>
                    </a:ext>
                  </a:extLst>
                </a:gridCol>
              </a:tblGrid>
              <a:tr h="744813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PHIẾU HƯỚNG DẪN</a:t>
                      </a:r>
                      <a:r>
                        <a:rPr lang="vi-VN" sz="3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ĐÁNH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SẢN 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 NHÓM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306559"/>
                  </a:ext>
                </a:extLst>
              </a:tr>
              <a:tr h="7448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1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74779"/>
                  </a:ext>
                </a:extLst>
              </a:tr>
              <a:tr h="2414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Nội dung </a:t>
                      </a:r>
                      <a:endParaRPr lang="en-US" sz="34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</a:t>
                      </a:r>
                      <a:r>
                        <a:rPr lang="en-US" sz="3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(6đ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được chi tiết, đầy đủ các nội dung có trong video.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được chi tiết, đầy đủ các nội dung có trong video những chưa chi tiết.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chưa đầy đủ các nội dung có trong video.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775291"/>
                  </a:ext>
                </a:extLst>
              </a:tr>
              <a:tr h="16067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Hình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4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(3đ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rõ ràng, dễ theo dõi.</a:t>
                      </a:r>
                      <a:endParaRPr lang="en-US" sz="34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rõ ràng, khó theo dõi.</a:t>
                      </a:r>
                      <a:endParaRPr lang="en-US" sz="34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chưa rõ ràng, khó theo dõi.</a:t>
                      </a:r>
                      <a:endParaRPr lang="en-US" sz="34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5154206"/>
                  </a:ext>
                </a:extLst>
              </a:tr>
              <a:tr h="2414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4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(1đ</a:t>
                      </a:r>
                      <a:r>
                        <a:rPr lang="vi-VN" sz="3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trong thời gian quy định.</a:t>
                      </a:r>
                      <a:endParaRPr lang="en-US" sz="34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quá thời gian quy định 1 đến 2 phút.</a:t>
                      </a:r>
                      <a:endParaRPr lang="en-US" sz="34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 bày quá thời gian quy định từ 2 phút trở lên.</a:t>
                      </a:r>
                      <a:endParaRPr lang="en-US" sz="34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71" marR="41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422703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62000" y="342900"/>
            <a:ext cx="16786968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 Đ</a:t>
            </a:r>
            <a:r>
              <a:rPr lang="vi-VN" sz="4000" b="1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ánh </a:t>
            </a:r>
            <a:r>
              <a:rPr lang="vi-VN" sz="4000" b="1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giá sản phẩm theo phiếu hướng dẫn đánh giá sản </a:t>
            </a:r>
            <a:r>
              <a:rPr lang="vi-VN" sz="4000" b="1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vi-VN" sz="4000" b="1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64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94314" y="-330626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9775" y="-330626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72198" y="-734876"/>
            <a:ext cx="4601796" cy="2945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87832" y="1579919"/>
            <a:ext cx="4601796" cy="29451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09600" y="419100"/>
            <a:ext cx="17145000" cy="9448800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6202" y="8164709"/>
            <a:ext cx="3732799" cy="23889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09683" y="616865"/>
            <a:ext cx="4544834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1889" y="2117504"/>
            <a:ext cx="15242111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 hãy trả lời một trong hai câu hỏi sau, tương ứng với video em được xem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1219200" y="4386943"/>
            <a:ext cx="7408937" cy="4089966"/>
          </a:xfrm>
          <a:prstGeom prst="wedgeRoundRectCallout">
            <a:avLst>
              <a:gd name="adj1" fmla="val 54029"/>
              <a:gd name="adj2" fmla="val 23176"/>
              <a:gd name="adj3" fmla="val 16667"/>
            </a:avLst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a) Mùa xuân ở Bắc Bán cầu là từ ngày nào đến ngày nào? Vì sao em biết được điều đó?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583663" y="4381500"/>
            <a:ext cx="7408937" cy="4089966"/>
          </a:xfrm>
          <a:prstGeom prst="wedgeRoundRectCallout">
            <a:avLst>
              <a:gd name="adj1" fmla="val 54029"/>
              <a:gd name="adj2" fmla="val 23176"/>
              <a:gd name="adj3" fmla="val 16667"/>
            </a:avLst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b) Ếch mẹ đẻ ra trứng hay đẻ ra ếch con? Vì sao em biết điều đó?</a:t>
            </a:r>
          </a:p>
        </p:txBody>
      </p:sp>
      <p:pic>
        <p:nvPicPr>
          <p:cNvPr id="20" name="Picture 2" descr="Con Ếch Hoạt Hình Động Vật - Miễn Phí vector hình ảnh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198" y="7281041"/>
            <a:ext cx="1641240" cy="16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2394">
            <a:off x="5368799" y="3462993"/>
            <a:ext cx="2067547" cy="2063403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00736" y="7090899"/>
            <a:ext cx="4515133" cy="28896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7805" y="-236951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81000" y="540664"/>
            <a:ext cx="17526000" cy="9174835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2049" y="419097"/>
            <a:ext cx="1784471" cy="11487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8000" y="2378214"/>
            <a:ext cx="1890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u="sng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rả </a:t>
            </a:r>
            <a:r>
              <a:rPr lang="vi-VN" sz="4000" b="1" u="sng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lời </a:t>
            </a:r>
            <a:endParaRPr lang="en-US" b="1" u="sng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1055986" y="3971800"/>
            <a:ext cx="7408937" cy="4089966"/>
          </a:xfrm>
          <a:prstGeom prst="wedgeRoundRectCallout">
            <a:avLst>
              <a:gd name="adj1" fmla="val 54029"/>
              <a:gd name="adj2" fmla="val 23176"/>
              <a:gd name="adj3" fmla="val 16667"/>
            </a:avLst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a) Mùa xuân ở Bắc Bán cầu là từ ngày 21/3 đến ngày 22/6. Vì trong video đã nói đến điều đó.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9604504" y="3971800"/>
            <a:ext cx="7408937" cy="4089966"/>
          </a:xfrm>
          <a:prstGeom prst="wedgeRoundRectCallout">
            <a:avLst>
              <a:gd name="adj1" fmla="val 54029"/>
              <a:gd name="adj2" fmla="val 23176"/>
              <a:gd name="adj3" fmla="val 16667"/>
            </a:avLst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b) Ếch mẹ đẻ ra hàng trăm quả trứng. Vì trong video đã nói đến điều đó.</a:t>
            </a:r>
          </a:p>
        </p:txBody>
      </p:sp>
      <p:pic>
        <p:nvPicPr>
          <p:cNvPr id="17" name="Picture 2" descr="Con Ếch Hoạt Hình Động Vật - Miễn Phí vector hình ảnh trên Pixa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2988471"/>
            <a:ext cx="1452453" cy="14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7994">
            <a:off x="5003623" y="6987032"/>
            <a:ext cx="2631231" cy="2625957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55454" y="8047850"/>
            <a:ext cx="4515133" cy="28896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09683" y="616865"/>
            <a:ext cx="4544834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72283" y="-416142"/>
            <a:ext cx="4515133" cy="28896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01734" y="7785860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5145" y="571500"/>
            <a:ext cx="1743088" cy="17584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6600" y="1226465"/>
            <a:ext cx="4289957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857" y="2533362"/>
            <a:ext cx="1437751" cy="1437751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09800" y="5372100"/>
            <a:ext cx="3768823" cy="3784143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6662295" y="3643806"/>
            <a:ext cx="9263505" cy="3828748"/>
          </a:xfrm>
          <a:prstGeom prst="wedgeRoundRectCallout">
            <a:avLst>
              <a:gd name="adj1" fmla="val -56549"/>
              <a:gd name="adj2" fmla="val 380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500" dirty="0">
                <a:solidFill>
                  <a:schemeClr val="tx1"/>
                </a:solidFill>
                <a:cs typeface="Arial" panose="020B0604020202020204" pitchFamily="34" charset="0"/>
              </a:rPr>
              <a:t>Em hãy tìm hiểu thêm tìm hiểu thêm về thế giới tự nhiên nhờ sử dụng công cụ đa phương tiện</a:t>
            </a:r>
            <a:r>
              <a:rPr lang="vi-VN" sz="45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5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7805" y="-236951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87770" y="7397256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684653" y="7053159"/>
            <a:ext cx="2335977" cy="2292177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8327" y="217880"/>
            <a:ext cx="1905000" cy="16216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038600" y="4231564"/>
            <a:ext cx="10246375" cy="28931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Nhờ sử dụng công cụ đa phương tiện trên máy tính, em hiểu biết thêm về thế giới 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tự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nhiên.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0400" y="1994289"/>
            <a:ext cx="11887200" cy="13966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GHI NHỚ </a:t>
            </a: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5036633" y="7804010"/>
            <a:ext cx="2565140" cy="1824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85880" y="-74434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7805" y="-236951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5295734" y="1409700"/>
            <a:ext cx="8191666" cy="1605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6711" y="4483516"/>
            <a:ext cx="5027489" cy="3902588"/>
          </a:xfrm>
          <a:prstGeom prst="rect">
            <a:avLst/>
          </a:prstGeom>
        </p:spPr>
      </p:pic>
      <p:sp>
        <p:nvSpPr>
          <p:cNvPr id="30" name="Pentagon 29"/>
          <p:cNvSpPr/>
          <p:nvPr/>
        </p:nvSpPr>
        <p:spPr>
          <a:xfrm>
            <a:off x="7772400" y="3543300"/>
            <a:ext cx="7514866" cy="199702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7794018" y="6134100"/>
            <a:ext cx="7493248" cy="225200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4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73171" y="412585"/>
            <a:ext cx="1994230" cy="199423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7805" y="-236951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0582">
            <a:off x="910679" y="1275255"/>
            <a:ext cx="3374676" cy="2159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0582">
            <a:off x="14318033" y="6851953"/>
            <a:ext cx="3374676" cy="215979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307560">
            <a:off x="2572800" y="1601648"/>
            <a:ext cx="13142400" cy="7083704"/>
            <a:chOff x="0" y="0"/>
            <a:chExt cx="4184171" cy="225525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120671" cy="2191752"/>
            </a:xfrm>
            <a:custGeom>
              <a:avLst/>
              <a:gdLst/>
              <a:ahLst/>
              <a:cxnLst/>
              <a:rect l="l" t="t" r="r" b="b"/>
              <a:pathLst>
                <a:path w="4120671" h="2191752">
                  <a:moveTo>
                    <a:pt x="4027961" y="2191752"/>
                  </a:moveTo>
                  <a:lnTo>
                    <a:pt x="92710" y="2191752"/>
                  </a:lnTo>
                  <a:cubicBezTo>
                    <a:pt x="41910" y="2191752"/>
                    <a:pt x="0" y="2149842"/>
                    <a:pt x="0" y="209904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26691" y="0"/>
                  </a:lnTo>
                  <a:cubicBezTo>
                    <a:pt x="4077491" y="0"/>
                    <a:pt x="4119401" y="41910"/>
                    <a:pt x="4119401" y="92710"/>
                  </a:cubicBezTo>
                  <a:lnTo>
                    <a:pt x="4119401" y="2097773"/>
                  </a:lnTo>
                  <a:cubicBezTo>
                    <a:pt x="4120671" y="2149842"/>
                    <a:pt x="4078761" y="2191752"/>
                    <a:pt x="4027961" y="21917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184171" cy="2255253"/>
            </a:xfrm>
            <a:custGeom>
              <a:avLst/>
              <a:gdLst/>
              <a:ahLst/>
              <a:cxnLst/>
              <a:rect l="l" t="t" r="r" b="b"/>
              <a:pathLst>
                <a:path w="4184171" h="2255253">
                  <a:moveTo>
                    <a:pt x="4059711" y="59690"/>
                  </a:moveTo>
                  <a:cubicBezTo>
                    <a:pt x="4095271" y="59690"/>
                    <a:pt x="4124481" y="88900"/>
                    <a:pt x="4124481" y="124460"/>
                  </a:cubicBezTo>
                  <a:lnTo>
                    <a:pt x="4124481" y="2130793"/>
                  </a:lnTo>
                  <a:cubicBezTo>
                    <a:pt x="4124481" y="2166353"/>
                    <a:pt x="4095271" y="2195562"/>
                    <a:pt x="4059711" y="2195562"/>
                  </a:cubicBezTo>
                  <a:lnTo>
                    <a:pt x="124460" y="2195562"/>
                  </a:lnTo>
                  <a:cubicBezTo>
                    <a:pt x="88900" y="2195562"/>
                    <a:pt x="59690" y="2166353"/>
                    <a:pt x="59690" y="213079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59711" y="59690"/>
                  </a:lnTo>
                  <a:moveTo>
                    <a:pt x="4059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130793"/>
                  </a:lnTo>
                  <a:cubicBezTo>
                    <a:pt x="0" y="2199373"/>
                    <a:pt x="55880" y="2255253"/>
                    <a:pt x="124460" y="2255253"/>
                  </a:cubicBezTo>
                  <a:lnTo>
                    <a:pt x="4059711" y="2255253"/>
                  </a:lnTo>
                  <a:cubicBezTo>
                    <a:pt x="4128291" y="2255253"/>
                    <a:pt x="4184171" y="2199373"/>
                    <a:pt x="4184171" y="2130793"/>
                  </a:cubicBezTo>
                  <a:lnTo>
                    <a:pt x="4184171" y="124460"/>
                  </a:lnTo>
                  <a:cubicBezTo>
                    <a:pt x="4184171" y="55880"/>
                    <a:pt x="4128291" y="0"/>
                    <a:pt x="4059711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16996">
            <a:off x="12252119" y="1531811"/>
            <a:ext cx="3406834" cy="4773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514" y="7600115"/>
            <a:ext cx="4515133" cy="2889685"/>
          </a:xfrm>
          <a:prstGeom prst="rect">
            <a:avLst/>
          </a:prstGeom>
        </p:spPr>
      </p:pic>
      <p:sp>
        <p:nvSpPr>
          <p:cNvPr id="13" name="TextBox 34"/>
          <p:cNvSpPr txBox="1"/>
          <p:nvPr/>
        </p:nvSpPr>
        <p:spPr>
          <a:xfrm>
            <a:off x="2895600" y="3202321"/>
            <a:ext cx="955625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000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8000" b="1" dirty="0">
              <a:solidFill>
                <a:srgbClr val="7044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527698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527698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3638">
            <a:off x="14617985" y="-532530"/>
            <a:ext cx="4327408" cy="27695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09600" y="813347"/>
            <a:ext cx="16916399" cy="8763000"/>
            <a:chOff x="0" y="0"/>
            <a:chExt cx="3300643" cy="300218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237143" cy="2938680"/>
            </a:xfrm>
            <a:custGeom>
              <a:avLst/>
              <a:gdLst/>
              <a:ahLst/>
              <a:cxnLst/>
              <a:rect l="l" t="t" r="r" b="b"/>
              <a:pathLst>
                <a:path w="3237143" h="2938680">
                  <a:moveTo>
                    <a:pt x="3144433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43163" y="0"/>
                  </a:lnTo>
                  <a:cubicBezTo>
                    <a:pt x="3193963" y="0"/>
                    <a:pt x="3235873" y="41910"/>
                    <a:pt x="3235873" y="92710"/>
                  </a:cubicBezTo>
                  <a:lnTo>
                    <a:pt x="3235873" y="2844700"/>
                  </a:lnTo>
                  <a:cubicBezTo>
                    <a:pt x="3237143" y="2896770"/>
                    <a:pt x="3195233" y="2938680"/>
                    <a:pt x="3144433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300643" cy="3002181"/>
            </a:xfrm>
            <a:custGeom>
              <a:avLst/>
              <a:gdLst/>
              <a:ahLst/>
              <a:cxnLst/>
              <a:rect l="l" t="t" r="r" b="b"/>
              <a:pathLst>
                <a:path w="3300643" h="3002181">
                  <a:moveTo>
                    <a:pt x="3176183" y="59690"/>
                  </a:moveTo>
                  <a:cubicBezTo>
                    <a:pt x="3211743" y="59690"/>
                    <a:pt x="3240953" y="88900"/>
                    <a:pt x="3240953" y="124460"/>
                  </a:cubicBezTo>
                  <a:lnTo>
                    <a:pt x="3240953" y="2877720"/>
                  </a:lnTo>
                  <a:cubicBezTo>
                    <a:pt x="3240953" y="2913281"/>
                    <a:pt x="3211743" y="2942491"/>
                    <a:pt x="3176183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76183" y="59690"/>
                  </a:lnTo>
                  <a:moveTo>
                    <a:pt x="317618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3176183" y="3002181"/>
                  </a:lnTo>
                  <a:cubicBezTo>
                    <a:pt x="3244763" y="3002181"/>
                    <a:pt x="3300643" y="2946300"/>
                    <a:pt x="3300643" y="2877720"/>
                  </a:cubicBezTo>
                  <a:lnTo>
                    <a:pt x="3300643" y="124460"/>
                  </a:lnTo>
                  <a:cubicBezTo>
                    <a:pt x="3300643" y="55880"/>
                    <a:pt x="3244763" y="0"/>
                    <a:pt x="3176183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5260">
            <a:off x="-657455" y="7383472"/>
            <a:ext cx="3732799" cy="2388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9779" y="-2005"/>
            <a:ext cx="3127779" cy="22246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81800" y="1104900"/>
            <a:ext cx="4900701" cy="1605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14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6601256" y="6134100"/>
            <a:ext cx="5367551" cy="2918606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514600" y="3384077"/>
            <a:ext cx="13333291" cy="1226023"/>
          </a:xfrm>
          <a:prstGeom prst="wedgeRoundRectCallou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68039" y="3362421"/>
            <a:ext cx="1227495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5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vi-VN" sz="45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sẻ những điều các em muốn tìm hiểu.</a:t>
            </a:r>
            <a:endParaRPr lang="en-US" sz="45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379" y="366614"/>
            <a:ext cx="4976109" cy="3184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03805" y="6861008"/>
            <a:ext cx="4976109" cy="31847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86347" y="1311450"/>
            <a:ext cx="15115307" cy="7664099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21347" y="6477000"/>
            <a:ext cx="2692194" cy="37719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83592" y="2120882"/>
            <a:ext cx="13202421" cy="2184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CHỦ ĐỀ E3. SỬ DỤNG CÔNG CỤ ĐA PHƯƠNG TIỆN 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ĐỂ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TÌM HIỂU THẾ GIỚI TỰ NHIÊN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0549" y="5043050"/>
            <a:ext cx="13967651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2. MÁY TÍNH GIÚP EM QUAN SÁT NHIỀU ĐIỀU KÌ THÚ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5077" y="-33595"/>
            <a:ext cx="2087397" cy="1776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0715"/>
            <a:ext cx="4697550" cy="30064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99193" y="2628900"/>
            <a:ext cx="10059407" cy="6639878"/>
            <a:chOff x="0" y="0"/>
            <a:chExt cx="3300643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237143" cy="2938680"/>
            </a:xfrm>
            <a:custGeom>
              <a:avLst/>
              <a:gdLst/>
              <a:ahLst/>
              <a:cxnLst/>
              <a:rect l="l" t="t" r="r" b="b"/>
              <a:pathLst>
                <a:path w="3237143" h="2938680">
                  <a:moveTo>
                    <a:pt x="3144433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43163" y="0"/>
                  </a:lnTo>
                  <a:cubicBezTo>
                    <a:pt x="3193963" y="0"/>
                    <a:pt x="3235873" y="41910"/>
                    <a:pt x="3235873" y="92710"/>
                  </a:cubicBezTo>
                  <a:lnTo>
                    <a:pt x="3235873" y="2844700"/>
                  </a:lnTo>
                  <a:cubicBezTo>
                    <a:pt x="3237143" y="2896770"/>
                    <a:pt x="3195233" y="2938680"/>
                    <a:pt x="3144433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00643" cy="3002181"/>
            </a:xfrm>
            <a:custGeom>
              <a:avLst/>
              <a:gdLst/>
              <a:ahLst/>
              <a:cxnLst/>
              <a:rect l="l" t="t" r="r" b="b"/>
              <a:pathLst>
                <a:path w="3300643" h="3002181">
                  <a:moveTo>
                    <a:pt x="3176183" y="59690"/>
                  </a:moveTo>
                  <a:cubicBezTo>
                    <a:pt x="3211743" y="59690"/>
                    <a:pt x="3240953" y="88900"/>
                    <a:pt x="3240953" y="124460"/>
                  </a:cubicBezTo>
                  <a:lnTo>
                    <a:pt x="3240953" y="2877720"/>
                  </a:lnTo>
                  <a:cubicBezTo>
                    <a:pt x="3240953" y="2913281"/>
                    <a:pt x="3211743" y="2942491"/>
                    <a:pt x="3176183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76183" y="59690"/>
                  </a:lnTo>
                  <a:moveTo>
                    <a:pt x="317618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3176183" y="3002181"/>
                  </a:lnTo>
                  <a:cubicBezTo>
                    <a:pt x="3244763" y="3002181"/>
                    <a:pt x="3300643" y="2946300"/>
                    <a:pt x="3300643" y="2877720"/>
                  </a:cubicBezTo>
                  <a:lnTo>
                    <a:pt x="3300643" y="124460"/>
                  </a:lnTo>
                  <a:cubicBezTo>
                    <a:pt x="3300643" y="55880"/>
                    <a:pt x="3244763" y="0"/>
                    <a:pt x="3176183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53942" y="7908023"/>
            <a:ext cx="4515133" cy="28896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59388" y="503202"/>
            <a:ext cx="7494359" cy="160556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85803" y="422501"/>
            <a:ext cx="2555554" cy="2175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218" y="2802574"/>
            <a:ext cx="859493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 </a:t>
            </a:r>
          </a:p>
          <a:p>
            <a:pPr marL="1828800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video</a:t>
            </a:r>
          </a:p>
          <a:p>
            <a:pPr marL="1828800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VÀ VẬN DỤNG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78719" y="4305300"/>
            <a:ext cx="2844220" cy="423983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28866" y="-330626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0903" y="7783512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86347" y="1311450"/>
            <a:ext cx="15115307" cy="7664099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3384" y="630311"/>
            <a:ext cx="1994230" cy="1994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62800" y="1531265"/>
            <a:ext cx="4333238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1539" y="3178342"/>
            <a:ext cx="10780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HĐ1. </a:t>
            </a:r>
            <a:r>
              <a:rPr lang="en-US" sz="4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9770" y="4185502"/>
            <a:ext cx="12659830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video clip về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chủ đề:</a:t>
            </a:r>
            <a:endParaRPr lang="en-US" sz="4000" dirty="0" smtClean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         -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Tìm hiểu về ngày, đêm và bốn mùa trong năm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5854" y="7541465"/>
            <a:ext cx="2502925" cy="161125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420143" y="7088961"/>
            <a:ext cx="2640451" cy="259094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3" name="Trái đất chuyển động quanh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308" y="342900"/>
            <a:ext cx="17539692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09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28866" y="-330626"/>
            <a:ext cx="4515133" cy="2889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0903" y="7783512"/>
            <a:ext cx="4515133" cy="28896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86347" y="1311450"/>
            <a:ext cx="15115307" cy="7664099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3384" y="630311"/>
            <a:ext cx="1994230" cy="1994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6762" y="1531265"/>
            <a:ext cx="4333238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1539" y="3178342"/>
            <a:ext cx="10780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HĐ1.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video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9770" y="4185502"/>
            <a:ext cx="12659830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video clip về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chủ đề: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rPr>
              <a:t>          -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Tìm hiểu về vòng đời của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ếch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334183" y="7149836"/>
            <a:ext cx="2640451" cy="2590942"/>
          </a:xfrm>
          <a:prstGeom prst="rect">
            <a:avLst/>
          </a:prstGeom>
        </p:spPr>
      </p:pic>
      <p:pic>
        <p:nvPicPr>
          <p:cNvPr id="1026" name="Picture 2" descr="Con Ếch Hoạt Hình Động Vật - Miễn Phí vector hình ảnh trên Pixab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50" y="6500217"/>
            <a:ext cx="1641240" cy="16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426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00736" y="-388545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35026" y="-388545"/>
            <a:ext cx="11064089" cy="11064089"/>
          </a:xfrm>
          <a:prstGeom prst="rect">
            <a:avLst/>
          </a:prstGeom>
        </p:spPr>
      </p:pic>
      <p:pic>
        <p:nvPicPr>
          <p:cNvPr id="3" name="Cùng bé tìm hiểu Vòng đời của Ế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519" y="266700"/>
            <a:ext cx="1743628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6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94314" y="-330626"/>
            <a:ext cx="11064089" cy="11064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9775" y="-330626"/>
            <a:ext cx="11064089" cy="11064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72198" y="-734876"/>
            <a:ext cx="4601796" cy="29451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1"/>
                    <a:pt x="5796507" y="2942491"/>
                  </a:cubicBezTo>
                  <a:lnTo>
                    <a:pt x="124460" y="2942491"/>
                  </a:lnTo>
                  <a:cubicBezTo>
                    <a:pt x="88900" y="2942491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22331" y="7819778"/>
            <a:ext cx="3732799" cy="23889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96762" y="1257300"/>
            <a:ext cx="4333238" cy="1402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787"/>
              </a:lnSpc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2840047"/>
            <a:ext cx="10780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HĐ2. </a:t>
            </a:r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33842" y="6471147"/>
            <a:ext cx="3620314" cy="23215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95600" y="4231670"/>
            <a:ext cx="12573000" cy="1445230"/>
            <a:chOff x="2819400" y="4231670"/>
            <a:chExt cx="12573000" cy="1445230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2819400" y="4231670"/>
              <a:ext cx="12573000" cy="1445230"/>
            </a:xfrm>
            <a:prstGeom prst="wedgeRoundRectCallou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32958" y="4383310"/>
              <a:ext cx="1224566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dirty="0" smtClean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hia </a:t>
              </a:r>
              <a:r>
                <a:rPr lang="vi-VN" sz="4000" dirty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sẻ về chủ đề thế giới tự nhiên mà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vi-VN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yêu thích.</a:t>
              </a:r>
              <a:endParaRPr lang="en-US" sz="4000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97501" y="124966"/>
            <a:ext cx="2373994" cy="239495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4314" y="7010142"/>
            <a:ext cx="4601796" cy="29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333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503</Words>
  <Application>Microsoft Office PowerPoint</Application>
  <PresentationFormat>Custom</PresentationFormat>
  <Paragraphs>60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Vintage Aesthetic Minimalist Home Decor Virtual Work From Home Never Have I Ever Game Presentation</dc:title>
  <dc:creator>Hà Ngân</dc:creator>
  <cp:lastModifiedBy>Admin</cp:lastModifiedBy>
  <cp:revision>20</cp:revision>
  <dcterms:created xsi:type="dcterms:W3CDTF">2006-08-16T00:00:00Z</dcterms:created>
  <dcterms:modified xsi:type="dcterms:W3CDTF">2022-12-02T06:23:13Z</dcterms:modified>
  <dc:identifier>DAFNwRqBPOo</dc:identifier>
</cp:coreProperties>
</file>