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5" r:id="rId3"/>
    <p:sldId id="270" r:id="rId4"/>
    <p:sldId id="272" r:id="rId5"/>
    <p:sldId id="273" r:id="rId6"/>
    <p:sldId id="274" r:id="rId7"/>
    <p:sldId id="275" r:id="rId8"/>
    <p:sldId id="277" r:id="rId9"/>
    <p:sldId id="260" r:id="rId10"/>
    <p:sldId id="267" r:id="rId11"/>
  </p:sldIdLst>
  <p:sldSz cx="18288000" cy="10287000"/>
  <p:notesSz cx="6858000" cy="9144000"/>
  <p:embeddedFontLs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EDF87F-8822-4E27-B382-796BEBBAE5F6}">
          <p14:sldIdLst>
            <p14:sldId id="256"/>
            <p14:sldId id="285"/>
            <p14:sldId id="270"/>
            <p14:sldId id="272"/>
            <p14:sldId id="273"/>
            <p14:sldId id="274"/>
            <p14:sldId id="275"/>
            <p14:sldId id="277"/>
            <p14:sldId id="260"/>
            <p14:sldId id="267"/>
          </p14:sldIdLst>
        </p14:section>
        <p14:section name="Untitled Section" id="{79D300B0-1EE0-4E44-B033-CD197718C7D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2aacd304fb7097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DE795"/>
    <a:srgbClr val="FFFF99"/>
    <a:srgbClr val="482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3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NULL"/><Relationship Id="rId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NULL"/><Relationship Id="rId20"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 Id="rId1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1"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19" Type="http://schemas.openxmlformats.org/officeDocument/2006/relationships/image" Target="NULL"/></Relationships>
</file>

<file path=ppt/slides/_rels/slide3.xml.rels><?xml version="1.0" encoding="UTF-8" standalone="yes"?>
<Relationships xmlns="http://schemas.openxmlformats.org/package/2006/relationships"><Relationship Id="rId18" Type="http://schemas.openxmlformats.org/officeDocument/2006/relationships/image" Target="../media/image7.png"/><Relationship Id="rId17" Type="http://schemas.openxmlformats.org/officeDocument/2006/relationships/image" Target="../media/image6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9.svg"/><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1" Type="http://schemas.openxmlformats.org/officeDocument/2006/relationships/image" Target="../media/image20.sv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6" Type="http://schemas.openxmlformats.org/officeDocument/2006/relationships/image" Target="../media/image25.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9DF"/>
        </a:solidFill>
        <a:effectLst/>
      </p:bgPr>
    </p:bg>
    <p:spTree>
      <p:nvGrpSpPr>
        <p:cNvPr id="1" name=""/>
        <p:cNvGrpSpPr/>
        <p:nvPr/>
      </p:nvGrpSpPr>
      <p:grpSpPr>
        <a:xfrm>
          <a:off x="0" y="0"/>
          <a:ext cx="0" cy="0"/>
          <a:chOff x="0" y="0"/>
          <a:chExt cx="0" cy="0"/>
        </a:xfrm>
      </p:grpSpPr>
      <p:sp>
        <p:nvSpPr>
          <p:cNvPr id="2" name="AutoShape 2"/>
          <p:cNvSpPr/>
          <p:nvPr/>
        </p:nvSpPr>
        <p:spPr>
          <a:xfrm rot="8909">
            <a:off x="-9556" y="1637739"/>
            <a:ext cx="18376262" cy="0"/>
          </a:xfrm>
          <a:prstGeom prst="line">
            <a:avLst/>
          </a:prstGeom>
          <a:ln w="38100" cap="rnd">
            <a:solidFill>
              <a:srgbClr val="2E1042"/>
            </a:solidFill>
            <a:prstDash val="solid"/>
            <a:headEnd type="none" w="sm" len="sm"/>
            <a:tailEnd type="none" w="sm" len="sm"/>
          </a:ln>
        </p:spPr>
      </p:sp>
      <p:grpSp>
        <p:nvGrpSpPr>
          <p:cNvPr id="4" name="Group 4"/>
          <p:cNvGrpSpPr/>
          <p:nvPr/>
        </p:nvGrpSpPr>
        <p:grpSpPr>
          <a:xfrm>
            <a:off x="1437580" y="556735"/>
            <a:ext cx="543881" cy="54388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4A97"/>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33262" y="556735"/>
            <a:ext cx="543881" cy="54388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228945" y="556735"/>
            <a:ext cx="543881" cy="543881"/>
          </a:xfrm>
          <a:prstGeom prst="rect">
            <a:avLst/>
          </a:prstGeom>
        </p:spPr>
      </p:pic>
      <p:sp>
        <p:nvSpPr>
          <p:cNvPr id="14" name="Rectangle 13"/>
          <p:cNvSpPr/>
          <p:nvPr/>
        </p:nvSpPr>
        <p:spPr>
          <a:xfrm>
            <a:off x="-228600" y="3009900"/>
            <a:ext cx="18745200" cy="50292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52331" y="3009900"/>
            <a:ext cx="16183338" cy="4873001"/>
          </a:xfrm>
          <a:prstGeom prst="rect">
            <a:avLst/>
          </a:prstGeom>
          <a:noFill/>
        </p:spPr>
        <p:txBody>
          <a:bodyPr wrap="square" rtlCol="0">
            <a:spAutoFit/>
          </a:bodyPr>
          <a:lstStyle/>
          <a:p>
            <a:pPr algn="ctr">
              <a:lnSpc>
                <a:spcPct val="150000"/>
              </a:lnSpc>
            </a:pPr>
            <a:r>
              <a:rPr lang="en-US" sz="7200" b="1" smtClean="0">
                <a:latin typeface="Arial" panose="020B0604020202020204" pitchFamily="34" charset="0"/>
                <a:cs typeface="Arial" panose="020B0604020202020204" pitchFamily="34" charset="0"/>
              </a:rPr>
              <a:t>XIN CHÀO CÁC EM!</a:t>
            </a:r>
          </a:p>
          <a:p>
            <a:pPr algn="ctr">
              <a:lnSpc>
                <a:spcPct val="150000"/>
              </a:lnSpc>
            </a:pPr>
            <a:r>
              <a:rPr lang="en-US" sz="7200" b="1" smtClean="0">
                <a:latin typeface="Arial" panose="020B0604020202020204" pitchFamily="34" charset="0"/>
                <a:cs typeface="Arial" panose="020B0604020202020204" pitchFamily="34" charset="0"/>
              </a:rPr>
              <a:t>CHÀO MỪNG CÁC EM ĐẾN VỚI BUỔI HỌC NGÀY HÔM NAY!</a:t>
            </a:r>
            <a:endParaRPr lang="en-US" sz="7200" b="1">
              <a:latin typeface="Arial" panose="020B0604020202020204" pitchFamily="34" charset="0"/>
              <a:cs typeface="Arial" panose="020B0604020202020204" pitchFamily="34" charset="0"/>
            </a:endParaRPr>
          </a:p>
        </p:txBody>
      </p:sp>
      <p:pic>
        <p:nvPicPr>
          <p:cNvPr id="1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562200">
            <a:off x="16080212" y="1889070"/>
            <a:ext cx="1824152" cy="2241661"/>
          </a:xfrm>
          <a:prstGeom prst="rect">
            <a:avLst/>
          </a:prstGeom>
        </p:spPr>
      </p:pic>
      <p:pic>
        <p:nvPicPr>
          <p:cNvPr id="18"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a:off x="533400" y="7353300"/>
            <a:ext cx="2190707" cy="2358770"/>
          </a:xfrm>
          <a:prstGeom prst="rect">
            <a:avLst/>
          </a:prstGeom>
        </p:spPr>
      </p:pic>
      <p:pic>
        <p:nvPicPr>
          <p:cNvPr id="19" name="Picture 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87997" y="1885950"/>
            <a:ext cx="2840948" cy="2247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7C5"/>
        </a:solidFill>
        <a:effectLst/>
      </p:bgPr>
    </p:bg>
    <p:spTree>
      <p:nvGrpSpPr>
        <p:cNvPr id="1" name=""/>
        <p:cNvGrpSpPr/>
        <p:nvPr/>
      </p:nvGrpSpPr>
      <p:grpSpPr>
        <a:xfrm>
          <a:off x="0" y="0"/>
          <a:ext cx="0" cy="0"/>
          <a:chOff x="0" y="0"/>
          <a:chExt cx="0" cy="0"/>
        </a:xfrm>
      </p:grpSpPr>
      <p:sp>
        <p:nvSpPr>
          <p:cNvPr id="5" name="AutoShape 5"/>
          <p:cNvSpPr/>
          <p:nvPr/>
        </p:nvSpPr>
        <p:spPr>
          <a:xfrm rot="8909">
            <a:off x="-9556" y="1637739"/>
            <a:ext cx="18376262" cy="0"/>
          </a:xfrm>
          <a:prstGeom prst="line">
            <a:avLst/>
          </a:prstGeom>
          <a:ln w="38100" cap="rnd">
            <a:solidFill>
              <a:srgbClr val="2E1042"/>
            </a:solidFill>
            <a:prstDash val="solid"/>
            <a:headEnd type="none" w="sm" len="sm"/>
            <a:tailEnd type="none" w="sm" len="sm"/>
          </a:ln>
        </p:spPr>
      </p:sp>
      <p:grpSp>
        <p:nvGrpSpPr>
          <p:cNvPr id="6" name="Group 6"/>
          <p:cNvGrpSpPr/>
          <p:nvPr/>
        </p:nvGrpSpPr>
        <p:grpSpPr>
          <a:xfrm>
            <a:off x="1437580" y="556735"/>
            <a:ext cx="543881" cy="54388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4A97"/>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333262" y="556735"/>
            <a:ext cx="543881" cy="543881"/>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228945" y="556735"/>
            <a:ext cx="543881" cy="543881"/>
          </a:xfrm>
          <a:prstGeom prst="rect">
            <a:avLst/>
          </a:prstGeom>
        </p:spPr>
      </p:pic>
      <p:sp>
        <p:nvSpPr>
          <p:cNvPr id="10" name="AutoShape 10"/>
          <p:cNvSpPr/>
          <p:nvPr/>
        </p:nvSpPr>
        <p:spPr>
          <a:xfrm rot="5392373">
            <a:off x="12937040" y="5974276"/>
            <a:ext cx="8587369" cy="0"/>
          </a:xfrm>
          <a:prstGeom prst="line">
            <a:avLst/>
          </a:prstGeom>
          <a:ln w="38100" cap="rnd">
            <a:solidFill>
              <a:srgbClr val="2E1042"/>
            </a:solidFill>
            <a:prstDash val="solid"/>
            <a:headEnd type="none" w="sm" len="sm"/>
            <a:tailEnd type="none" w="sm" len="sm"/>
          </a:ln>
        </p:spPr>
      </p:sp>
      <p:grpSp>
        <p:nvGrpSpPr>
          <p:cNvPr id="11" name="Group 11"/>
          <p:cNvGrpSpPr/>
          <p:nvPr/>
        </p:nvGrpSpPr>
        <p:grpSpPr>
          <a:xfrm rot="5400000">
            <a:off x="16715361" y="7721110"/>
            <a:ext cx="2134235" cy="564724"/>
            <a:chOff x="0" y="0"/>
            <a:chExt cx="4706224" cy="1245278"/>
          </a:xfrm>
        </p:grpSpPr>
        <p:sp>
          <p:nvSpPr>
            <p:cNvPr id="12" name="Freeform 12"/>
            <p:cNvSpPr/>
            <p:nvPr/>
          </p:nvSpPr>
          <p:spPr>
            <a:xfrm>
              <a:off x="31750" y="31750"/>
              <a:ext cx="4642724" cy="1181778"/>
            </a:xfrm>
            <a:custGeom>
              <a:avLst/>
              <a:gdLst/>
              <a:ahLst/>
              <a:cxnLst/>
              <a:rect l="l" t="t" r="r" b="b"/>
              <a:pathLst>
                <a:path w="4642724" h="1181778">
                  <a:moveTo>
                    <a:pt x="4550014" y="1181778"/>
                  </a:moveTo>
                  <a:lnTo>
                    <a:pt x="92710" y="1181778"/>
                  </a:lnTo>
                  <a:cubicBezTo>
                    <a:pt x="41910" y="1181778"/>
                    <a:pt x="0" y="1139868"/>
                    <a:pt x="0" y="1089068"/>
                  </a:cubicBezTo>
                  <a:lnTo>
                    <a:pt x="0" y="92710"/>
                  </a:lnTo>
                  <a:cubicBezTo>
                    <a:pt x="0" y="41910"/>
                    <a:pt x="41910" y="0"/>
                    <a:pt x="92710" y="0"/>
                  </a:cubicBezTo>
                  <a:lnTo>
                    <a:pt x="4548744" y="0"/>
                  </a:lnTo>
                  <a:cubicBezTo>
                    <a:pt x="4599544" y="0"/>
                    <a:pt x="4641454" y="41910"/>
                    <a:pt x="4641454" y="92710"/>
                  </a:cubicBezTo>
                  <a:lnTo>
                    <a:pt x="4641454" y="1087798"/>
                  </a:lnTo>
                  <a:cubicBezTo>
                    <a:pt x="4642724" y="1139868"/>
                    <a:pt x="4600814" y="1181778"/>
                    <a:pt x="4550014" y="1181778"/>
                  </a:cubicBezTo>
                  <a:close/>
                </a:path>
              </a:pathLst>
            </a:custGeom>
            <a:solidFill>
              <a:srgbClr val="FFAC67"/>
            </a:solidFill>
          </p:spPr>
        </p:sp>
        <p:sp>
          <p:nvSpPr>
            <p:cNvPr id="13" name="Freeform 13"/>
            <p:cNvSpPr/>
            <p:nvPr/>
          </p:nvSpPr>
          <p:spPr>
            <a:xfrm>
              <a:off x="0" y="0"/>
              <a:ext cx="4706224" cy="1245278"/>
            </a:xfrm>
            <a:custGeom>
              <a:avLst/>
              <a:gdLst/>
              <a:ahLst/>
              <a:cxnLst/>
              <a:rect l="l" t="t" r="r" b="b"/>
              <a:pathLst>
                <a:path w="4706224" h="1245278">
                  <a:moveTo>
                    <a:pt x="4581764" y="59690"/>
                  </a:moveTo>
                  <a:cubicBezTo>
                    <a:pt x="4617324" y="59690"/>
                    <a:pt x="4646534" y="88900"/>
                    <a:pt x="4646534" y="124460"/>
                  </a:cubicBezTo>
                  <a:lnTo>
                    <a:pt x="4646534" y="1120818"/>
                  </a:lnTo>
                  <a:cubicBezTo>
                    <a:pt x="4646534" y="1156378"/>
                    <a:pt x="4617324" y="1185588"/>
                    <a:pt x="4581764" y="1185588"/>
                  </a:cubicBezTo>
                  <a:lnTo>
                    <a:pt x="124460" y="1185588"/>
                  </a:lnTo>
                  <a:cubicBezTo>
                    <a:pt x="88900" y="1185588"/>
                    <a:pt x="59690" y="1156378"/>
                    <a:pt x="59690" y="1120818"/>
                  </a:cubicBezTo>
                  <a:lnTo>
                    <a:pt x="59690" y="124460"/>
                  </a:lnTo>
                  <a:cubicBezTo>
                    <a:pt x="59690" y="88900"/>
                    <a:pt x="88900" y="59690"/>
                    <a:pt x="124460" y="59690"/>
                  </a:cubicBezTo>
                  <a:lnTo>
                    <a:pt x="4581764" y="59690"/>
                  </a:lnTo>
                  <a:moveTo>
                    <a:pt x="4581764" y="0"/>
                  </a:moveTo>
                  <a:lnTo>
                    <a:pt x="124460" y="0"/>
                  </a:lnTo>
                  <a:cubicBezTo>
                    <a:pt x="55880" y="0"/>
                    <a:pt x="0" y="55880"/>
                    <a:pt x="0" y="124460"/>
                  </a:cubicBezTo>
                  <a:lnTo>
                    <a:pt x="0" y="1120818"/>
                  </a:lnTo>
                  <a:cubicBezTo>
                    <a:pt x="0" y="1189398"/>
                    <a:pt x="55880" y="1245278"/>
                    <a:pt x="124460" y="1245278"/>
                  </a:cubicBezTo>
                  <a:lnTo>
                    <a:pt x="4581764" y="1245278"/>
                  </a:lnTo>
                  <a:cubicBezTo>
                    <a:pt x="4650344" y="1245278"/>
                    <a:pt x="4706224" y="1189398"/>
                    <a:pt x="4706224" y="1120818"/>
                  </a:cubicBezTo>
                  <a:lnTo>
                    <a:pt x="4706224" y="124460"/>
                  </a:lnTo>
                  <a:cubicBezTo>
                    <a:pt x="4706224" y="55880"/>
                    <a:pt x="4650344" y="0"/>
                    <a:pt x="4581764" y="0"/>
                  </a:cubicBezTo>
                  <a:close/>
                </a:path>
              </a:pathLst>
            </a:custGeom>
            <a:solidFill>
              <a:srgbClr val="2E1042"/>
            </a:solidFill>
          </p:spPr>
        </p:sp>
      </p:grpSp>
      <p:grpSp>
        <p:nvGrpSpPr>
          <p:cNvPr id="14" name="Group 14"/>
          <p:cNvGrpSpPr>
            <a:grpSpLocks noChangeAspect="1"/>
          </p:cNvGrpSpPr>
          <p:nvPr/>
        </p:nvGrpSpPr>
        <p:grpSpPr>
          <a:xfrm rot="-10800000">
            <a:off x="17570707" y="9258300"/>
            <a:ext cx="423543" cy="366788"/>
            <a:chOff x="0" y="0"/>
            <a:chExt cx="6350000" cy="5499100"/>
          </a:xfrm>
        </p:grpSpPr>
        <p:sp>
          <p:nvSpPr>
            <p:cNvPr id="15" name="Freeform 15"/>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sp>
        <p:nvSpPr>
          <p:cNvPr id="16" name="AutoShape 16"/>
          <p:cNvSpPr/>
          <p:nvPr/>
        </p:nvSpPr>
        <p:spPr>
          <a:xfrm>
            <a:off x="17641298" y="7866480"/>
            <a:ext cx="282362" cy="0"/>
          </a:xfrm>
          <a:prstGeom prst="line">
            <a:avLst/>
          </a:prstGeom>
          <a:ln w="28575" cap="rnd">
            <a:solidFill>
              <a:srgbClr val="2E1042"/>
            </a:solidFill>
            <a:prstDash val="solid"/>
            <a:headEnd type="none" w="sm" len="sm"/>
            <a:tailEnd type="none" w="sm" len="sm"/>
          </a:ln>
        </p:spPr>
      </p:sp>
      <p:sp>
        <p:nvSpPr>
          <p:cNvPr id="17" name="AutoShape 17"/>
          <p:cNvSpPr/>
          <p:nvPr/>
        </p:nvSpPr>
        <p:spPr>
          <a:xfrm>
            <a:off x="17641298" y="7989184"/>
            <a:ext cx="282362" cy="0"/>
          </a:xfrm>
          <a:prstGeom prst="line">
            <a:avLst/>
          </a:prstGeom>
          <a:ln w="28575" cap="rnd">
            <a:solidFill>
              <a:srgbClr val="2E1042"/>
            </a:solidFill>
            <a:prstDash val="solid"/>
            <a:headEnd type="none" w="sm" len="sm"/>
            <a:tailEnd type="none" w="sm" len="sm"/>
          </a:ln>
        </p:spPr>
      </p:sp>
      <p:sp>
        <p:nvSpPr>
          <p:cNvPr id="18" name="AutoShape 18"/>
          <p:cNvSpPr/>
          <p:nvPr/>
        </p:nvSpPr>
        <p:spPr>
          <a:xfrm>
            <a:off x="17641298" y="8111888"/>
            <a:ext cx="282362" cy="0"/>
          </a:xfrm>
          <a:prstGeom prst="line">
            <a:avLst/>
          </a:prstGeom>
          <a:ln w="28575" cap="rnd">
            <a:solidFill>
              <a:srgbClr val="2E1042"/>
            </a:solidFill>
            <a:prstDash val="solid"/>
            <a:headEnd type="none" w="sm" len="sm"/>
            <a:tailEnd type="none" w="sm" len="sm"/>
          </a:ln>
        </p:spPr>
      </p:sp>
      <p:grpSp>
        <p:nvGrpSpPr>
          <p:cNvPr id="25" name="Group 24"/>
          <p:cNvGrpSpPr/>
          <p:nvPr/>
        </p:nvGrpSpPr>
        <p:grpSpPr>
          <a:xfrm>
            <a:off x="1066800" y="3657282"/>
            <a:ext cx="15239999" cy="4633988"/>
            <a:chOff x="1143000" y="3848100"/>
            <a:chExt cx="15239999" cy="4633988"/>
          </a:xfrm>
        </p:grpSpPr>
        <p:grpSp>
          <p:nvGrpSpPr>
            <p:cNvPr id="2" name="Group 2"/>
            <p:cNvGrpSpPr/>
            <p:nvPr/>
          </p:nvGrpSpPr>
          <p:grpSpPr>
            <a:xfrm>
              <a:off x="1143000" y="3848100"/>
              <a:ext cx="15239999" cy="4633988"/>
              <a:chOff x="0" y="0"/>
              <a:chExt cx="25099300" cy="3478973"/>
            </a:xfrm>
          </p:grpSpPr>
          <p:sp>
            <p:nvSpPr>
              <p:cNvPr id="3" name="Freeform 3"/>
              <p:cNvSpPr/>
              <p:nvPr/>
            </p:nvSpPr>
            <p:spPr>
              <a:xfrm>
                <a:off x="31750" y="31750"/>
                <a:ext cx="25035801" cy="3415473"/>
              </a:xfrm>
              <a:custGeom>
                <a:avLst/>
                <a:gdLst/>
                <a:ahLst/>
                <a:cxnLst/>
                <a:rect l="l" t="t" r="r" b="b"/>
                <a:pathLst>
                  <a:path w="25035801" h="3415473">
                    <a:moveTo>
                      <a:pt x="24943090" y="3415473"/>
                    </a:moveTo>
                    <a:lnTo>
                      <a:pt x="92710" y="3415473"/>
                    </a:lnTo>
                    <a:cubicBezTo>
                      <a:pt x="41910" y="3415473"/>
                      <a:pt x="0" y="3373563"/>
                      <a:pt x="0" y="3322763"/>
                    </a:cubicBezTo>
                    <a:lnTo>
                      <a:pt x="0" y="92710"/>
                    </a:lnTo>
                    <a:cubicBezTo>
                      <a:pt x="0" y="41910"/>
                      <a:pt x="41910" y="0"/>
                      <a:pt x="92710" y="0"/>
                    </a:cubicBezTo>
                    <a:lnTo>
                      <a:pt x="24941820" y="0"/>
                    </a:lnTo>
                    <a:cubicBezTo>
                      <a:pt x="24992620" y="0"/>
                      <a:pt x="25034531" y="41910"/>
                      <a:pt x="25034531" y="92710"/>
                    </a:cubicBezTo>
                    <a:lnTo>
                      <a:pt x="25034531" y="3321493"/>
                    </a:lnTo>
                    <a:cubicBezTo>
                      <a:pt x="25035801" y="3373563"/>
                      <a:pt x="24993890" y="3415473"/>
                      <a:pt x="24943090" y="3415473"/>
                    </a:cubicBezTo>
                    <a:close/>
                  </a:path>
                </a:pathLst>
              </a:custGeom>
              <a:solidFill>
                <a:srgbClr val="FFCFB9"/>
              </a:solidFill>
            </p:spPr>
          </p:sp>
          <p:sp>
            <p:nvSpPr>
              <p:cNvPr id="4" name="Freeform 4"/>
              <p:cNvSpPr/>
              <p:nvPr/>
            </p:nvSpPr>
            <p:spPr>
              <a:xfrm>
                <a:off x="0" y="0"/>
                <a:ext cx="25099301" cy="3478973"/>
              </a:xfrm>
              <a:custGeom>
                <a:avLst/>
                <a:gdLst/>
                <a:ahLst/>
                <a:cxnLst/>
                <a:rect l="l" t="t" r="r" b="b"/>
                <a:pathLst>
                  <a:path w="25099301" h="3478973">
                    <a:moveTo>
                      <a:pt x="24974840" y="59690"/>
                    </a:moveTo>
                    <a:cubicBezTo>
                      <a:pt x="25010401" y="59690"/>
                      <a:pt x="25039610" y="88900"/>
                      <a:pt x="25039610" y="124460"/>
                    </a:cubicBezTo>
                    <a:lnTo>
                      <a:pt x="25039610" y="3354513"/>
                    </a:lnTo>
                    <a:cubicBezTo>
                      <a:pt x="25039610" y="3390073"/>
                      <a:pt x="25010401" y="3419283"/>
                      <a:pt x="24974840" y="3419283"/>
                    </a:cubicBezTo>
                    <a:lnTo>
                      <a:pt x="124460" y="3419283"/>
                    </a:lnTo>
                    <a:cubicBezTo>
                      <a:pt x="88900" y="3419283"/>
                      <a:pt x="59690" y="3390073"/>
                      <a:pt x="59690" y="3354513"/>
                    </a:cubicBezTo>
                    <a:lnTo>
                      <a:pt x="59690" y="124460"/>
                    </a:lnTo>
                    <a:cubicBezTo>
                      <a:pt x="59690" y="88900"/>
                      <a:pt x="88900" y="59690"/>
                      <a:pt x="124460" y="59690"/>
                    </a:cubicBezTo>
                    <a:lnTo>
                      <a:pt x="24974840" y="59690"/>
                    </a:lnTo>
                    <a:moveTo>
                      <a:pt x="24974840" y="0"/>
                    </a:moveTo>
                    <a:lnTo>
                      <a:pt x="124460" y="0"/>
                    </a:lnTo>
                    <a:cubicBezTo>
                      <a:pt x="55880" y="0"/>
                      <a:pt x="0" y="55880"/>
                      <a:pt x="0" y="124460"/>
                    </a:cubicBezTo>
                    <a:lnTo>
                      <a:pt x="0" y="3354513"/>
                    </a:lnTo>
                    <a:cubicBezTo>
                      <a:pt x="0" y="3423093"/>
                      <a:pt x="55880" y="3478973"/>
                      <a:pt x="124460" y="3478973"/>
                    </a:cubicBezTo>
                    <a:lnTo>
                      <a:pt x="24974840" y="3478973"/>
                    </a:lnTo>
                    <a:cubicBezTo>
                      <a:pt x="25043420" y="3478973"/>
                      <a:pt x="25099301" y="3423093"/>
                      <a:pt x="25099301" y="3354513"/>
                    </a:cubicBezTo>
                    <a:lnTo>
                      <a:pt x="25099301" y="124460"/>
                    </a:lnTo>
                    <a:cubicBezTo>
                      <a:pt x="25099301" y="55880"/>
                      <a:pt x="25043420" y="0"/>
                      <a:pt x="24974840" y="0"/>
                    </a:cubicBezTo>
                    <a:close/>
                  </a:path>
                </a:pathLst>
              </a:custGeom>
              <a:solidFill>
                <a:srgbClr val="2E1042"/>
              </a:solidFill>
            </p:spPr>
          </p:sp>
        </p:grpSp>
        <p:sp>
          <p:nvSpPr>
            <p:cNvPr id="22" name="TextBox 22"/>
            <p:cNvSpPr txBox="1"/>
            <p:nvPr/>
          </p:nvSpPr>
          <p:spPr>
            <a:xfrm>
              <a:off x="2225072" y="4503100"/>
              <a:ext cx="13075854" cy="3323987"/>
            </a:xfrm>
            <a:prstGeom prst="rect">
              <a:avLst/>
            </a:prstGeom>
          </p:spPr>
          <p:txBody>
            <a:bodyPr wrap="square" lIns="0" tIns="0" rIns="0" bIns="0" rtlCol="0" anchor="t">
              <a:spAutoFit/>
            </a:bodyPr>
            <a:lstStyle/>
            <a:p>
              <a:pPr algn="ctr">
                <a:lnSpc>
                  <a:spcPct val="150000"/>
                </a:lnSpc>
              </a:pPr>
              <a:r>
                <a:rPr lang="en-US" sz="7200" b="1" smtClean="0">
                  <a:latin typeface="Arial" panose="020B0604020202020204" pitchFamily="34" charset="0"/>
                  <a:cs typeface="Arial" panose="020B0604020202020204" pitchFamily="34" charset="0"/>
                </a:rPr>
                <a:t>CẢM ƠN CÁC EM ĐÃ CHÚ Ý </a:t>
              </a:r>
            </a:p>
            <a:p>
              <a:pPr algn="ctr">
                <a:lnSpc>
                  <a:spcPct val="150000"/>
                </a:lnSpc>
              </a:pPr>
              <a:r>
                <a:rPr lang="en-US" sz="7200" b="1" smtClean="0">
                  <a:latin typeface="Arial" panose="020B0604020202020204" pitchFamily="34" charset="0"/>
                  <a:cs typeface="Arial" panose="020B0604020202020204" pitchFamily="34" charset="0"/>
                </a:rPr>
                <a:t>LẮNG NGHE BÀI GIẢNG!</a:t>
              </a:r>
              <a:endParaRPr lang="en-US" sz="7200" b="1">
                <a:latin typeface="Arial" panose="020B0604020202020204" pitchFamily="34" charset="0"/>
                <a:cs typeface="Arial" panose="020B0604020202020204" pitchFamily="34" charset="0"/>
              </a:endParaRPr>
            </a:p>
          </p:txBody>
        </p:sp>
      </p:grpSp>
      <p:pic>
        <p:nvPicPr>
          <p:cNvPr id="26"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6562" y="7289913"/>
            <a:ext cx="2640581" cy="3143549"/>
          </a:xfrm>
          <a:prstGeom prst="rect">
            <a:avLst/>
          </a:prstGeom>
        </p:spPr>
      </p:pic>
      <p:pic>
        <p:nvPicPr>
          <p:cNvPr id="27"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4953231" y="1982432"/>
            <a:ext cx="2183807" cy="327273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AutoShape 19"/>
          <p:cNvSpPr/>
          <p:nvPr/>
        </p:nvSpPr>
        <p:spPr>
          <a:xfrm rot="5395225">
            <a:off x="12089602" y="5124450"/>
            <a:ext cx="10287011" cy="0"/>
          </a:xfrm>
          <a:prstGeom prst="line">
            <a:avLst/>
          </a:prstGeom>
          <a:ln w="38100" cap="rnd">
            <a:solidFill>
              <a:srgbClr val="2E1042"/>
            </a:solidFill>
            <a:prstDash val="solid"/>
            <a:headEnd type="none" w="sm" len="sm"/>
            <a:tailEnd type="none" w="sm" len="sm"/>
          </a:ln>
        </p:spPr>
      </p:sp>
      <p:grpSp>
        <p:nvGrpSpPr>
          <p:cNvPr id="20" name="Group 20"/>
          <p:cNvGrpSpPr/>
          <p:nvPr/>
        </p:nvGrpSpPr>
        <p:grpSpPr>
          <a:xfrm rot="5400000">
            <a:off x="16715363" y="2995837"/>
            <a:ext cx="2134235" cy="564725"/>
            <a:chOff x="0" y="0"/>
            <a:chExt cx="4706224" cy="1245278"/>
          </a:xfrm>
        </p:grpSpPr>
        <p:sp>
          <p:nvSpPr>
            <p:cNvPr id="21" name="Freeform 21"/>
            <p:cNvSpPr/>
            <p:nvPr/>
          </p:nvSpPr>
          <p:spPr>
            <a:xfrm>
              <a:off x="31750" y="31750"/>
              <a:ext cx="4642724" cy="1181778"/>
            </a:xfrm>
            <a:custGeom>
              <a:avLst/>
              <a:gdLst/>
              <a:ahLst/>
              <a:cxnLst/>
              <a:rect l="l" t="t" r="r" b="b"/>
              <a:pathLst>
                <a:path w="4642724" h="1181778">
                  <a:moveTo>
                    <a:pt x="4550014" y="1181778"/>
                  </a:moveTo>
                  <a:lnTo>
                    <a:pt x="92710" y="1181778"/>
                  </a:lnTo>
                  <a:cubicBezTo>
                    <a:pt x="41910" y="1181778"/>
                    <a:pt x="0" y="1139868"/>
                    <a:pt x="0" y="1089068"/>
                  </a:cubicBezTo>
                  <a:lnTo>
                    <a:pt x="0" y="92710"/>
                  </a:lnTo>
                  <a:cubicBezTo>
                    <a:pt x="0" y="41910"/>
                    <a:pt x="41910" y="0"/>
                    <a:pt x="92710" y="0"/>
                  </a:cubicBezTo>
                  <a:lnTo>
                    <a:pt x="4548744" y="0"/>
                  </a:lnTo>
                  <a:cubicBezTo>
                    <a:pt x="4599544" y="0"/>
                    <a:pt x="4641454" y="41910"/>
                    <a:pt x="4641454" y="92710"/>
                  </a:cubicBezTo>
                  <a:lnTo>
                    <a:pt x="4641454" y="1087798"/>
                  </a:lnTo>
                  <a:cubicBezTo>
                    <a:pt x="4642724" y="1139868"/>
                    <a:pt x="4600814" y="1181778"/>
                    <a:pt x="4550014" y="1181778"/>
                  </a:cubicBezTo>
                  <a:close/>
                </a:path>
              </a:pathLst>
            </a:custGeom>
            <a:solidFill>
              <a:srgbClr val="FFAC67"/>
            </a:solidFill>
          </p:spPr>
        </p:sp>
        <p:sp>
          <p:nvSpPr>
            <p:cNvPr id="22" name="Freeform 22"/>
            <p:cNvSpPr/>
            <p:nvPr/>
          </p:nvSpPr>
          <p:spPr>
            <a:xfrm>
              <a:off x="0" y="0"/>
              <a:ext cx="4706224" cy="1245278"/>
            </a:xfrm>
            <a:custGeom>
              <a:avLst/>
              <a:gdLst/>
              <a:ahLst/>
              <a:cxnLst/>
              <a:rect l="l" t="t" r="r" b="b"/>
              <a:pathLst>
                <a:path w="4706224" h="1245278">
                  <a:moveTo>
                    <a:pt x="4581764" y="59690"/>
                  </a:moveTo>
                  <a:cubicBezTo>
                    <a:pt x="4617324" y="59690"/>
                    <a:pt x="4646534" y="88900"/>
                    <a:pt x="4646534" y="124460"/>
                  </a:cubicBezTo>
                  <a:lnTo>
                    <a:pt x="4646534" y="1120818"/>
                  </a:lnTo>
                  <a:cubicBezTo>
                    <a:pt x="4646534" y="1156378"/>
                    <a:pt x="4617324" y="1185588"/>
                    <a:pt x="4581764" y="1185588"/>
                  </a:cubicBezTo>
                  <a:lnTo>
                    <a:pt x="124460" y="1185588"/>
                  </a:lnTo>
                  <a:cubicBezTo>
                    <a:pt x="88900" y="1185588"/>
                    <a:pt x="59690" y="1156378"/>
                    <a:pt x="59690" y="1120818"/>
                  </a:cubicBezTo>
                  <a:lnTo>
                    <a:pt x="59690" y="124460"/>
                  </a:lnTo>
                  <a:cubicBezTo>
                    <a:pt x="59690" y="88900"/>
                    <a:pt x="88900" y="59690"/>
                    <a:pt x="124460" y="59690"/>
                  </a:cubicBezTo>
                  <a:lnTo>
                    <a:pt x="4581764" y="59690"/>
                  </a:lnTo>
                  <a:moveTo>
                    <a:pt x="4581764" y="0"/>
                  </a:moveTo>
                  <a:lnTo>
                    <a:pt x="124460" y="0"/>
                  </a:lnTo>
                  <a:cubicBezTo>
                    <a:pt x="55880" y="0"/>
                    <a:pt x="0" y="55880"/>
                    <a:pt x="0" y="124460"/>
                  </a:cubicBezTo>
                  <a:lnTo>
                    <a:pt x="0" y="1120818"/>
                  </a:lnTo>
                  <a:cubicBezTo>
                    <a:pt x="0" y="1189398"/>
                    <a:pt x="55880" y="1245278"/>
                    <a:pt x="124460" y="1245278"/>
                  </a:cubicBezTo>
                  <a:lnTo>
                    <a:pt x="4581764" y="1245278"/>
                  </a:lnTo>
                  <a:cubicBezTo>
                    <a:pt x="4650344" y="1245278"/>
                    <a:pt x="4706224" y="1189398"/>
                    <a:pt x="4706224" y="1120818"/>
                  </a:cubicBezTo>
                  <a:lnTo>
                    <a:pt x="4706224" y="124460"/>
                  </a:lnTo>
                  <a:cubicBezTo>
                    <a:pt x="4706224" y="55880"/>
                    <a:pt x="4650344" y="0"/>
                    <a:pt x="4581764" y="0"/>
                  </a:cubicBezTo>
                  <a:close/>
                </a:path>
              </a:pathLst>
            </a:custGeom>
            <a:solidFill>
              <a:srgbClr val="2E1042"/>
            </a:solidFill>
          </p:spPr>
        </p:sp>
      </p:grpSp>
      <p:grpSp>
        <p:nvGrpSpPr>
          <p:cNvPr id="23" name="Group 23"/>
          <p:cNvGrpSpPr>
            <a:grpSpLocks noChangeAspect="1"/>
          </p:cNvGrpSpPr>
          <p:nvPr/>
        </p:nvGrpSpPr>
        <p:grpSpPr>
          <a:xfrm>
            <a:off x="17570708" y="643423"/>
            <a:ext cx="423543" cy="366788"/>
            <a:chOff x="0" y="0"/>
            <a:chExt cx="6350000" cy="5499100"/>
          </a:xfrm>
        </p:grpSpPr>
        <p:sp>
          <p:nvSpPr>
            <p:cNvPr id="24" name="Freeform 2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grpSp>
        <p:nvGrpSpPr>
          <p:cNvPr id="25" name="Group 25"/>
          <p:cNvGrpSpPr>
            <a:grpSpLocks noChangeAspect="1"/>
          </p:cNvGrpSpPr>
          <p:nvPr/>
        </p:nvGrpSpPr>
        <p:grpSpPr>
          <a:xfrm rot="-10800000">
            <a:off x="17570708" y="9258301"/>
            <a:ext cx="423543" cy="366788"/>
            <a:chOff x="0" y="0"/>
            <a:chExt cx="6350000" cy="5499100"/>
          </a:xfrm>
        </p:grpSpPr>
        <p:sp>
          <p:nvSpPr>
            <p:cNvPr id="26" name="Freeform 2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sp>
        <p:nvSpPr>
          <p:cNvPr id="27" name="AutoShape 27"/>
          <p:cNvSpPr/>
          <p:nvPr/>
        </p:nvSpPr>
        <p:spPr>
          <a:xfrm>
            <a:off x="17641300" y="3141206"/>
            <a:ext cx="282362" cy="0"/>
          </a:xfrm>
          <a:prstGeom prst="line">
            <a:avLst/>
          </a:prstGeom>
          <a:ln w="28575" cap="rnd">
            <a:solidFill>
              <a:srgbClr val="2E1042"/>
            </a:solidFill>
            <a:prstDash val="solid"/>
            <a:headEnd type="none" w="sm" len="sm"/>
            <a:tailEnd type="none" w="sm" len="sm"/>
          </a:ln>
        </p:spPr>
      </p:sp>
      <p:sp>
        <p:nvSpPr>
          <p:cNvPr id="28" name="AutoShape 28"/>
          <p:cNvSpPr/>
          <p:nvPr/>
        </p:nvSpPr>
        <p:spPr>
          <a:xfrm>
            <a:off x="17641300" y="3263910"/>
            <a:ext cx="282362" cy="0"/>
          </a:xfrm>
          <a:prstGeom prst="line">
            <a:avLst/>
          </a:prstGeom>
          <a:ln w="28575" cap="rnd">
            <a:solidFill>
              <a:srgbClr val="2E1042"/>
            </a:solidFill>
            <a:prstDash val="solid"/>
            <a:headEnd type="none" w="sm" len="sm"/>
            <a:tailEnd type="none" w="sm" len="sm"/>
          </a:ln>
        </p:spPr>
      </p:sp>
      <p:sp>
        <p:nvSpPr>
          <p:cNvPr id="29" name="AutoShape 29"/>
          <p:cNvSpPr/>
          <p:nvPr/>
        </p:nvSpPr>
        <p:spPr>
          <a:xfrm>
            <a:off x="17641300" y="3386615"/>
            <a:ext cx="282362" cy="0"/>
          </a:xfrm>
          <a:prstGeom prst="line">
            <a:avLst/>
          </a:prstGeom>
          <a:ln w="28575" cap="rnd">
            <a:solidFill>
              <a:srgbClr val="2E1042"/>
            </a:solidFill>
            <a:prstDash val="solid"/>
            <a:headEnd type="none" w="sm" len="sm"/>
            <a:tailEnd type="none" w="sm" len="sm"/>
          </a:ln>
        </p:spPr>
      </p:sp>
      <p:sp>
        <p:nvSpPr>
          <p:cNvPr id="30" name="TextBox 29"/>
          <p:cNvSpPr txBox="1"/>
          <p:nvPr/>
        </p:nvSpPr>
        <p:spPr>
          <a:xfrm>
            <a:off x="1143000" y="676442"/>
            <a:ext cx="5257800" cy="1015663"/>
          </a:xfrm>
          <a:prstGeom prst="rect">
            <a:avLst/>
          </a:prstGeom>
          <a:noFill/>
        </p:spPr>
        <p:txBody>
          <a:bodyPr wrap="square" rtlCol="0">
            <a:spAutoFit/>
          </a:bodyPr>
          <a:lstStyle/>
          <a:p>
            <a:pPr defTabSz="914445"/>
            <a:r>
              <a:rPr lang="en-US" sz="6000" b="1">
                <a:solidFill>
                  <a:prstClr val="black"/>
                </a:solidFill>
                <a:latin typeface="Arial" panose="020B0604020202020204" pitchFamily="34" charset="0"/>
                <a:cs typeface="Arial" panose="020B0604020202020204" pitchFamily="34" charset="0"/>
              </a:rPr>
              <a:t>KHỞI ĐỘNG</a:t>
            </a:r>
          </a:p>
        </p:txBody>
      </p:sp>
      <p:pic>
        <p:nvPicPr>
          <p:cNvPr id="3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281888" y="-1806395"/>
            <a:ext cx="6067400" cy="4114800"/>
          </a:xfrm>
          <a:prstGeom prst="rect">
            <a:avLst/>
          </a:prstGeom>
        </p:spPr>
      </p:pic>
      <p:grpSp>
        <p:nvGrpSpPr>
          <p:cNvPr id="34" name="Group 33"/>
          <p:cNvGrpSpPr/>
          <p:nvPr/>
        </p:nvGrpSpPr>
        <p:grpSpPr>
          <a:xfrm>
            <a:off x="1143000" y="2523599"/>
            <a:ext cx="14974533" cy="2729704"/>
            <a:chOff x="1062885" y="2886803"/>
            <a:chExt cx="4720431" cy="2180201"/>
          </a:xfrm>
        </p:grpSpPr>
        <p:grpSp>
          <p:nvGrpSpPr>
            <p:cNvPr id="35" name="Group 13"/>
            <p:cNvGrpSpPr/>
            <p:nvPr/>
          </p:nvGrpSpPr>
          <p:grpSpPr>
            <a:xfrm>
              <a:off x="1062885" y="2886803"/>
              <a:ext cx="4720431" cy="2180201"/>
              <a:chOff x="0" y="-4075"/>
              <a:chExt cx="15074442" cy="7690938"/>
            </a:xfrm>
          </p:grpSpPr>
          <p:sp>
            <p:nvSpPr>
              <p:cNvPr id="37" name="Freeform 14"/>
              <p:cNvSpPr/>
              <p:nvPr/>
            </p:nvSpPr>
            <p:spPr>
              <a:xfrm>
                <a:off x="0" y="-4075"/>
                <a:ext cx="15074442" cy="7690938"/>
              </a:xfrm>
              <a:custGeom>
                <a:avLst/>
                <a:gdLst/>
                <a:ahLst/>
                <a:cxnLst/>
                <a:rect l="l" t="t" r="r" b="b"/>
                <a:pathLst>
                  <a:path w="15074443" h="7690937">
                    <a:moveTo>
                      <a:pt x="14446665" y="7636459"/>
                    </a:moveTo>
                    <a:cubicBezTo>
                      <a:pt x="14446665" y="7636459"/>
                      <a:pt x="13715791" y="7690937"/>
                      <a:pt x="11651600" y="7688316"/>
                    </a:cubicBezTo>
                    <a:cubicBezTo>
                      <a:pt x="5464265" y="7686153"/>
                      <a:pt x="1057074" y="7678329"/>
                      <a:pt x="1057074" y="7678329"/>
                    </a:cubicBezTo>
                    <a:cubicBezTo>
                      <a:pt x="812932" y="7669494"/>
                      <a:pt x="449110" y="7648264"/>
                      <a:pt x="282371" y="7590086"/>
                    </a:cubicBezTo>
                    <a:cubicBezTo>
                      <a:pt x="4469" y="7493123"/>
                      <a:pt x="0" y="7319844"/>
                      <a:pt x="0" y="5976017"/>
                    </a:cubicBezTo>
                    <a:lnTo>
                      <a:pt x="0" y="5975951"/>
                    </a:lnTo>
                    <a:cubicBezTo>
                      <a:pt x="8536" y="491230"/>
                      <a:pt x="0" y="345608"/>
                      <a:pt x="77597" y="223930"/>
                    </a:cubicBezTo>
                    <a:cubicBezTo>
                      <a:pt x="217372" y="4759"/>
                      <a:pt x="519255" y="4073"/>
                      <a:pt x="937909" y="4073"/>
                    </a:cubicBezTo>
                    <a:cubicBezTo>
                      <a:pt x="937909" y="4073"/>
                      <a:pt x="2868121" y="15681"/>
                      <a:pt x="9370121" y="7673"/>
                    </a:cubicBezTo>
                    <a:cubicBezTo>
                      <a:pt x="13496863" y="0"/>
                      <a:pt x="14213596" y="6979"/>
                      <a:pt x="14213596" y="6979"/>
                    </a:cubicBezTo>
                    <a:cubicBezTo>
                      <a:pt x="14581904" y="14458"/>
                      <a:pt x="14720164" y="42638"/>
                      <a:pt x="14917903" y="165219"/>
                    </a:cubicBezTo>
                    <a:cubicBezTo>
                      <a:pt x="15068921" y="258836"/>
                      <a:pt x="15074443" y="476157"/>
                      <a:pt x="15065302" y="5975950"/>
                    </a:cubicBezTo>
                    <a:lnTo>
                      <a:pt x="15065302" y="5976017"/>
                    </a:lnTo>
                    <a:cubicBezTo>
                      <a:pt x="15065301" y="7437809"/>
                      <a:pt x="15022517" y="7586397"/>
                      <a:pt x="14446665" y="7636459"/>
                    </a:cubicBezTo>
                    <a:close/>
                  </a:path>
                </a:pathLst>
              </a:custGeom>
              <a:solidFill>
                <a:srgbClr val="FFD4CF"/>
              </a:solidFill>
            </p:spPr>
          </p:sp>
        </p:grpSp>
        <p:sp>
          <p:nvSpPr>
            <p:cNvPr id="36" name="TextBox 35"/>
            <p:cNvSpPr txBox="1"/>
            <p:nvPr/>
          </p:nvSpPr>
          <p:spPr>
            <a:xfrm>
              <a:off x="1175200" y="3097115"/>
              <a:ext cx="4495800" cy="1622409"/>
            </a:xfrm>
            <a:prstGeom prst="rect">
              <a:avLst/>
            </a:prstGeom>
            <a:noFill/>
          </p:spPr>
          <p:txBody>
            <a:bodyPr wrap="square" rtlCol="0">
              <a:spAutoFit/>
            </a:bodyPr>
            <a:lstStyle/>
            <a:p>
              <a:pPr algn="ctr" defTabSz="914445">
                <a:lnSpc>
                  <a:spcPct val="150000"/>
                </a:lnSpc>
              </a:pPr>
              <a:r>
                <a:rPr lang="en-US" sz="4200">
                  <a:solidFill>
                    <a:prstClr val="black"/>
                  </a:solidFill>
                  <a:latin typeface="Arial" panose="020B0604020202020204" pitchFamily="34" charset="0"/>
                  <a:cs typeface="Arial" panose="020B0604020202020204" pitchFamily="34" charset="0"/>
                </a:rPr>
                <a:t>Em biết phần mềm </a:t>
              </a:r>
              <a:r>
                <a:rPr lang="en-US" sz="4200" b="1">
                  <a:solidFill>
                    <a:prstClr val="black"/>
                  </a:solidFill>
                  <a:latin typeface="Arial" panose="020B0604020202020204" pitchFamily="34" charset="0"/>
                  <a:cs typeface="Arial" panose="020B0604020202020204" pitchFamily="34" charset="0"/>
                </a:rPr>
                <a:t>Mouse Skills </a:t>
              </a:r>
              <a:r>
                <a:rPr lang="en-US" sz="4200">
                  <a:solidFill>
                    <a:prstClr val="black"/>
                  </a:solidFill>
                  <a:latin typeface="Arial" panose="020B0604020202020204" pitchFamily="34" charset="0"/>
                  <a:cs typeface="Arial" panose="020B0604020202020204" pitchFamily="34" charset="0"/>
                </a:rPr>
                <a:t>có mấy mức luyện tập không? Mỗi mức giúp các em luyện tập những thao tác gì?</a:t>
              </a:r>
            </a:p>
          </p:txBody>
        </p:sp>
      </p:grpSp>
      <p:sp>
        <p:nvSpPr>
          <p:cNvPr id="40" name="Right Arrow 39"/>
          <p:cNvSpPr/>
          <p:nvPr/>
        </p:nvSpPr>
        <p:spPr>
          <a:xfrm>
            <a:off x="1981200" y="7119272"/>
            <a:ext cx="1066800" cy="7124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en-US">
              <a:solidFill>
                <a:prstClr val="white"/>
              </a:solidFill>
              <a:latin typeface="Calibri"/>
            </a:endParaRPr>
          </a:p>
        </p:txBody>
      </p:sp>
      <p:sp>
        <p:nvSpPr>
          <p:cNvPr id="4" name="TextBox 3"/>
          <p:cNvSpPr txBox="1"/>
          <p:nvPr/>
        </p:nvSpPr>
        <p:spPr>
          <a:xfrm>
            <a:off x="3803780" y="5765801"/>
            <a:ext cx="9067800" cy="4130939"/>
          </a:xfrm>
          <a:prstGeom prst="rect">
            <a:avLst/>
          </a:prstGeom>
          <a:noFill/>
        </p:spPr>
        <p:txBody>
          <a:bodyPr wrap="square" rtlCol="0">
            <a:spAutoFit/>
          </a:bodyPr>
          <a:lstStyle/>
          <a:p>
            <a:pPr defTabSz="914445">
              <a:lnSpc>
                <a:spcPct val="150000"/>
              </a:lnSpc>
            </a:pPr>
            <a:r>
              <a:rPr lang="en-US" sz="3499" b="1">
                <a:solidFill>
                  <a:prstClr val="black"/>
                </a:solidFill>
                <a:latin typeface="Arial" panose="020B0604020202020204" pitchFamily="34" charset="0"/>
                <a:cs typeface="Arial" panose="020B0604020202020204" pitchFamily="34" charset="0"/>
              </a:rPr>
              <a:t>Mức 1</a:t>
            </a:r>
            <a:r>
              <a:rPr lang="en-US" sz="3499">
                <a:solidFill>
                  <a:prstClr val="black"/>
                </a:solidFill>
                <a:latin typeface="Arial" panose="020B0604020202020204" pitchFamily="34" charset="0"/>
                <a:cs typeface="Arial" panose="020B0604020202020204" pitchFamily="34" charset="0"/>
              </a:rPr>
              <a:t>. Luyện thao tác di chuyển chuột </a:t>
            </a:r>
          </a:p>
          <a:p>
            <a:pPr defTabSz="914445">
              <a:lnSpc>
                <a:spcPct val="150000"/>
              </a:lnSpc>
            </a:pPr>
            <a:r>
              <a:rPr lang="en-US" sz="3499" b="1">
                <a:solidFill>
                  <a:prstClr val="black"/>
                </a:solidFill>
                <a:latin typeface="Arial" panose="020B0604020202020204" pitchFamily="34" charset="0"/>
                <a:cs typeface="Arial" panose="020B0604020202020204" pitchFamily="34" charset="0"/>
              </a:rPr>
              <a:t>Mức 2</a:t>
            </a:r>
            <a:r>
              <a:rPr lang="en-US" sz="3499">
                <a:solidFill>
                  <a:prstClr val="black"/>
                </a:solidFill>
                <a:latin typeface="Arial" panose="020B0604020202020204" pitchFamily="34" charset="0"/>
                <a:cs typeface="Arial" panose="020B0604020202020204" pitchFamily="34" charset="0"/>
              </a:rPr>
              <a:t>. Luyện thao tác nháy chuột </a:t>
            </a:r>
          </a:p>
          <a:p>
            <a:pPr defTabSz="914445">
              <a:lnSpc>
                <a:spcPct val="150000"/>
              </a:lnSpc>
            </a:pPr>
            <a:r>
              <a:rPr lang="en-US" sz="3499" b="1">
                <a:solidFill>
                  <a:prstClr val="black"/>
                </a:solidFill>
                <a:latin typeface="Arial" panose="020B0604020202020204" pitchFamily="34" charset="0"/>
                <a:cs typeface="Arial" panose="020B0604020202020204" pitchFamily="34" charset="0"/>
              </a:rPr>
              <a:t>Mức 3</a:t>
            </a:r>
            <a:r>
              <a:rPr lang="en-US" sz="3499">
                <a:solidFill>
                  <a:prstClr val="black"/>
                </a:solidFill>
                <a:latin typeface="Arial" panose="020B0604020202020204" pitchFamily="34" charset="0"/>
                <a:cs typeface="Arial" panose="020B0604020202020204" pitchFamily="34" charset="0"/>
              </a:rPr>
              <a:t>. Luyện thao tác nháy  đúp chuột</a:t>
            </a:r>
          </a:p>
          <a:p>
            <a:pPr defTabSz="914445">
              <a:lnSpc>
                <a:spcPct val="150000"/>
              </a:lnSpc>
            </a:pPr>
            <a:r>
              <a:rPr lang="en-US" sz="3499" b="1">
                <a:solidFill>
                  <a:prstClr val="black"/>
                </a:solidFill>
                <a:latin typeface="Arial" panose="020B0604020202020204" pitchFamily="34" charset="0"/>
                <a:cs typeface="Arial" panose="020B0604020202020204" pitchFamily="34" charset="0"/>
              </a:rPr>
              <a:t>Mức 4</a:t>
            </a:r>
            <a:r>
              <a:rPr lang="en-US" sz="3499">
                <a:solidFill>
                  <a:prstClr val="black"/>
                </a:solidFill>
                <a:latin typeface="Arial" panose="020B0604020202020204" pitchFamily="34" charset="0"/>
                <a:cs typeface="Arial" panose="020B0604020202020204" pitchFamily="34" charset="0"/>
              </a:rPr>
              <a:t>. Luyện thao tác nháy nút phải chuột</a:t>
            </a:r>
          </a:p>
          <a:p>
            <a:pPr defTabSz="914445">
              <a:lnSpc>
                <a:spcPct val="150000"/>
              </a:lnSpc>
            </a:pPr>
            <a:r>
              <a:rPr lang="en-US" sz="3499" b="1">
                <a:solidFill>
                  <a:prstClr val="black"/>
                </a:solidFill>
                <a:latin typeface="Arial" panose="020B0604020202020204" pitchFamily="34" charset="0"/>
                <a:cs typeface="Arial" panose="020B0604020202020204" pitchFamily="34" charset="0"/>
              </a:rPr>
              <a:t>Mức 5</a:t>
            </a:r>
            <a:r>
              <a:rPr lang="en-US" sz="3499">
                <a:solidFill>
                  <a:prstClr val="black"/>
                </a:solidFill>
                <a:latin typeface="Arial" panose="020B0604020202020204" pitchFamily="34" charset="0"/>
                <a:cs typeface="Arial" panose="020B0604020202020204" pitchFamily="34" charset="0"/>
              </a:rPr>
              <a:t>. Luyện thao tác kéo thả chuột  </a:t>
            </a:r>
          </a:p>
        </p:txBody>
      </p:sp>
    </p:spTree>
    <p:extLst>
      <p:ext uri="{BB962C8B-B14F-4D97-AF65-F5344CB8AC3E}">
        <p14:creationId xmlns:p14="http://schemas.microsoft.com/office/powerpoint/2010/main" val="29039851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0"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9DF"/>
        </a:solidFill>
        <a:effectLst/>
      </p:bgPr>
    </p:bg>
    <p:spTree>
      <p:nvGrpSpPr>
        <p:cNvPr id="1" name=""/>
        <p:cNvGrpSpPr/>
        <p:nvPr/>
      </p:nvGrpSpPr>
      <p:grpSpPr>
        <a:xfrm>
          <a:off x="0" y="0"/>
          <a:ext cx="0" cy="0"/>
          <a:chOff x="0" y="0"/>
          <a:chExt cx="0" cy="0"/>
        </a:xfrm>
      </p:grpSpPr>
      <p:sp>
        <p:nvSpPr>
          <p:cNvPr id="2" name="AutoShape 2"/>
          <p:cNvSpPr/>
          <p:nvPr/>
        </p:nvSpPr>
        <p:spPr>
          <a:xfrm rot="8909">
            <a:off x="-9556" y="8748711"/>
            <a:ext cx="18376262" cy="0"/>
          </a:xfrm>
          <a:prstGeom prst="line">
            <a:avLst/>
          </a:prstGeom>
          <a:ln w="38100" cap="rnd">
            <a:solidFill>
              <a:srgbClr val="2E1042"/>
            </a:solidFill>
            <a:prstDash val="solid"/>
            <a:headEnd type="none" w="sm" len="sm"/>
            <a:tailEnd type="none" w="sm" len="sm"/>
          </a:ln>
        </p:spPr>
      </p:sp>
      <p:grpSp>
        <p:nvGrpSpPr>
          <p:cNvPr id="4" name="Group 4"/>
          <p:cNvGrpSpPr/>
          <p:nvPr/>
        </p:nvGrpSpPr>
        <p:grpSpPr>
          <a:xfrm>
            <a:off x="1437580" y="556735"/>
            <a:ext cx="543881" cy="54388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4A97"/>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33262" y="556735"/>
            <a:ext cx="543881" cy="543881"/>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228945" y="556735"/>
            <a:ext cx="543881" cy="543881"/>
          </a:xfrm>
          <a:prstGeom prst="rect">
            <a:avLst/>
          </a:prstGeom>
        </p:spPr>
      </p:pic>
      <p:sp>
        <p:nvSpPr>
          <p:cNvPr id="11" name="TextBox 11"/>
          <p:cNvSpPr txBox="1"/>
          <p:nvPr/>
        </p:nvSpPr>
        <p:spPr>
          <a:xfrm>
            <a:off x="1539990" y="3831334"/>
            <a:ext cx="14933658" cy="3231654"/>
          </a:xfrm>
          <a:prstGeom prst="rect">
            <a:avLst/>
          </a:prstGeom>
        </p:spPr>
        <p:txBody>
          <a:bodyPr wrap="square" lIns="0" tIns="0" rIns="0" bIns="0" rtlCol="0" anchor="t">
            <a:spAutoFit/>
          </a:bodyPr>
          <a:lstStyle/>
          <a:p>
            <a:pPr algn="ctr">
              <a:lnSpc>
                <a:spcPct val="150000"/>
              </a:lnSpc>
            </a:pPr>
            <a:r>
              <a:rPr lang="pt-BR" sz="7000" b="1">
                <a:latin typeface="Arial" panose="020B0604020202020204" pitchFamily="34" charset="0"/>
                <a:cs typeface="Arial" panose="020B0604020202020204" pitchFamily="34" charset="0"/>
              </a:rPr>
              <a:t>BÀI 2. </a:t>
            </a:r>
            <a:endParaRPr lang="pt-BR" sz="7000" b="1" smtClean="0">
              <a:latin typeface="Arial" panose="020B0604020202020204" pitchFamily="34" charset="0"/>
              <a:cs typeface="Arial" panose="020B0604020202020204" pitchFamily="34" charset="0"/>
            </a:endParaRPr>
          </a:p>
          <a:p>
            <a:pPr algn="ctr">
              <a:lnSpc>
                <a:spcPct val="150000"/>
              </a:lnSpc>
            </a:pPr>
            <a:r>
              <a:rPr lang="pt-BR" sz="7000" b="1" smtClean="0">
                <a:latin typeface="Arial" panose="020B0604020202020204" pitchFamily="34" charset="0"/>
                <a:cs typeface="Arial" panose="020B0604020202020204" pitchFamily="34" charset="0"/>
              </a:rPr>
              <a:t>EM </a:t>
            </a:r>
            <a:r>
              <a:rPr lang="pt-BR" sz="7000" b="1">
                <a:latin typeface="Arial" panose="020B0604020202020204" pitchFamily="34" charset="0"/>
                <a:cs typeface="Arial" panose="020B0604020202020204" pitchFamily="34" charset="0"/>
              </a:rPr>
              <a:t>LUYỆN TẬP SỬ DỤNG CHUỘT</a:t>
            </a:r>
            <a:endParaRPr lang="en-US" sz="7000" b="1">
              <a:latin typeface="Arial" panose="020B0604020202020204" pitchFamily="34" charset="0"/>
              <a:cs typeface="Arial" panose="020B0604020202020204" pitchFamily="34" charset="0"/>
            </a:endParaRPr>
          </a:p>
        </p:txBody>
      </p:sp>
      <p:grpSp>
        <p:nvGrpSpPr>
          <p:cNvPr id="15" name="Group 14"/>
          <p:cNvGrpSpPr/>
          <p:nvPr/>
        </p:nvGrpSpPr>
        <p:grpSpPr>
          <a:xfrm>
            <a:off x="6022112" y="1615055"/>
            <a:ext cx="5942059" cy="1577687"/>
            <a:chOff x="1709520" y="1333500"/>
            <a:chExt cx="5942059" cy="1577687"/>
          </a:xfrm>
        </p:grpSpPr>
        <p:grpSp>
          <p:nvGrpSpPr>
            <p:cNvPr id="8" name="Group 8"/>
            <p:cNvGrpSpPr/>
            <p:nvPr/>
          </p:nvGrpSpPr>
          <p:grpSpPr>
            <a:xfrm>
              <a:off x="1709520" y="1333500"/>
              <a:ext cx="5942059" cy="1577687"/>
              <a:chOff x="0" y="0"/>
              <a:chExt cx="6896986" cy="3478973"/>
            </a:xfrm>
          </p:grpSpPr>
          <p:sp>
            <p:nvSpPr>
              <p:cNvPr id="9" name="Freeform 9"/>
              <p:cNvSpPr/>
              <p:nvPr/>
            </p:nvSpPr>
            <p:spPr>
              <a:xfrm>
                <a:off x="31751" y="31749"/>
                <a:ext cx="6865235" cy="3415472"/>
              </a:xfrm>
              <a:custGeom>
                <a:avLst/>
                <a:gdLst/>
                <a:ahLst/>
                <a:cxnLst/>
                <a:rect l="l" t="t" r="r" b="b"/>
                <a:pathLst>
                  <a:path w="16564318" h="3415473">
                    <a:moveTo>
                      <a:pt x="16471607" y="3415473"/>
                    </a:moveTo>
                    <a:lnTo>
                      <a:pt x="92710" y="3415473"/>
                    </a:lnTo>
                    <a:cubicBezTo>
                      <a:pt x="41910" y="3415473"/>
                      <a:pt x="0" y="3373563"/>
                      <a:pt x="0" y="3322763"/>
                    </a:cubicBezTo>
                    <a:lnTo>
                      <a:pt x="0" y="92710"/>
                    </a:lnTo>
                    <a:cubicBezTo>
                      <a:pt x="0" y="41910"/>
                      <a:pt x="41910" y="0"/>
                      <a:pt x="92710" y="0"/>
                    </a:cubicBezTo>
                    <a:lnTo>
                      <a:pt x="16470337" y="0"/>
                    </a:lnTo>
                    <a:cubicBezTo>
                      <a:pt x="16521137" y="0"/>
                      <a:pt x="16563048" y="41910"/>
                      <a:pt x="16563048" y="92710"/>
                    </a:cubicBezTo>
                    <a:lnTo>
                      <a:pt x="16563048" y="3321493"/>
                    </a:lnTo>
                    <a:cubicBezTo>
                      <a:pt x="16564318" y="3373563"/>
                      <a:pt x="16522407" y="3415473"/>
                      <a:pt x="16471607" y="3415473"/>
                    </a:cubicBezTo>
                    <a:close/>
                  </a:path>
                </a:pathLst>
              </a:custGeom>
              <a:solidFill>
                <a:srgbClr val="FFCFB9"/>
              </a:solidFill>
            </p:spPr>
          </p:sp>
          <p:sp>
            <p:nvSpPr>
              <p:cNvPr id="10" name="Freeform 10"/>
              <p:cNvSpPr/>
              <p:nvPr/>
            </p:nvSpPr>
            <p:spPr>
              <a:xfrm>
                <a:off x="0" y="0"/>
                <a:ext cx="6896986" cy="3478973"/>
              </a:xfrm>
              <a:custGeom>
                <a:avLst/>
                <a:gdLst/>
                <a:ahLst/>
                <a:cxnLst/>
                <a:rect l="l" t="t" r="r" b="b"/>
                <a:pathLst>
                  <a:path w="16627818" h="3478973">
                    <a:moveTo>
                      <a:pt x="16503357" y="59690"/>
                    </a:moveTo>
                    <a:cubicBezTo>
                      <a:pt x="16538918" y="59690"/>
                      <a:pt x="16568127" y="88900"/>
                      <a:pt x="16568127" y="124460"/>
                    </a:cubicBezTo>
                    <a:lnTo>
                      <a:pt x="16568127" y="3354513"/>
                    </a:lnTo>
                    <a:cubicBezTo>
                      <a:pt x="16568127" y="3390073"/>
                      <a:pt x="16538918" y="3419283"/>
                      <a:pt x="16503357" y="3419283"/>
                    </a:cubicBezTo>
                    <a:lnTo>
                      <a:pt x="124460" y="3419283"/>
                    </a:lnTo>
                    <a:cubicBezTo>
                      <a:pt x="88900" y="3419283"/>
                      <a:pt x="59690" y="3390073"/>
                      <a:pt x="59690" y="3354513"/>
                    </a:cubicBezTo>
                    <a:lnTo>
                      <a:pt x="59690" y="124460"/>
                    </a:lnTo>
                    <a:cubicBezTo>
                      <a:pt x="59690" y="88900"/>
                      <a:pt x="88900" y="59690"/>
                      <a:pt x="124460" y="59690"/>
                    </a:cubicBezTo>
                    <a:lnTo>
                      <a:pt x="16503357" y="59690"/>
                    </a:lnTo>
                    <a:moveTo>
                      <a:pt x="16503357" y="0"/>
                    </a:moveTo>
                    <a:lnTo>
                      <a:pt x="124460" y="0"/>
                    </a:lnTo>
                    <a:cubicBezTo>
                      <a:pt x="55880" y="0"/>
                      <a:pt x="0" y="55880"/>
                      <a:pt x="0" y="124460"/>
                    </a:cubicBezTo>
                    <a:lnTo>
                      <a:pt x="0" y="3354513"/>
                    </a:lnTo>
                    <a:cubicBezTo>
                      <a:pt x="0" y="3423093"/>
                      <a:pt x="55880" y="3478973"/>
                      <a:pt x="124460" y="3478973"/>
                    </a:cubicBezTo>
                    <a:lnTo>
                      <a:pt x="16503357" y="3478973"/>
                    </a:lnTo>
                    <a:cubicBezTo>
                      <a:pt x="16571937" y="3478973"/>
                      <a:pt x="16627818" y="3423093"/>
                      <a:pt x="16627818" y="3354513"/>
                    </a:cubicBezTo>
                    <a:lnTo>
                      <a:pt x="16627818" y="124460"/>
                    </a:lnTo>
                    <a:cubicBezTo>
                      <a:pt x="16627818" y="55880"/>
                      <a:pt x="16571937" y="0"/>
                      <a:pt x="16503357" y="0"/>
                    </a:cubicBezTo>
                    <a:close/>
                  </a:path>
                </a:pathLst>
              </a:custGeom>
              <a:solidFill>
                <a:srgbClr val="2E1042"/>
              </a:solidFill>
            </p:spPr>
          </p:sp>
        </p:grpSp>
        <p:sp>
          <p:nvSpPr>
            <p:cNvPr id="14" name="Rectangle 13"/>
            <p:cNvSpPr/>
            <p:nvPr/>
          </p:nvSpPr>
          <p:spPr>
            <a:xfrm>
              <a:off x="2042390" y="1782447"/>
              <a:ext cx="5228188" cy="861774"/>
            </a:xfrm>
            <a:prstGeom prst="rect">
              <a:avLst/>
            </a:prstGeom>
          </p:spPr>
          <p:txBody>
            <a:bodyPr wrap="square">
              <a:spAutoFit/>
            </a:bodyPr>
            <a:lstStyle/>
            <a:p>
              <a:pPr algn="ctr"/>
              <a:r>
                <a:rPr lang="en-US" sz="5000" b="1">
                  <a:latin typeface="Arial" panose="020B0604020202020204" pitchFamily="34" charset="0"/>
                  <a:cs typeface="Arial" panose="020B0604020202020204" pitchFamily="34" charset="0"/>
                </a:rPr>
                <a:t>CHỦ ĐỀ </a:t>
              </a:r>
              <a:r>
                <a:rPr lang="en-US" sz="5000" b="1" smtClean="0">
                  <a:latin typeface="Arial" panose="020B0604020202020204" pitchFamily="34" charset="0"/>
                  <a:cs typeface="Arial" panose="020B0604020202020204" pitchFamily="34" charset="0"/>
                </a:rPr>
                <a:t>E2</a:t>
              </a:r>
              <a:endParaRPr lang="en-US" sz="5000" b="1">
                <a:latin typeface="Arial" panose="020B0604020202020204" pitchFamily="34" charset="0"/>
                <a:cs typeface="Arial" panose="020B0604020202020204" pitchFamily="34" charset="0"/>
              </a:endParaRPr>
            </a:p>
          </p:txBody>
        </p:sp>
      </p:grpSp>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02153" y="7762201"/>
            <a:ext cx="3662218" cy="1973020"/>
          </a:xfrm>
          <a:prstGeom prst="rect">
            <a:avLst/>
          </a:prstGeom>
        </p:spPr>
      </p:pic>
      <p:pic>
        <p:nvPicPr>
          <p:cNvPr id="18"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55943" y="6456081"/>
            <a:ext cx="1459576" cy="3276600"/>
          </a:xfrm>
          <a:prstGeom prst="rect">
            <a:avLst/>
          </a:prstGeom>
        </p:spPr>
      </p:pic>
    </p:spTree>
    <p:extLst>
      <p:ext uri="{BB962C8B-B14F-4D97-AF65-F5344CB8AC3E}">
        <p14:creationId xmlns:p14="http://schemas.microsoft.com/office/powerpoint/2010/main" val="2227340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AutoShape 19"/>
          <p:cNvSpPr/>
          <p:nvPr/>
        </p:nvSpPr>
        <p:spPr>
          <a:xfrm rot="5395225">
            <a:off x="12089601" y="5124450"/>
            <a:ext cx="10287010" cy="0"/>
          </a:xfrm>
          <a:prstGeom prst="line">
            <a:avLst/>
          </a:prstGeom>
          <a:ln w="38100" cap="rnd">
            <a:solidFill>
              <a:srgbClr val="2E1042"/>
            </a:solidFill>
            <a:prstDash val="solid"/>
            <a:headEnd type="none" w="sm" len="sm"/>
            <a:tailEnd type="none" w="sm" len="sm"/>
          </a:ln>
        </p:spPr>
      </p:sp>
      <p:grpSp>
        <p:nvGrpSpPr>
          <p:cNvPr id="20" name="Group 20"/>
          <p:cNvGrpSpPr/>
          <p:nvPr/>
        </p:nvGrpSpPr>
        <p:grpSpPr>
          <a:xfrm rot="5400000">
            <a:off x="16715361" y="2995836"/>
            <a:ext cx="2134235" cy="564724"/>
            <a:chOff x="0" y="0"/>
            <a:chExt cx="4706224" cy="1245278"/>
          </a:xfrm>
        </p:grpSpPr>
        <p:sp>
          <p:nvSpPr>
            <p:cNvPr id="21" name="Freeform 21"/>
            <p:cNvSpPr/>
            <p:nvPr/>
          </p:nvSpPr>
          <p:spPr>
            <a:xfrm>
              <a:off x="31750" y="31750"/>
              <a:ext cx="4642724" cy="1181778"/>
            </a:xfrm>
            <a:custGeom>
              <a:avLst/>
              <a:gdLst/>
              <a:ahLst/>
              <a:cxnLst/>
              <a:rect l="l" t="t" r="r" b="b"/>
              <a:pathLst>
                <a:path w="4642724" h="1181778">
                  <a:moveTo>
                    <a:pt x="4550014" y="1181778"/>
                  </a:moveTo>
                  <a:lnTo>
                    <a:pt x="92710" y="1181778"/>
                  </a:lnTo>
                  <a:cubicBezTo>
                    <a:pt x="41910" y="1181778"/>
                    <a:pt x="0" y="1139868"/>
                    <a:pt x="0" y="1089068"/>
                  </a:cubicBezTo>
                  <a:lnTo>
                    <a:pt x="0" y="92710"/>
                  </a:lnTo>
                  <a:cubicBezTo>
                    <a:pt x="0" y="41910"/>
                    <a:pt x="41910" y="0"/>
                    <a:pt x="92710" y="0"/>
                  </a:cubicBezTo>
                  <a:lnTo>
                    <a:pt x="4548744" y="0"/>
                  </a:lnTo>
                  <a:cubicBezTo>
                    <a:pt x="4599544" y="0"/>
                    <a:pt x="4641454" y="41910"/>
                    <a:pt x="4641454" y="92710"/>
                  </a:cubicBezTo>
                  <a:lnTo>
                    <a:pt x="4641454" y="1087798"/>
                  </a:lnTo>
                  <a:cubicBezTo>
                    <a:pt x="4642724" y="1139868"/>
                    <a:pt x="4600814" y="1181778"/>
                    <a:pt x="4550014" y="1181778"/>
                  </a:cubicBezTo>
                  <a:close/>
                </a:path>
              </a:pathLst>
            </a:custGeom>
            <a:solidFill>
              <a:srgbClr val="FFAC67"/>
            </a:solidFill>
          </p:spPr>
        </p:sp>
        <p:sp>
          <p:nvSpPr>
            <p:cNvPr id="22" name="Freeform 22"/>
            <p:cNvSpPr/>
            <p:nvPr/>
          </p:nvSpPr>
          <p:spPr>
            <a:xfrm>
              <a:off x="0" y="0"/>
              <a:ext cx="4706224" cy="1245278"/>
            </a:xfrm>
            <a:custGeom>
              <a:avLst/>
              <a:gdLst/>
              <a:ahLst/>
              <a:cxnLst/>
              <a:rect l="l" t="t" r="r" b="b"/>
              <a:pathLst>
                <a:path w="4706224" h="1245278">
                  <a:moveTo>
                    <a:pt x="4581764" y="59690"/>
                  </a:moveTo>
                  <a:cubicBezTo>
                    <a:pt x="4617324" y="59690"/>
                    <a:pt x="4646534" y="88900"/>
                    <a:pt x="4646534" y="124460"/>
                  </a:cubicBezTo>
                  <a:lnTo>
                    <a:pt x="4646534" y="1120818"/>
                  </a:lnTo>
                  <a:cubicBezTo>
                    <a:pt x="4646534" y="1156378"/>
                    <a:pt x="4617324" y="1185588"/>
                    <a:pt x="4581764" y="1185588"/>
                  </a:cubicBezTo>
                  <a:lnTo>
                    <a:pt x="124460" y="1185588"/>
                  </a:lnTo>
                  <a:cubicBezTo>
                    <a:pt x="88900" y="1185588"/>
                    <a:pt x="59690" y="1156378"/>
                    <a:pt x="59690" y="1120818"/>
                  </a:cubicBezTo>
                  <a:lnTo>
                    <a:pt x="59690" y="124460"/>
                  </a:lnTo>
                  <a:cubicBezTo>
                    <a:pt x="59690" y="88900"/>
                    <a:pt x="88900" y="59690"/>
                    <a:pt x="124460" y="59690"/>
                  </a:cubicBezTo>
                  <a:lnTo>
                    <a:pt x="4581764" y="59690"/>
                  </a:lnTo>
                  <a:moveTo>
                    <a:pt x="4581764" y="0"/>
                  </a:moveTo>
                  <a:lnTo>
                    <a:pt x="124460" y="0"/>
                  </a:lnTo>
                  <a:cubicBezTo>
                    <a:pt x="55880" y="0"/>
                    <a:pt x="0" y="55880"/>
                    <a:pt x="0" y="124460"/>
                  </a:cubicBezTo>
                  <a:lnTo>
                    <a:pt x="0" y="1120818"/>
                  </a:lnTo>
                  <a:cubicBezTo>
                    <a:pt x="0" y="1189398"/>
                    <a:pt x="55880" y="1245278"/>
                    <a:pt x="124460" y="1245278"/>
                  </a:cubicBezTo>
                  <a:lnTo>
                    <a:pt x="4581764" y="1245278"/>
                  </a:lnTo>
                  <a:cubicBezTo>
                    <a:pt x="4650344" y="1245278"/>
                    <a:pt x="4706224" y="1189398"/>
                    <a:pt x="4706224" y="1120818"/>
                  </a:cubicBezTo>
                  <a:lnTo>
                    <a:pt x="4706224" y="124460"/>
                  </a:lnTo>
                  <a:cubicBezTo>
                    <a:pt x="4706224" y="55880"/>
                    <a:pt x="4650344" y="0"/>
                    <a:pt x="4581764" y="0"/>
                  </a:cubicBezTo>
                  <a:close/>
                </a:path>
              </a:pathLst>
            </a:custGeom>
            <a:solidFill>
              <a:srgbClr val="2E1042"/>
            </a:solidFill>
          </p:spPr>
        </p:sp>
      </p:grpSp>
      <p:grpSp>
        <p:nvGrpSpPr>
          <p:cNvPr id="23" name="Group 23"/>
          <p:cNvGrpSpPr>
            <a:grpSpLocks noChangeAspect="1"/>
          </p:cNvGrpSpPr>
          <p:nvPr/>
        </p:nvGrpSpPr>
        <p:grpSpPr>
          <a:xfrm>
            <a:off x="17570707" y="643421"/>
            <a:ext cx="423543" cy="366788"/>
            <a:chOff x="0" y="0"/>
            <a:chExt cx="6350000" cy="5499100"/>
          </a:xfrm>
        </p:grpSpPr>
        <p:sp>
          <p:nvSpPr>
            <p:cNvPr id="24" name="Freeform 2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grpSp>
        <p:nvGrpSpPr>
          <p:cNvPr id="25" name="Group 25"/>
          <p:cNvGrpSpPr>
            <a:grpSpLocks noChangeAspect="1"/>
          </p:cNvGrpSpPr>
          <p:nvPr/>
        </p:nvGrpSpPr>
        <p:grpSpPr>
          <a:xfrm rot="-10800000">
            <a:off x="17570707" y="9258300"/>
            <a:ext cx="423543" cy="366788"/>
            <a:chOff x="0" y="0"/>
            <a:chExt cx="6350000" cy="5499100"/>
          </a:xfrm>
        </p:grpSpPr>
        <p:sp>
          <p:nvSpPr>
            <p:cNvPr id="26" name="Freeform 2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sp>
        <p:nvSpPr>
          <p:cNvPr id="27" name="AutoShape 27"/>
          <p:cNvSpPr/>
          <p:nvPr/>
        </p:nvSpPr>
        <p:spPr>
          <a:xfrm>
            <a:off x="17641298" y="3141206"/>
            <a:ext cx="282362" cy="0"/>
          </a:xfrm>
          <a:prstGeom prst="line">
            <a:avLst/>
          </a:prstGeom>
          <a:ln w="28575" cap="rnd">
            <a:solidFill>
              <a:srgbClr val="2E1042"/>
            </a:solidFill>
            <a:prstDash val="solid"/>
            <a:headEnd type="none" w="sm" len="sm"/>
            <a:tailEnd type="none" w="sm" len="sm"/>
          </a:ln>
        </p:spPr>
      </p:sp>
      <p:sp>
        <p:nvSpPr>
          <p:cNvPr id="28" name="AutoShape 28"/>
          <p:cNvSpPr/>
          <p:nvPr/>
        </p:nvSpPr>
        <p:spPr>
          <a:xfrm>
            <a:off x="17641298" y="3263910"/>
            <a:ext cx="282362" cy="0"/>
          </a:xfrm>
          <a:prstGeom prst="line">
            <a:avLst/>
          </a:prstGeom>
          <a:ln w="28575" cap="rnd">
            <a:solidFill>
              <a:srgbClr val="2E1042"/>
            </a:solidFill>
            <a:prstDash val="solid"/>
            <a:headEnd type="none" w="sm" len="sm"/>
            <a:tailEnd type="none" w="sm" len="sm"/>
          </a:ln>
        </p:spPr>
      </p:sp>
      <p:sp>
        <p:nvSpPr>
          <p:cNvPr id="29" name="AutoShape 29"/>
          <p:cNvSpPr/>
          <p:nvPr/>
        </p:nvSpPr>
        <p:spPr>
          <a:xfrm>
            <a:off x="17641298" y="3386615"/>
            <a:ext cx="282362" cy="0"/>
          </a:xfrm>
          <a:prstGeom prst="line">
            <a:avLst/>
          </a:prstGeom>
          <a:ln w="28575" cap="rnd">
            <a:solidFill>
              <a:srgbClr val="2E1042"/>
            </a:solidFill>
            <a:prstDash val="solid"/>
            <a:headEnd type="none" w="sm" len="sm"/>
            <a:tailEnd type="none" w="sm" len="sm"/>
          </a:ln>
        </p:spPr>
      </p:sp>
      <p:sp>
        <p:nvSpPr>
          <p:cNvPr id="38" name="TextBox 37"/>
          <p:cNvSpPr txBox="1"/>
          <p:nvPr/>
        </p:nvSpPr>
        <p:spPr>
          <a:xfrm>
            <a:off x="1219200" y="643421"/>
            <a:ext cx="14782800" cy="938719"/>
          </a:xfrm>
          <a:prstGeom prst="rect">
            <a:avLst/>
          </a:prstGeom>
          <a:noFill/>
        </p:spPr>
        <p:txBody>
          <a:bodyPr wrap="square" rtlCol="0">
            <a:spAutoFit/>
          </a:bodyPr>
          <a:lstStyle/>
          <a:p>
            <a:pPr algn="ctr"/>
            <a:r>
              <a:rPr lang="en-US" sz="5500" b="1">
                <a:latin typeface="Arial" panose="020B0604020202020204" pitchFamily="34" charset="0"/>
                <a:cs typeface="Arial" panose="020B0604020202020204" pitchFamily="34" charset="0"/>
              </a:rPr>
              <a:t>Luyện tập sử dụng chuột với </a:t>
            </a:r>
            <a:r>
              <a:rPr lang="en-US" sz="5500" b="1" smtClean="0">
                <a:latin typeface="Arial" panose="020B0604020202020204" pitchFamily="34" charset="0"/>
                <a:cs typeface="Arial" panose="020B0604020202020204" pitchFamily="34" charset="0"/>
              </a:rPr>
              <a:t>Mouse </a:t>
            </a:r>
            <a:r>
              <a:rPr lang="en-US" sz="5500" b="1">
                <a:latin typeface="Arial" panose="020B0604020202020204" pitchFamily="34" charset="0"/>
                <a:cs typeface="Arial" panose="020B0604020202020204" pitchFamily="34" charset="0"/>
              </a:rPr>
              <a:t>Skills</a:t>
            </a:r>
          </a:p>
        </p:txBody>
      </p:sp>
      <p:sp>
        <p:nvSpPr>
          <p:cNvPr id="2" name="Rounded Rectangle 1"/>
          <p:cNvSpPr/>
          <p:nvPr/>
        </p:nvSpPr>
        <p:spPr>
          <a:xfrm>
            <a:off x="747175" y="2068572"/>
            <a:ext cx="15866805" cy="2145268"/>
          </a:xfrm>
          <a:prstGeom prst="roundRect">
            <a:avLst/>
          </a:prstGeom>
          <a:ln w="38100">
            <a:solidFill>
              <a:schemeClr val="accent6">
                <a:lumMod val="75000"/>
              </a:schemeClr>
            </a:solidFill>
            <a:prstDash val="dash"/>
          </a:ln>
        </p:spPr>
        <p:txBody>
          <a:bodyPr wrap="square">
            <a:spAutoFit/>
          </a:bodyPr>
          <a:lstStyle/>
          <a:p>
            <a:pPr>
              <a:lnSpc>
                <a:spcPct val="150000"/>
              </a:lnSpc>
            </a:pPr>
            <a:r>
              <a:rPr lang="vi-VN" sz="4000"/>
              <a:t>Em hãy thực hiện theo các hướng dẫn sau để luyện tập các thao tác với chuột trên phần mềm.</a:t>
            </a:r>
            <a:endParaRPr lang="en-US" sz="4000"/>
          </a:p>
        </p:txBody>
      </p:sp>
      <p:sp>
        <p:nvSpPr>
          <p:cNvPr id="3" name="Rounded Rectangle 2"/>
          <p:cNvSpPr/>
          <p:nvPr/>
        </p:nvSpPr>
        <p:spPr>
          <a:xfrm>
            <a:off x="747174" y="4976668"/>
            <a:ext cx="15866805" cy="1009650"/>
          </a:xfrm>
          <a:prstGeom prst="roundRect">
            <a:avLst/>
          </a:prstGeom>
          <a:solidFill>
            <a:srgbClr val="FDE79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1. </a:t>
            </a:r>
            <a:r>
              <a:rPr lang="vi-VN" sz="4000">
                <a:solidFill>
                  <a:schemeClr val="tx1"/>
                </a:solidFill>
              </a:rPr>
              <a:t>Kích hoạt phần mềm và nhấn phím N để bắt đầu.</a:t>
            </a:r>
            <a:endParaRPr lang="en-US" sz="4000">
              <a:solidFill>
                <a:schemeClr val="tx1"/>
              </a:solidFill>
            </a:endParaRPr>
          </a:p>
        </p:txBody>
      </p:sp>
      <p:sp>
        <p:nvSpPr>
          <p:cNvPr id="30" name="Rounded Rectangle 29"/>
          <p:cNvSpPr/>
          <p:nvPr/>
        </p:nvSpPr>
        <p:spPr>
          <a:xfrm>
            <a:off x="747174" y="6668013"/>
            <a:ext cx="15866805" cy="1009650"/>
          </a:xfrm>
          <a:prstGeom prst="roundRect">
            <a:avLst/>
          </a:prstGeom>
          <a:solidFill>
            <a:srgbClr val="FDE79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2. </a:t>
            </a:r>
            <a:r>
              <a:rPr lang="vi-VN" sz="4000">
                <a:solidFill>
                  <a:schemeClr val="tx1"/>
                </a:solidFill>
              </a:rPr>
              <a:t>Lần lượt thực hiện luyện tập các thao tác theo Bảng 1. </a:t>
            </a:r>
            <a:endParaRPr lang="en-US" sz="4000">
              <a:solidFill>
                <a:schemeClr val="tx1"/>
              </a:solidFill>
            </a:endParaRPr>
          </a:p>
        </p:txBody>
      </p:sp>
      <p:sp>
        <p:nvSpPr>
          <p:cNvPr id="31" name="Rounded Rectangle 30"/>
          <p:cNvSpPr/>
          <p:nvPr/>
        </p:nvSpPr>
        <p:spPr>
          <a:xfrm>
            <a:off x="747174" y="8440491"/>
            <a:ext cx="15866805" cy="1009650"/>
          </a:xfrm>
          <a:prstGeom prst="roundRect">
            <a:avLst/>
          </a:prstGeom>
          <a:solidFill>
            <a:srgbClr val="FDE79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3. </a:t>
            </a:r>
            <a:r>
              <a:rPr lang="vi-VN" sz="4000">
                <a:solidFill>
                  <a:schemeClr val="tx1"/>
                </a:solidFill>
              </a:rPr>
              <a:t>Gõ phím Q để kết thúc luyện tập và ghi lại kết quả.</a:t>
            </a:r>
            <a:endParaRPr lang="en-US" sz="4000">
              <a:solidFill>
                <a:schemeClr val="tx1"/>
              </a:solidFill>
            </a:endParaRPr>
          </a:p>
        </p:txBody>
      </p:sp>
    </p:spTree>
    <p:extLst>
      <p:ext uri="{BB962C8B-B14F-4D97-AF65-F5344CB8AC3E}">
        <p14:creationId xmlns:p14="http://schemas.microsoft.com/office/powerpoint/2010/main" val="17306258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animBg="1"/>
      <p:bldP spid="3"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AutoShape 19"/>
          <p:cNvSpPr/>
          <p:nvPr/>
        </p:nvSpPr>
        <p:spPr>
          <a:xfrm rot="5395225">
            <a:off x="12089601" y="5124450"/>
            <a:ext cx="10287010" cy="0"/>
          </a:xfrm>
          <a:prstGeom prst="line">
            <a:avLst/>
          </a:prstGeom>
          <a:ln w="38100" cap="rnd">
            <a:solidFill>
              <a:srgbClr val="2E1042"/>
            </a:solidFill>
            <a:prstDash val="solid"/>
            <a:headEnd type="none" w="sm" len="sm"/>
            <a:tailEnd type="none" w="sm" len="sm"/>
          </a:ln>
        </p:spPr>
      </p:sp>
      <p:grpSp>
        <p:nvGrpSpPr>
          <p:cNvPr id="20" name="Group 20"/>
          <p:cNvGrpSpPr/>
          <p:nvPr/>
        </p:nvGrpSpPr>
        <p:grpSpPr>
          <a:xfrm rot="5400000">
            <a:off x="16715361" y="2995836"/>
            <a:ext cx="2134235" cy="564724"/>
            <a:chOff x="0" y="0"/>
            <a:chExt cx="4706224" cy="1245278"/>
          </a:xfrm>
        </p:grpSpPr>
        <p:sp>
          <p:nvSpPr>
            <p:cNvPr id="21" name="Freeform 21"/>
            <p:cNvSpPr/>
            <p:nvPr/>
          </p:nvSpPr>
          <p:spPr>
            <a:xfrm>
              <a:off x="31750" y="31750"/>
              <a:ext cx="4642724" cy="1181778"/>
            </a:xfrm>
            <a:custGeom>
              <a:avLst/>
              <a:gdLst/>
              <a:ahLst/>
              <a:cxnLst/>
              <a:rect l="l" t="t" r="r" b="b"/>
              <a:pathLst>
                <a:path w="4642724" h="1181778">
                  <a:moveTo>
                    <a:pt x="4550014" y="1181778"/>
                  </a:moveTo>
                  <a:lnTo>
                    <a:pt x="92710" y="1181778"/>
                  </a:lnTo>
                  <a:cubicBezTo>
                    <a:pt x="41910" y="1181778"/>
                    <a:pt x="0" y="1139868"/>
                    <a:pt x="0" y="1089068"/>
                  </a:cubicBezTo>
                  <a:lnTo>
                    <a:pt x="0" y="92710"/>
                  </a:lnTo>
                  <a:cubicBezTo>
                    <a:pt x="0" y="41910"/>
                    <a:pt x="41910" y="0"/>
                    <a:pt x="92710" y="0"/>
                  </a:cubicBezTo>
                  <a:lnTo>
                    <a:pt x="4548744" y="0"/>
                  </a:lnTo>
                  <a:cubicBezTo>
                    <a:pt x="4599544" y="0"/>
                    <a:pt x="4641454" y="41910"/>
                    <a:pt x="4641454" y="92710"/>
                  </a:cubicBezTo>
                  <a:lnTo>
                    <a:pt x="4641454" y="1087798"/>
                  </a:lnTo>
                  <a:cubicBezTo>
                    <a:pt x="4642724" y="1139868"/>
                    <a:pt x="4600814" y="1181778"/>
                    <a:pt x="4550014" y="1181778"/>
                  </a:cubicBezTo>
                  <a:close/>
                </a:path>
              </a:pathLst>
            </a:custGeom>
            <a:solidFill>
              <a:srgbClr val="FFAC67"/>
            </a:solidFill>
          </p:spPr>
        </p:sp>
        <p:sp>
          <p:nvSpPr>
            <p:cNvPr id="22" name="Freeform 22"/>
            <p:cNvSpPr/>
            <p:nvPr/>
          </p:nvSpPr>
          <p:spPr>
            <a:xfrm>
              <a:off x="0" y="0"/>
              <a:ext cx="4706224" cy="1245278"/>
            </a:xfrm>
            <a:custGeom>
              <a:avLst/>
              <a:gdLst/>
              <a:ahLst/>
              <a:cxnLst/>
              <a:rect l="l" t="t" r="r" b="b"/>
              <a:pathLst>
                <a:path w="4706224" h="1245278">
                  <a:moveTo>
                    <a:pt x="4581764" y="59690"/>
                  </a:moveTo>
                  <a:cubicBezTo>
                    <a:pt x="4617324" y="59690"/>
                    <a:pt x="4646534" y="88900"/>
                    <a:pt x="4646534" y="124460"/>
                  </a:cubicBezTo>
                  <a:lnTo>
                    <a:pt x="4646534" y="1120818"/>
                  </a:lnTo>
                  <a:cubicBezTo>
                    <a:pt x="4646534" y="1156378"/>
                    <a:pt x="4617324" y="1185588"/>
                    <a:pt x="4581764" y="1185588"/>
                  </a:cubicBezTo>
                  <a:lnTo>
                    <a:pt x="124460" y="1185588"/>
                  </a:lnTo>
                  <a:cubicBezTo>
                    <a:pt x="88900" y="1185588"/>
                    <a:pt x="59690" y="1156378"/>
                    <a:pt x="59690" y="1120818"/>
                  </a:cubicBezTo>
                  <a:lnTo>
                    <a:pt x="59690" y="124460"/>
                  </a:lnTo>
                  <a:cubicBezTo>
                    <a:pt x="59690" y="88900"/>
                    <a:pt x="88900" y="59690"/>
                    <a:pt x="124460" y="59690"/>
                  </a:cubicBezTo>
                  <a:lnTo>
                    <a:pt x="4581764" y="59690"/>
                  </a:lnTo>
                  <a:moveTo>
                    <a:pt x="4581764" y="0"/>
                  </a:moveTo>
                  <a:lnTo>
                    <a:pt x="124460" y="0"/>
                  </a:lnTo>
                  <a:cubicBezTo>
                    <a:pt x="55880" y="0"/>
                    <a:pt x="0" y="55880"/>
                    <a:pt x="0" y="124460"/>
                  </a:cubicBezTo>
                  <a:lnTo>
                    <a:pt x="0" y="1120818"/>
                  </a:lnTo>
                  <a:cubicBezTo>
                    <a:pt x="0" y="1189398"/>
                    <a:pt x="55880" y="1245278"/>
                    <a:pt x="124460" y="1245278"/>
                  </a:cubicBezTo>
                  <a:lnTo>
                    <a:pt x="4581764" y="1245278"/>
                  </a:lnTo>
                  <a:cubicBezTo>
                    <a:pt x="4650344" y="1245278"/>
                    <a:pt x="4706224" y="1189398"/>
                    <a:pt x="4706224" y="1120818"/>
                  </a:cubicBezTo>
                  <a:lnTo>
                    <a:pt x="4706224" y="124460"/>
                  </a:lnTo>
                  <a:cubicBezTo>
                    <a:pt x="4706224" y="55880"/>
                    <a:pt x="4650344" y="0"/>
                    <a:pt x="4581764" y="0"/>
                  </a:cubicBezTo>
                  <a:close/>
                </a:path>
              </a:pathLst>
            </a:custGeom>
            <a:solidFill>
              <a:srgbClr val="2E1042"/>
            </a:solidFill>
          </p:spPr>
        </p:sp>
      </p:grpSp>
      <p:grpSp>
        <p:nvGrpSpPr>
          <p:cNvPr id="23" name="Group 23"/>
          <p:cNvGrpSpPr>
            <a:grpSpLocks noChangeAspect="1"/>
          </p:cNvGrpSpPr>
          <p:nvPr/>
        </p:nvGrpSpPr>
        <p:grpSpPr>
          <a:xfrm>
            <a:off x="17570707" y="643421"/>
            <a:ext cx="423543" cy="366788"/>
            <a:chOff x="0" y="0"/>
            <a:chExt cx="6350000" cy="5499100"/>
          </a:xfrm>
        </p:grpSpPr>
        <p:sp>
          <p:nvSpPr>
            <p:cNvPr id="24" name="Freeform 2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grpSp>
        <p:nvGrpSpPr>
          <p:cNvPr id="25" name="Group 25"/>
          <p:cNvGrpSpPr>
            <a:grpSpLocks noChangeAspect="1"/>
          </p:cNvGrpSpPr>
          <p:nvPr/>
        </p:nvGrpSpPr>
        <p:grpSpPr>
          <a:xfrm rot="-10800000">
            <a:off x="17570707" y="9258300"/>
            <a:ext cx="423543" cy="366788"/>
            <a:chOff x="0" y="0"/>
            <a:chExt cx="6350000" cy="5499100"/>
          </a:xfrm>
        </p:grpSpPr>
        <p:sp>
          <p:nvSpPr>
            <p:cNvPr id="26" name="Freeform 2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sp>
        <p:nvSpPr>
          <p:cNvPr id="27" name="AutoShape 27"/>
          <p:cNvSpPr/>
          <p:nvPr/>
        </p:nvSpPr>
        <p:spPr>
          <a:xfrm>
            <a:off x="17641298" y="3141206"/>
            <a:ext cx="282362" cy="0"/>
          </a:xfrm>
          <a:prstGeom prst="line">
            <a:avLst/>
          </a:prstGeom>
          <a:ln w="28575" cap="rnd">
            <a:solidFill>
              <a:srgbClr val="2E1042"/>
            </a:solidFill>
            <a:prstDash val="solid"/>
            <a:headEnd type="none" w="sm" len="sm"/>
            <a:tailEnd type="none" w="sm" len="sm"/>
          </a:ln>
        </p:spPr>
      </p:sp>
      <p:sp>
        <p:nvSpPr>
          <p:cNvPr id="28" name="AutoShape 28"/>
          <p:cNvSpPr/>
          <p:nvPr/>
        </p:nvSpPr>
        <p:spPr>
          <a:xfrm>
            <a:off x="17641298" y="3263910"/>
            <a:ext cx="282362" cy="0"/>
          </a:xfrm>
          <a:prstGeom prst="line">
            <a:avLst/>
          </a:prstGeom>
          <a:ln w="28575" cap="rnd">
            <a:solidFill>
              <a:srgbClr val="2E1042"/>
            </a:solidFill>
            <a:prstDash val="solid"/>
            <a:headEnd type="none" w="sm" len="sm"/>
            <a:tailEnd type="none" w="sm" len="sm"/>
          </a:ln>
        </p:spPr>
      </p:sp>
      <p:sp>
        <p:nvSpPr>
          <p:cNvPr id="29" name="AutoShape 29"/>
          <p:cNvSpPr/>
          <p:nvPr/>
        </p:nvSpPr>
        <p:spPr>
          <a:xfrm>
            <a:off x="17641298" y="3386615"/>
            <a:ext cx="282362" cy="0"/>
          </a:xfrm>
          <a:prstGeom prst="line">
            <a:avLst/>
          </a:prstGeom>
          <a:ln w="28575" cap="rnd">
            <a:solidFill>
              <a:srgbClr val="2E1042"/>
            </a:solidFill>
            <a:prstDash val="solid"/>
            <a:headEnd type="none" w="sm" len="sm"/>
            <a:tailEnd type="none" w="sm" len="sm"/>
          </a:ln>
        </p:spPr>
      </p:sp>
      <p:graphicFrame>
        <p:nvGraphicFramePr>
          <p:cNvPr id="4" name="Table 3"/>
          <p:cNvGraphicFramePr>
            <a:graphicFrameLocks noGrp="1"/>
          </p:cNvGraphicFramePr>
          <p:nvPr>
            <p:extLst>
              <p:ext uri="{D42A27DB-BD31-4B8C-83A1-F6EECF244321}">
                <p14:modId xmlns:p14="http://schemas.microsoft.com/office/powerpoint/2010/main" val="2328671386"/>
              </p:ext>
            </p:extLst>
          </p:nvPr>
        </p:nvGraphicFramePr>
        <p:xfrm>
          <a:off x="1698095" y="1010209"/>
          <a:ext cx="13487400" cy="8107680"/>
        </p:xfrm>
        <a:graphic>
          <a:graphicData uri="http://schemas.openxmlformats.org/drawingml/2006/table">
            <a:tbl>
              <a:tblPr firstRow="1" bandRow="1">
                <a:tableStyleId>{5C22544A-7EE6-4342-B048-85BDC9FD1C3A}</a:tableStyleId>
              </a:tblPr>
              <a:tblGrid>
                <a:gridCol w="1938814">
                  <a:extLst>
                    <a:ext uri="{9D8B030D-6E8A-4147-A177-3AD203B41FA5}">
                      <a16:colId xmlns:a16="http://schemas.microsoft.com/office/drawing/2014/main" val="1889722914"/>
                    </a:ext>
                  </a:extLst>
                </a:gridCol>
                <a:gridCol w="11548586">
                  <a:extLst>
                    <a:ext uri="{9D8B030D-6E8A-4147-A177-3AD203B41FA5}">
                      <a16:colId xmlns:a16="http://schemas.microsoft.com/office/drawing/2014/main" val="4144519530"/>
                    </a:ext>
                  </a:extLst>
                </a:gridCol>
              </a:tblGrid>
              <a:tr h="1143000">
                <a:tc>
                  <a:txBody>
                    <a:bodyPr/>
                    <a:lstStyle/>
                    <a:p>
                      <a:pPr algn="ctr">
                        <a:lnSpc>
                          <a:spcPct val="150000"/>
                        </a:lnSpc>
                      </a:pPr>
                      <a:r>
                        <a:rPr lang="en-US" sz="3500" b="1" smtClean="0">
                          <a:solidFill>
                            <a:schemeClr val="tx1"/>
                          </a:solidFill>
                          <a:latin typeface="Arial" panose="020B0604020202020204" pitchFamily="34" charset="0"/>
                          <a:cs typeface="Arial" panose="020B0604020202020204" pitchFamily="34" charset="0"/>
                        </a:rPr>
                        <a:t>Mức 1</a:t>
                      </a:r>
                      <a:endParaRPr lang="en-US" sz="3500" b="1">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en-US" sz="3500" b="0" smtClean="0">
                          <a:solidFill>
                            <a:schemeClr val="tx1"/>
                          </a:solidFill>
                          <a:latin typeface="Arial" panose="020B0604020202020204" pitchFamily="34" charset="0"/>
                          <a:cs typeface="Arial" panose="020B0604020202020204" pitchFamily="34" charset="0"/>
                        </a:rPr>
                        <a:t>Di chuyển</a:t>
                      </a:r>
                      <a:r>
                        <a:rPr lang="en-US" sz="3500" b="0" baseline="0" smtClean="0">
                          <a:solidFill>
                            <a:schemeClr val="tx1"/>
                          </a:solidFill>
                          <a:latin typeface="Arial" panose="020B0604020202020204" pitchFamily="34" charset="0"/>
                          <a:cs typeface="Arial" panose="020B0604020202020204" pitchFamily="34" charset="0"/>
                        </a:rPr>
                        <a:t> chuột tới ô vuông xuất hiên trên màn hình</a:t>
                      </a:r>
                      <a:endParaRPr lang="en-US" sz="35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9961322"/>
                  </a:ext>
                </a:extLst>
              </a:tr>
              <a:tr h="1828800">
                <a:tc>
                  <a:txBody>
                    <a:bodyPr/>
                    <a:lstStyle/>
                    <a:p>
                      <a:pPr algn="ctr">
                        <a:lnSpc>
                          <a:spcPct val="150000"/>
                        </a:lnSpc>
                      </a:pPr>
                      <a:r>
                        <a:rPr lang="en-US" sz="3500" b="1" smtClean="0">
                          <a:solidFill>
                            <a:schemeClr val="tx1"/>
                          </a:solidFill>
                          <a:latin typeface="Arial" panose="020B0604020202020204" pitchFamily="34" charset="0"/>
                          <a:cs typeface="Arial" panose="020B0604020202020204" pitchFamily="34" charset="0"/>
                        </a:rPr>
                        <a:t>Mức 2</a:t>
                      </a:r>
                      <a:endParaRPr lang="en-US" sz="3500" b="1">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en-US" sz="3500" b="0" smtClean="0">
                          <a:solidFill>
                            <a:schemeClr val="tx1"/>
                          </a:solidFill>
                          <a:latin typeface="Arial" panose="020B0604020202020204" pitchFamily="34" charset="0"/>
                          <a:cs typeface="Arial" panose="020B0604020202020204" pitchFamily="34" charset="0"/>
                        </a:rPr>
                        <a:t>Di chuyển</a:t>
                      </a:r>
                      <a:r>
                        <a:rPr lang="en-US" sz="3500" b="0" baseline="0" smtClean="0">
                          <a:solidFill>
                            <a:schemeClr val="tx1"/>
                          </a:solidFill>
                          <a:latin typeface="Arial" panose="020B0604020202020204" pitchFamily="34" charset="0"/>
                          <a:cs typeface="Arial" panose="020B0604020202020204" pitchFamily="34" charset="0"/>
                        </a:rPr>
                        <a:t> chuột tới ô vuông xuất hiện trên màn hình và nháy chuột</a:t>
                      </a:r>
                      <a:endParaRPr lang="en-US" sz="35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86722689"/>
                  </a:ext>
                </a:extLst>
              </a:tr>
              <a:tr h="1752600">
                <a:tc>
                  <a:txBody>
                    <a:bodyPr/>
                    <a:lstStyle/>
                    <a:p>
                      <a:pPr algn="ctr">
                        <a:lnSpc>
                          <a:spcPct val="150000"/>
                        </a:lnSpc>
                      </a:pPr>
                      <a:r>
                        <a:rPr lang="en-US" sz="3500" b="1" smtClean="0">
                          <a:solidFill>
                            <a:schemeClr val="tx1"/>
                          </a:solidFill>
                          <a:latin typeface="Arial" panose="020B0604020202020204" pitchFamily="34" charset="0"/>
                          <a:cs typeface="Arial" panose="020B0604020202020204" pitchFamily="34" charset="0"/>
                        </a:rPr>
                        <a:t>Mức 3</a:t>
                      </a:r>
                      <a:endParaRPr lang="en-US" sz="3500" b="1">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en-US" sz="3500" b="0" smtClean="0">
                          <a:solidFill>
                            <a:schemeClr val="tx1"/>
                          </a:solidFill>
                          <a:latin typeface="Arial" panose="020B0604020202020204" pitchFamily="34" charset="0"/>
                          <a:cs typeface="Arial" panose="020B0604020202020204" pitchFamily="34" charset="0"/>
                        </a:rPr>
                        <a:t>Di chuyển</a:t>
                      </a:r>
                      <a:r>
                        <a:rPr lang="en-US" sz="3500" b="0" baseline="0" smtClean="0">
                          <a:solidFill>
                            <a:schemeClr val="tx1"/>
                          </a:solidFill>
                          <a:latin typeface="Arial" panose="020B0604020202020204" pitchFamily="34" charset="0"/>
                          <a:cs typeface="Arial" panose="020B0604020202020204" pitchFamily="34" charset="0"/>
                        </a:rPr>
                        <a:t> chuột tới ô vuông xuất hiện trên màn hình và nháy đúp chuột </a:t>
                      </a:r>
                      <a:endParaRPr lang="en-US" sz="35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63368674"/>
                  </a:ext>
                </a:extLst>
              </a:tr>
              <a:tr h="370840">
                <a:tc>
                  <a:txBody>
                    <a:bodyPr/>
                    <a:lstStyle/>
                    <a:p>
                      <a:pPr algn="ctr">
                        <a:lnSpc>
                          <a:spcPct val="150000"/>
                        </a:lnSpc>
                      </a:pPr>
                      <a:r>
                        <a:rPr lang="en-US" sz="3500" b="1" smtClean="0">
                          <a:solidFill>
                            <a:schemeClr val="tx1"/>
                          </a:solidFill>
                          <a:latin typeface="Arial" panose="020B0604020202020204" pitchFamily="34" charset="0"/>
                          <a:cs typeface="Arial" panose="020B0604020202020204" pitchFamily="34" charset="0"/>
                        </a:rPr>
                        <a:t>Mức 4</a:t>
                      </a:r>
                      <a:endParaRPr lang="en-US" sz="3500" b="1">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en-US" sz="3500" b="0" smtClean="0">
                          <a:solidFill>
                            <a:schemeClr val="tx1"/>
                          </a:solidFill>
                          <a:latin typeface="Arial" panose="020B0604020202020204" pitchFamily="34" charset="0"/>
                          <a:cs typeface="Arial" panose="020B0604020202020204" pitchFamily="34" charset="0"/>
                        </a:rPr>
                        <a:t>Di chuyển</a:t>
                      </a:r>
                      <a:r>
                        <a:rPr lang="en-US" sz="3500" b="0" baseline="0" smtClean="0">
                          <a:solidFill>
                            <a:schemeClr val="tx1"/>
                          </a:solidFill>
                          <a:latin typeface="Arial" panose="020B0604020202020204" pitchFamily="34" charset="0"/>
                          <a:cs typeface="Arial" panose="020B0604020202020204" pitchFamily="34" charset="0"/>
                        </a:rPr>
                        <a:t> chuột tới ô vuông xuất hiện trên màn hình và nháy chuột phải</a:t>
                      </a:r>
                      <a:endParaRPr lang="en-US" sz="35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30013655"/>
                  </a:ext>
                </a:extLst>
              </a:tr>
              <a:tr h="370840">
                <a:tc>
                  <a:txBody>
                    <a:bodyPr/>
                    <a:lstStyle/>
                    <a:p>
                      <a:pPr algn="ctr">
                        <a:lnSpc>
                          <a:spcPct val="150000"/>
                        </a:lnSpc>
                      </a:pPr>
                      <a:r>
                        <a:rPr lang="en-US" sz="3500" b="1" smtClean="0">
                          <a:solidFill>
                            <a:schemeClr val="tx1"/>
                          </a:solidFill>
                          <a:latin typeface="Arial" panose="020B0604020202020204" pitchFamily="34" charset="0"/>
                          <a:cs typeface="Arial" panose="020B0604020202020204" pitchFamily="34" charset="0"/>
                        </a:rPr>
                        <a:t>Mức 5</a:t>
                      </a:r>
                      <a:endParaRPr lang="en-US" sz="3500" b="1">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pPr>
                      <a:r>
                        <a:rPr lang="en-US" sz="3500" b="0" smtClean="0">
                          <a:solidFill>
                            <a:schemeClr val="tx1"/>
                          </a:solidFill>
                          <a:latin typeface="Arial" panose="020B0604020202020204" pitchFamily="34" charset="0"/>
                          <a:cs typeface="Arial" panose="020B0604020202020204" pitchFamily="34" charset="0"/>
                        </a:rPr>
                        <a:t>Kéo</a:t>
                      </a:r>
                      <a:r>
                        <a:rPr lang="en-US" sz="3500" b="0" baseline="0" smtClean="0">
                          <a:solidFill>
                            <a:schemeClr val="tx1"/>
                          </a:solidFill>
                          <a:latin typeface="Arial" panose="020B0604020202020204" pitchFamily="34" charset="0"/>
                          <a:cs typeface="Arial" panose="020B0604020202020204" pitchFamily="34" charset="0"/>
                        </a:rPr>
                        <a:t> biếu tượng Notes.doc và thả vào cửa sổ My Documents</a:t>
                      </a:r>
                      <a:endParaRPr lang="en-US" sz="35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05899404"/>
                  </a:ext>
                </a:extLst>
              </a:tr>
            </a:tbl>
          </a:graphicData>
        </a:graphic>
      </p:graphicFrame>
      <p:sp>
        <p:nvSpPr>
          <p:cNvPr id="5" name="TextBox 4"/>
          <p:cNvSpPr txBox="1"/>
          <p:nvPr/>
        </p:nvSpPr>
        <p:spPr>
          <a:xfrm>
            <a:off x="2590800" y="9258300"/>
            <a:ext cx="11701990" cy="630942"/>
          </a:xfrm>
          <a:prstGeom prst="rect">
            <a:avLst/>
          </a:prstGeom>
          <a:noFill/>
        </p:spPr>
        <p:txBody>
          <a:bodyPr wrap="square" rtlCol="0">
            <a:spAutoFit/>
          </a:bodyPr>
          <a:lstStyle/>
          <a:p>
            <a:r>
              <a:rPr lang="en-US" sz="3500" i="1" smtClean="0">
                <a:solidFill>
                  <a:srgbClr val="002060"/>
                </a:solidFill>
                <a:latin typeface="Arial" panose="020B0604020202020204" pitchFamily="34" charset="0"/>
                <a:cs typeface="Arial" panose="020B0604020202020204" pitchFamily="34" charset="0"/>
              </a:rPr>
              <a:t>Bảng 1. Các mức luyện tập trong phần mềm Mouse Skills </a:t>
            </a:r>
            <a:endParaRPr lang="en-US" sz="3500"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6901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AutoShape 19"/>
          <p:cNvSpPr/>
          <p:nvPr/>
        </p:nvSpPr>
        <p:spPr>
          <a:xfrm rot="5395225">
            <a:off x="12089601" y="5124450"/>
            <a:ext cx="10287010" cy="0"/>
          </a:xfrm>
          <a:prstGeom prst="line">
            <a:avLst/>
          </a:prstGeom>
          <a:ln w="38100" cap="rnd">
            <a:solidFill>
              <a:srgbClr val="2E1042"/>
            </a:solidFill>
            <a:prstDash val="solid"/>
            <a:headEnd type="none" w="sm" len="sm"/>
            <a:tailEnd type="none" w="sm" len="sm"/>
          </a:ln>
        </p:spPr>
      </p:sp>
      <p:grpSp>
        <p:nvGrpSpPr>
          <p:cNvPr id="20" name="Group 20"/>
          <p:cNvGrpSpPr/>
          <p:nvPr/>
        </p:nvGrpSpPr>
        <p:grpSpPr>
          <a:xfrm rot="5400000">
            <a:off x="16715361" y="2995836"/>
            <a:ext cx="2134235" cy="564724"/>
            <a:chOff x="0" y="0"/>
            <a:chExt cx="4706224" cy="1245278"/>
          </a:xfrm>
        </p:grpSpPr>
        <p:sp>
          <p:nvSpPr>
            <p:cNvPr id="21" name="Freeform 21"/>
            <p:cNvSpPr/>
            <p:nvPr/>
          </p:nvSpPr>
          <p:spPr>
            <a:xfrm>
              <a:off x="31750" y="31750"/>
              <a:ext cx="4642724" cy="1181778"/>
            </a:xfrm>
            <a:custGeom>
              <a:avLst/>
              <a:gdLst/>
              <a:ahLst/>
              <a:cxnLst/>
              <a:rect l="l" t="t" r="r" b="b"/>
              <a:pathLst>
                <a:path w="4642724" h="1181778">
                  <a:moveTo>
                    <a:pt x="4550014" y="1181778"/>
                  </a:moveTo>
                  <a:lnTo>
                    <a:pt x="92710" y="1181778"/>
                  </a:lnTo>
                  <a:cubicBezTo>
                    <a:pt x="41910" y="1181778"/>
                    <a:pt x="0" y="1139868"/>
                    <a:pt x="0" y="1089068"/>
                  </a:cubicBezTo>
                  <a:lnTo>
                    <a:pt x="0" y="92710"/>
                  </a:lnTo>
                  <a:cubicBezTo>
                    <a:pt x="0" y="41910"/>
                    <a:pt x="41910" y="0"/>
                    <a:pt x="92710" y="0"/>
                  </a:cubicBezTo>
                  <a:lnTo>
                    <a:pt x="4548744" y="0"/>
                  </a:lnTo>
                  <a:cubicBezTo>
                    <a:pt x="4599544" y="0"/>
                    <a:pt x="4641454" y="41910"/>
                    <a:pt x="4641454" y="92710"/>
                  </a:cubicBezTo>
                  <a:lnTo>
                    <a:pt x="4641454" y="1087798"/>
                  </a:lnTo>
                  <a:cubicBezTo>
                    <a:pt x="4642724" y="1139868"/>
                    <a:pt x="4600814" y="1181778"/>
                    <a:pt x="4550014" y="1181778"/>
                  </a:cubicBezTo>
                  <a:close/>
                </a:path>
              </a:pathLst>
            </a:custGeom>
            <a:solidFill>
              <a:srgbClr val="FFAC67"/>
            </a:solidFill>
          </p:spPr>
        </p:sp>
        <p:sp>
          <p:nvSpPr>
            <p:cNvPr id="22" name="Freeform 22"/>
            <p:cNvSpPr/>
            <p:nvPr/>
          </p:nvSpPr>
          <p:spPr>
            <a:xfrm>
              <a:off x="0" y="0"/>
              <a:ext cx="4706224" cy="1245278"/>
            </a:xfrm>
            <a:custGeom>
              <a:avLst/>
              <a:gdLst/>
              <a:ahLst/>
              <a:cxnLst/>
              <a:rect l="l" t="t" r="r" b="b"/>
              <a:pathLst>
                <a:path w="4706224" h="1245278">
                  <a:moveTo>
                    <a:pt x="4581764" y="59690"/>
                  </a:moveTo>
                  <a:cubicBezTo>
                    <a:pt x="4617324" y="59690"/>
                    <a:pt x="4646534" y="88900"/>
                    <a:pt x="4646534" y="124460"/>
                  </a:cubicBezTo>
                  <a:lnTo>
                    <a:pt x="4646534" y="1120818"/>
                  </a:lnTo>
                  <a:cubicBezTo>
                    <a:pt x="4646534" y="1156378"/>
                    <a:pt x="4617324" y="1185588"/>
                    <a:pt x="4581764" y="1185588"/>
                  </a:cubicBezTo>
                  <a:lnTo>
                    <a:pt x="124460" y="1185588"/>
                  </a:lnTo>
                  <a:cubicBezTo>
                    <a:pt x="88900" y="1185588"/>
                    <a:pt x="59690" y="1156378"/>
                    <a:pt x="59690" y="1120818"/>
                  </a:cubicBezTo>
                  <a:lnTo>
                    <a:pt x="59690" y="124460"/>
                  </a:lnTo>
                  <a:cubicBezTo>
                    <a:pt x="59690" y="88900"/>
                    <a:pt x="88900" y="59690"/>
                    <a:pt x="124460" y="59690"/>
                  </a:cubicBezTo>
                  <a:lnTo>
                    <a:pt x="4581764" y="59690"/>
                  </a:lnTo>
                  <a:moveTo>
                    <a:pt x="4581764" y="0"/>
                  </a:moveTo>
                  <a:lnTo>
                    <a:pt x="124460" y="0"/>
                  </a:lnTo>
                  <a:cubicBezTo>
                    <a:pt x="55880" y="0"/>
                    <a:pt x="0" y="55880"/>
                    <a:pt x="0" y="124460"/>
                  </a:cubicBezTo>
                  <a:lnTo>
                    <a:pt x="0" y="1120818"/>
                  </a:lnTo>
                  <a:cubicBezTo>
                    <a:pt x="0" y="1189398"/>
                    <a:pt x="55880" y="1245278"/>
                    <a:pt x="124460" y="1245278"/>
                  </a:cubicBezTo>
                  <a:lnTo>
                    <a:pt x="4581764" y="1245278"/>
                  </a:lnTo>
                  <a:cubicBezTo>
                    <a:pt x="4650344" y="1245278"/>
                    <a:pt x="4706224" y="1189398"/>
                    <a:pt x="4706224" y="1120818"/>
                  </a:cubicBezTo>
                  <a:lnTo>
                    <a:pt x="4706224" y="124460"/>
                  </a:lnTo>
                  <a:cubicBezTo>
                    <a:pt x="4706224" y="55880"/>
                    <a:pt x="4650344" y="0"/>
                    <a:pt x="4581764" y="0"/>
                  </a:cubicBezTo>
                  <a:close/>
                </a:path>
              </a:pathLst>
            </a:custGeom>
            <a:solidFill>
              <a:srgbClr val="2E1042"/>
            </a:solidFill>
          </p:spPr>
        </p:sp>
      </p:grpSp>
      <p:grpSp>
        <p:nvGrpSpPr>
          <p:cNvPr id="23" name="Group 23"/>
          <p:cNvGrpSpPr>
            <a:grpSpLocks noChangeAspect="1"/>
          </p:cNvGrpSpPr>
          <p:nvPr/>
        </p:nvGrpSpPr>
        <p:grpSpPr>
          <a:xfrm>
            <a:off x="17570707" y="643421"/>
            <a:ext cx="423543" cy="366788"/>
            <a:chOff x="0" y="0"/>
            <a:chExt cx="6350000" cy="5499100"/>
          </a:xfrm>
        </p:grpSpPr>
        <p:sp>
          <p:nvSpPr>
            <p:cNvPr id="24" name="Freeform 2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grpSp>
        <p:nvGrpSpPr>
          <p:cNvPr id="25" name="Group 25"/>
          <p:cNvGrpSpPr>
            <a:grpSpLocks noChangeAspect="1"/>
          </p:cNvGrpSpPr>
          <p:nvPr/>
        </p:nvGrpSpPr>
        <p:grpSpPr>
          <a:xfrm rot="-10800000">
            <a:off x="17570707" y="9258300"/>
            <a:ext cx="423543" cy="366788"/>
            <a:chOff x="0" y="0"/>
            <a:chExt cx="6350000" cy="5499100"/>
          </a:xfrm>
        </p:grpSpPr>
        <p:sp>
          <p:nvSpPr>
            <p:cNvPr id="26" name="Freeform 2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sp>
        <p:nvSpPr>
          <p:cNvPr id="27" name="AutoShape 27"/>
          <p:cNvSpPr/>
          <p:nvPr/>
        </p:nvSpPr>
        <p:spPr>
          <a:xfrm>
            <a:off x="17641298" y="3141206"/>
            <a:ext cx="282362" cy="0"/>
          </a:xfrm>
          <a:prstGeom prst="line">
            <a:avLst/>
          </a:prstGeom>
          <a:ln w="28575" cap="rnd">
            <a:solidFill>
              <a:srgbClr val="2E1042"/>
            </a:solidFill>
            <a:prstDash val="solid"/>
            <a:headEnd type="none" w="sm" len="sm"/>
            <a:tailEnd type="none" w="sm" len="sm"/>
          </a:ln>
        </p:spPr>
      </p:sp>
      <p:sp>
        <p:nvSpPr>
          <p:cNvPr id="28" name="AutoShape 28"/>
          <p:cNvSpPr/>
          <p:nvPr/>
        </p:nvSpPr>
        <p:spPr>
          <a:xfrm>
            <a:off x="17641298" y="3263910"/>
            <a:ext cx="282362" cy="0"/>
          </a:xfrm>
          <a:prstGeom prst="line">
            <a:avLst/>
          </a:prstGeom>
          <a:ln w="28575" cap="rnd">
            <a:solidFill>
              <a:srgbClr val="2E1042"/>
            </a:solidFill>
            <a:prstDash val="solid"/>
            <a:headEnd type="none" w="sm" len="sm"/>
            <a:tailEnd type="none" w="sm" len="sm"/>
          </a:ln>
        </p:spPr>
      </p:sp>
      <p:sp>
        <p:nvSpPr>
          <p:cNvPr id="29" name="AutoShape 29"/>
          <p:cNvSpPr/>
          <p:nvPr/>
        </p:nvSpPr>
        <p:spPr>
          <a:xfrm>
            <a:off x="17641298" y="3386615"/>
            <a:ext cx="282362" cy="0"/>
          </a:xfrm>
          <a:prstGeom prst="line">
            <a:avLst/>
          </a:prstGeom>
          <a:ln w="28575" cap="rnd">
            <a:solidFill>
              <a:srgbClr val="2E1042"/>
            </a:solidFill>
            <a:prstDash val="solid"/>
            <a:headEnd type="none" w="sm" len="sm"/>
            <a:tailEnd type="none" w="sm" len="sm"/>
          </a:ln>
        </p:spPr>
      </p:sp>
      <p:pic>
        <p:nvPicPr>
          <p:cNvPr id="34" name="Picture 3"/>
          <p:cNvPicPr>
            <a:picLocks noChangeAspect="1"/>
          </p:cNvPicPr>
          <p:nvPr/>
        </p:nvPicPr>
        <p:blipFill>
          <a:blip r:embed="rId2"/>
          <a:srcRect/>
          <a:stretch>
            <a:fillRect/>
          </a:stretch>
        </p:blipFill>
        <p:spPr>
          <a:xfrm>
            <a:off x="20320" y="3543300"/>
            <a:ext cx="6324600" cy="6350309"/>
          </a:xfrm>
          <a:prstGeom prst="rect">
            <a:avLst/>
          </a:prstGeom>
        </p:spPr>
      </p:pic>
      <p:sp>
        <p:nvSpPr>
          <p:cNvPr id="4" name="Rounded Rectangular Callout 3"/>
          <p:cNvSpPr/>
          <p:nvPr/>
        </p:nvSpPr>
        <p:spPr>
          <a:xfrm>
            <a:off x="6492024" y="2208540"/>
            <a:ext cx="9188935" cy="5696908"/>
          </a:xfrm>
          <a:prstGeom prst="wedgeRoundRectCallout">
            <a:avLst>
              <a:gd name="adj1" fmla="val -56549"/>
              <a:gd name="adj2" fmla="val 38056"/>
              <a:gd name="adj3" fmla="val 16667"/>
            </a:avLst>
          </a:prstGeom>
          <a:solidFill>
            <a:schemeClr val="accent6">
              <a:lumMod val="20000"/>
              <a:lumOff val="80000"/>
            </a:schemeClr>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500">
                <a:solidFill>
                  <a:schemeClr val="tx1"/>
                </a:solidFill>
                <a:cs typeface="Arial" panose="020B0604020202020204" pitchFamily="34" charset="0"/>
              </a:rPr>
              <a:t>Chăm chỉ luyện tập với sự trợ giúp của phần mềm sẽ giúp em sử dụng chuột thành thạo hơn.</a:t>
            </a:r>
            <a:endParaRPr lang="en-US" sz="4500">
              <a:solidFill>
                <a:schemeClr val="tx1"/>
              </a:solidFill>
              <a:latin typeface="Arial" panose="020B0604020202020204" pitchFamily="34" charset="0"/>
              <a:cs typeface="Arial" panose="020B0604020202020204" pitchFamily="34" charset="0"/>
            </a:endParaRPr>
          </a:p>
        </p:txBody>
      </p:sp>
      <p:pic>
        <p:nvPicPr>
          <p:cNvPr id="18"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4847473" y="7217743"/>
            <a:ext cx="2048032" cy="3069257"/>
          </a:xfrm>
          <a:prstGeom prst="rect">
            <a:avLst/>
          </a:prstGeom>
        </p:spPr>
      </p:pic>
    </p:spTree>
    <p:extLst>
      <p:ext uri="{BB962C8B-B14F-4D97-AF65-F5344CB8AC3E}">
        <p14:creationId xmlns:p14="http://schemas.microsoft.com/office/powerpoint/2010/main" val="2125426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AutoShape 19"/>
          <p:cNvSpPr/>
          <p:nvPr/>
        </p:nvSpPr>
        <p:spPr>
          <a:xfrm rot="5395225">
            <a:off x="12089601" y="5124450"/>
            <a:ext cx="10287010" cy="0"/>
          </a:xfrm>
          <a:prstGeom prst="line">
            <a:avLst/>
          </a:prstGeom>
          <a:ln w="38100" cap="rnd">
            <a:solidFill>
              <a:srgbClr val="2E1042"/>
            </a:solidFill>
            <a:prstDash val="solid"/>
            <a:headEnd type="none" w="sm" len="sm"/>
            <a:tailEnd type="none" w="sm" len="sm"/>
          </a:ln>
        </p:spPr>
      </p:sp>
      <p:grpSp>
        <p:nvGrpSpPr>
          <p:cNvPr id="20" name="Group 20"/>
          <p:cNvGrpSpPr/>
          <p:nvPr/>
        </p:nvGrpSpPr>
        <p:grpSpPr>
          <a:xfrm rot="5400000">
            <a:off x="16715361" y="2995836"/>
            <a:ext cx="2134235" cy="564724"/>
            <a:chOff x="0" y="0"/>
            <a:chExt cx="4706224" cy="1245278"/>
          </a:xfrm>
        </p:grpSpPr>
        <p:sp>
          <p:nvSpPr>
            <p:cNvPr id="21" name="Freeform 21"/>
            <p:cNvSpPr/>
            <p:nvPr/>
          </p:nvSpPr>
          <p:spPr>
            <a:xfrm>
              <a:off x="31750" y="31750"/>
              <a:ext cx="4642724" cy="1181778"/>
            </a:xfrm>
            <a:custGeom>
              <a:avLst/>
              <a:gdLst/>
              <a:ahLst/>
              <a:cxnLst/>
              <a:rect l="l" t="t" r="r" b="b"/>
              <a:pathLst>
                <a:path w="4642724" h="1181778">
                  <a:moveTo>
                    <a:pt x="4550014" y="1181778"/>
                  </a:moveTo>
                  <a:lnTo>
                    <a:pt x="92710" y="1181778"/>
                  </a:lnTo>
                  <a:cubicBezTo>
                    <a:pt x="41910" y="1181778"/>
                    <a:pt x="0" y="1139868"/>
                    <a:pt x="0" y="1089068"/>
                  </a:cubicBezTo>
                  <a:lnTo>
                    <a:pt x="0" y="92710"/>
                  </a:lnTo>
                  <a:cubicBezTo>
                    <a:pt x="0" y="41910"/>
                    <a:pt x="41910" y="0"/>
                    <a:pt x="92710" y="0"/>
                  </a:cubicBezTo>
                  <a:lnTo>
                    <a:pt x="4548744" y="0"/>
                  </a:lnTo>
                  <a:cubicBezTo>
                    <a:pt x="4599544" y="0"/>
                    <a:pt x="4641454" y="41910"/>
                    <a:pt x="4641454" y="92710"/>
                  </a:cubicBezTo>
                  <a:lnTo>
                    <a:pt x="4641454" y="1087798"/>
                  </a:lnTo>
                  <a:cubicBezTo>
                    <a:pt x="4642724" y="1139868"/>
                    <a:pt x="4600814" y="1181778"/>
                    <a:pt x="4550014" y="1181778"/>
                  </a:cubicBezTo>
                  <a:close/>
                </a:path>
              </a:pathLst>
            </a:custGeom>
            <a:solidFill>
              <a:srgbClr val="FFAC67"/>
            </a:solidFill>
          </p:spPr>
        </p:sp>
        <p:sp>
          <p:nvSpPr>
            <p:cNvPr id="22" name="Freeform 22"/>
            <p:cNvSpPr/>
            <p:nvPr/>
          </p:nvSpPr>
          <p:spPr>
            <a:xfrm>
              <a:off x="0" y="0"/>
              <a:ext cx="4706224" cy="1245278"/>
            </a:xfrm>
            <a:custGeom>
              <a:avLst/>
              <a:gdLst/>
              <a:ahLst/>
              <a:cxnLst/>
              <a:rect l="l" t="t" r="r" b="b"/>
              <a:pathLst>
                <a:path w="4706224" h="1245278">
                  <a:moveTo>
                    <a:pt x="4581764" y="59690"/>
                  </a:moveTo>
                  <a:cubicBezTo>
                    <a:pt x="4617324" y="59690"/>
                    <a:pt x="4646534" y="88900"/>
                    <a:pt x="4646534" y="124460"/>
                  </a:cubicBezTo>
                  <a:lnTo>
                    <a:pt x="4646534" y="1120818"/>
                  </a:lnTo>
                  <a:cubicBezTo>
                    <a:pt x="4646534" y="1156378"/>
                    <a:pt x="4617324" y="1185588"/>
                    <a:pt x="4581764" y="1185588"/>
                  </a:cubicBezTo>
                  <a:lnTo>
                    <a:pt x="124460" y="1185588"/>
                  </a:lnTo>
                  <a:cubicBezTo>
                    <a:pt x="88900" y="1185588"/>
                    <a:pt x="59690" y="1156378"/>
                    <a:pt x="59690" y="1120818"/>
                  </a:cubicBezTo>
                  <a:lnTo>
                    <a:pt x="59690" y="124460"/>
                  </a:lnTo>
                  <a:cubicBezTo>
                    <a:pt x="59690" y="88900"/>
                    <a:pt x="88900" y="59690"/>
                    <a:pt x="124460" y="59690"/>
                  </a:cubicBezTo>
                  <a:lnTo>
                    <a:pt x="4581764" y="59690"/>
                  </a:lnTo>
                  <a:moveTo>
                    <a:pt x="4581764" y="0"/>
                  </a:moveTo>
                  <a:lnTo>
                    <a:pt x="124460" y="0"/>
                  </a:lnTo>
                  <a:cubicBezTo>
                    <a:pt x="55880" y="0"/>
                    <a:pt x="0" y="55880"/>
                    <a:pt x="0" y="124460"/>
                  </a:cubicBezTo>
                  <a:lnTo>
                    <a:pt x="0" y="1120818"/>
                  </a:lnTo>
                  <a:cubicBezTo>
                    <a:pt x="0" y="1189398"/>
                    <a:pt x="55880" y="1245278"/>
                    <a:pt x="124460" y="1245278"/>
                  </a:cubicBezTo>
                  <a:lnTo>
                    <a:pt x="4581764" y="1245278"/>
                  </a:lnTo>
                  <a:cubicBezTo>
                    <a:pt x="4650344" y="1245278"/>
                    <a:pt x="4706224" y="1189398"/>
                    <a:pt x="4706224" y="1120818"/>
                  </a:cubicBezTo>
                  <a:lnTo>
                    <a:pt x="4706224" y="124460"/>
                  </a:lnTo>
                  <a:cubicBezTo>
                    <a:pt x="4706224" y="55880"/>
                    <a:pt x="4650344" y="0"/>
                    <a:pt x="4581764" y="0"/>
                  </a:cubicBezTo>
                  <a:close/>
                </a:path>
              </a:pathLst>
            </a:custGeom>
            <a:solidFill>
              <a:srgbClr val="2E1042"/>
            </a:solidFill>
          </p:spPr>
        </p:sp>
      </p:grpSp>
      <p:grpSp>
        <p:nvGrpSpPr>
          <p:cNvPr id="23" name="Group 23"/>
          <p:cNvGrpSpPr>
            <a:grpSpLocks noChangeAspect="1"/>
          </p:cNvGrpSpPr>
          <p:nvPr/>
        </p:nvGrpSpPr>
        <p:grpSpPr>
          <a:xfrm>
            <a:off x="17570707" y="643421"/>
            <a:ext cx="423543" cy="366788"/>
            <a:chOff x="0" y="0"/>
            <a:chExt cx="6350000" cy="5499100"/>
          </a:xfrm>
        </p:grpSpPr>
        <p:sp>
          <p:nvSpPr>
            <p:cNvPr id="24" name="Freeform 2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grpSp>
        <p:nvGrpSpPr>
          <p:cNvPr id="25" name="Group 25"/>
          <p:cNvGrpSpPr>
            <a:grpSpLocks noChangeAspect="1"/>
          </p:cNvGrpSpPr>
          <p:nvPr/>
        </p:nvGrpSpPr>
        <p:grpSpPr>
          <a:xfrm rot="-10800000">
            <a:off x="17570707" y="9258300"/>
            <a:ext cx="423543" cy="366788"/>
            <a:chOff x="0" y="0"/>
            <a:chExt cx="6350000" cy="5499100"/>
          </a:xfrm>
        </p:grpSpPr>
        <p:sp>
          <p:nvSpPr>
            <p:cNvPr id="26" name="Freeform 2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sp>
        <p:nvSpPr>
          <p:cNvPr id="27" name="AutoShape 27"/>
          <p:cNvSpPr/>
          <p:nvPr/>
        </p:nvSpPr>
        <p:spPr>
          <a:xfrm>
            <a:off x="17641298" y="3141206"/>
            <a:ext cx="282362" cy="0"/>
          </a:xfrm>
          <a:prstGeom prst="line">
            <a:avLst/>
          </a:prstGeom>
          <a:ln w="28575" cap="rnd">
            <a:solidFill>
              <a:srgbClr val="2E1042"/>
            </a:solidFill>
            <a:prstDash val="solid"/>
            <a:headEnd type="none" w="sm" len="sm"/>
            <a:tailEnd type="none" w="sm" len="sm"/>
          </a:ln>
        </p:spPr>
      </p:sp>
      <p:sp>
        <p:nvSpPr>
          <p:cNvPr id="28" name="AutoShape 28"/>
          <p:cNvSpPr/>
          <p:nvPr/>
        </p:nvSpPr>
        <p:spPr>
          <a:xfrm>
            <a:off x="17641298" y="3263910"/>
            <a:ext cx="282362" cy="0"/>
          </a:xfrm>
          <a:prstGeom prst="line">
            <a:avLst/>
          </a:prstGeom>
          <a:ln w="28575" cap="rnd">
            <a:solidFill>
              <a:srgbClr val="2E1042"/>
            </a:solidFill>
            <a:prstDash val="solid"/>
            <a:headEnd type="none" w="sm" len="sm"/>
            <a:tailEnd type="none" w="sm" len="sm"/>
          </a:ln>
        </p:spPr>
      </p:sp>
      <p:sp>
        <p:nvSpPr>
          <p:cNvPr id="29" name="AutoShape 29"/>
          <p:cNvSpPr/>
          <p:nvPr/>
        </p:nvSpPr>
        <p:spPr>
          <a:xfrm>
            <a:off x="17641298" y="3386615"/>
            <a:ext cx="282362" cy="0"/>
          </a:xfrm>
          <a:prstGeom prst="line">
            <a:avLst/>
          </a:prstGeom>
          <a:ln w="28575" cap="rnd">
            <a:solidFill>
              <a:srgbClr val="2E1042"/>
            </a:solidFill>
            <a:prstDash val="solid"/>
            <a:headEnd type="none" w="sm" len="sm"/>
            <a:tailEnd type="none" w="sm" len="sm"/>
          </a:ln>
        </p:spPr>
      </p:sp>
      <p:sp>
        <p:nvSpPr>
          <p:cNvPr id="3" name="TextBox 2"/>
          <p:cNvSpPr txBox="1"/>
          <p:nvPr/>
        </p:nvSpPr>
        <p:spPr>
          <a:xfrm>
            <a:off x="1" y="826815"/>
            <a:ext cx="1724025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4" name="Rounded Rectangle 3"/>
          <p:cNvSpPr/>
          <p:nvPr/>
        </p:nvSpPr>
        <p:spPr>
          <a:xfrm>
            <a:off x="771526" y="2211080"/>
            <a:ext cx="15697200" cy="1175535"/>
          </a:xfrm>
          <a:prstGeom prst="roundRect">
            <a:avLst/>
          </a:prstGeom>
          <a:solidFill>
            <a:srgbClr val="FDE795"/>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a:solidFill>
                  <a:schemeClr val="tx1"/>
                </a:solidFill>
              </a:rPr>
              <a:t>Em luyện tập được thao tác nháy đúp chuột ở mức mấy?</a:t>
            </a:r>
            <a:endParaRPr lang="en-US" sz="4500">
              <a:solidFill>
                <a:schemeClr val="tx1"/>
              </a:solidFill>
            </a:endParaRPr>
          </a:p>
        </p:txBody>
      </p:sp>
      <p:sp>
        <p:nvSpPr>
          <p:cNvPr id="5" name="Flowchart: Terminator 4"/>
          <p:cNvSpPr/>
          <p:nvPr/>
        </p:nvSpPr>
        <p:spPr>
          <a:xfrm>
            <a:off x="1748091" y="4929111"/>
            <a:ext cx="4953000" cy="1371600"/>
          </a:xfrm>
          <a:prstGeom prst="flowChartTerminator">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1. Mức 1</a:t>
            </a:r>
            <a:endParaRPr lang="en-US" sz="4500">
              <a:solidFill>
                <a:schemeClr val="tx1"/>
              </a:solidFill>
              <a:latin typeface="Arial" panose="020B0604020202020204" pitchFamily="34" charset="0"/>
              <a:cs typeface="Arial" panose="020B0604020202020204" pitchFamily="34" charset="0"/>
            </a:endParaRPr>
          </a:p>
        </p:txBody>
      </p:sp>
      <p:sp>
        <p:nvSpPr>
          <p:cNvPr id="42" name="Flowchart: Terminator 41"/>
          <p:cNvSpPr/>
          <p:nvPr/>
        </p:nvSpPr>
        <p:spPr>
          <a:xfrm>
            <a:off x="1748091" y="7658100"/>
            <a:ext cx="4953000" cy="1371600"/>
          </a:xfrm>
          <a:prstGeom prst="flowChartTerminator">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3. Mức 3</a:t>
            </a:r>
            <a:endParaRPr lang="en-US" sz="4500">
              <a:solidFill>
                <a:schemeClr val="tx1"/>
              </a:solidFill>
              <a:latin typeface="Arial" panose="020B0604020202020204" pitchFamily="34" charset="0"/>
              <a:cs typeface="Arial" panose="020B0604020202020204" pitchFamily="34" charset="0"/>
            </a:endParaRPr>
          </a:p>
        </p:txBody>
      </p:sp>
      <p:sp>
        <p:nvSpPr>
          <p:cNvPr id="44" name="Flowchart: Terminator 43"/>
          <p:cNvSpPr/>
          <p:nvPr/>
        </p:nvSpPr>
        <p:spPr>
          <a:xfrm>
            <a:off x="10535350" y="4929111"/>
            <a:ext cx="4953000" cy="1371600"/>
          </a:xfrm>
          <a:prstGeom prst="flowChartTerminator">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2. Mức 2</a:t>
            </a:r>
            <a:endParaRPr lang="en-US" sz="4500">
              <a:solidFill>
                <a:schemeClr val="tx1"/>
              </a:solidFill>
              <a:latin typeface="Arial" panose="020B0604020202020204" pitchFamily="34" charset="0"/>
              <a:cs typeface="Arial" panose="020B0604020202020204" pitchFamily="34" charset="0"/>
            </a:endParaRPr>
          </a:p>
        </p:txBody>
      </p:sp>
      <p:sp>
        <p:nvSpPr>
          <p:cNvPr id="45" name="Flowchart: Terminator 44"/>
          <p:cNvSpPr/>
          <p:nvPr/>
        </p:nvSpPr>
        <p:spPr>
          <a:xfrm>
            <a:off x="10535350" y="7658100"/>
            <a:ext cx="4953000" cy="1371600"/>
          </a:xfrm>
          <a:prstGeom prst="flowChartTerminator">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4. Mức 4</a:t>
            </a:r>
            <a:endParaRPr lang="en-US" sz="45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557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inVertical)">
                                      <p:cBhvr>
                                        <p:cTn id="24" dur="500"/>
                                        <p:tgtEl>
                                          <p:spTgt spid="4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42"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AutoShape 19"/>
          <p:cNvSpPr/>
          <p:nvPr/>
        </p:nvSpPr>
        <p:spPr>
          <a:xfrm rot="5395225">
            <a:off x="12089601" y="5124450"/>
            <a:ext cx="10287010" cy="0"/>
          </a:xfrm>
          <a:prstGeom prst="line">
            <a:avLst/>
          </a:prstGeom>
          <a:ln w="38100" cap="rnd">
            <a:solidFill>
              <a:srgbClr val="2E1042"/>
            </a:solidFill>
            <a:prstDash val="solid"/>
            <a:headEnd type="none" w="sm" len="sm"/>
            <a:tailEnd type="none" w="sm" len="sm"/>
          </a:ln>
        </p:spPr>
      </p:sp>
      <p:grpSp>
        <p:nvGrpSpPr>
          <p:cNvPr id="20" name="Group 20"/>
          <p:cNvGrpSpPr/>
          <p:nvPr/>
        </p:nvGrpSpPr>
        <p:grpSpPr>
          <a:xfrm rot="5400000">
            <a:off x="16715361" y="2995836"/>
            <a:ext cx="2134235" cy="564724"/>
            <a:chOff x="0" y="0"/>
            <a:chExt cx="4706224" cy="1245278"/>
          </a:xfrm>
        </p:grpSpPr>
        <p:sp>
          <p:nvSpPr>
            <p:cNvPr id="21" name="Freeform 21"/>
            <p:cNvSpPr/>
            <p:nvPr/>
          </p:nvSpPr>
          <p:spPr>
            <a:xfrm>
              <a:off x="31750" y="31750"/>
              <a:ext cx="4642724" cy="1181778"/>
            </a:xfrm>
            <a:custGeom>
              <a:avLst/>
              <a:gdLst/>
              <a:ahLst/>
              <a:cxnLst/>
              <a:rect l="l" t="t" r="r" b="b"/>
              <a:pathLst>
                <a:path w="4642724" h="1181778">
                  <a:moveTo>
                    <a:pt x="4550014" y="1181778"/>
                  </a:moveTo>
                  <a:lnTo>
                    <a:pt x="92710" y="1181778"/>
                  </a:lnTo>
                  <a:cubicBezTo>
                    <a:pt x="41910" y="1181778"/>
                    <a:pt x="0" y="1139868"/>
                    <a:pt x="0" y="1089068"/>
                  </a:cubicBezTo>
                  <a:lnTo>
                    <a:pt x="0" y="92710"/>
                  </a:lnTo>
                  <a:cubicBezTo>
                    <a:pt x="0" y="41910"/>
                    <a:pt x="41910" y="0"/>
                    <a:pt x="92710" y="0"/>
                  </a:cubicBezTo>
                  <a:lnTo>
                    <a:pt x="4548744" y="0"/>
                  </a:lnTo>
                  <a:cubicBezTo>
                    <a:pt x="4599544" y="0"/>
                    <a:pt x="4641454" y="41910"/>
                    <a:pt x="4641454" y="92710"/>
                  </a:cubicBezTo>
                  <a:lnTo>
                    <a:pt x="4641454" y="1087798"/>
                  </a:lnTo>
                  <a:cubicBezTo>
                    <a:pt x="4642724" y="1139868"/>
                    <a:pt x="4600814" y="1181778"/>
                    <a:pt x="4550014" y="1181778"/>
                  </a:cubicBezTo>
                  <a:close/>
                </a:path>
              </a:pathLst>
            </a:custGeom>
            <a:solidFill>
              <a:srgbClr val="FFAC67"/>
            </a:solidFill>
          </p:spPr>
        </p:sp>
        <p:sp>
          <p:nvSpPr>
            <p:cNvPr id="22" name="Freeform 22"/>
            <p:cNvSpPr/>
            <p:nvPr/>
          </p:nvSpPr>
          <p:spPr>
            <a:xfrm>
              <a:off x="0" y="0"/>
              <a:ext cx="4706224" cy="1245278"/>
            </a:xfrm>
            <a:custGeom>
              <a:avLst/>
              <a:gdLst/>
              <a:ahLst/>
              <a:cxnLst/>
              <a:rect l="l" t="t" r="r" b="b"/>
              <a:pathLst>
                <a:path w="4706224" h="1245278">
                  <a:moveTo>
                    <a:pt x="4581764" y="59690"/>
                  </a:moveTo>
                  <a:cubicBezTo>
                    <a:pt x="4617324" y="59690"/>
                    <a:pt x="4646534" y="88900"/>
                    <a:pt x="4646534" y="124460"/>
                  </a:cubicBezTo>
                  <a:lnTo>
                    <a:pt x="4646534" y="1120818"/>
                  </a:lnTo>
                  <a:cubicBezTo>
                    <a:pt x="4646534" y="1156378"/>
                    <a:pt x="4617324" y="1185588"/>
                    <a:pt x="4581764" y="1185588"/>
                  </a:cubicBezTo>
                  <a:lnTo>
                    <a:pt x="124460" y="1185588"/>
                  </a:lnTo>
                  <a:cubicBezTo>
                    <a:pt x="88900" y="1185588"/>
                    <a:pt x="59690" y="1156378"/>
                    <a:pt x="59690" y="1120818"/>
                  </a:cubicBezTo>
                  <a:lnTo>
                    <a:pt x="59690" y="124460"/>
                  </a:lnTo>
                  <a:cubicBezTo>
                    <a:pt x="59690" y="88900"/>
                    <a:pt x="88900" y="59690"/>
                    <a:pt x="124460" y="59690"/>
                  </a:cubicBezTo>
                  <a:lnTo>
                    <a:pt x="4581764" y="59690"/>
                  </a:lnTo>
                  <a:moveTo>
                    <a:pt x="4581764" y="0"/>
                  </a:moveTo>
                  <a:lnTo>
                    <a:pt x="124460" y="0"/>
                  </a:lnTo>
                  <a:cubicBezTo>
                    <a:pt x="55880" y="0"/>
                    <a:pt x="0" y="55880"/>
                    <a:pt x="0" y="124460"/>
                  </a:cubicBezTo>
                  <a:lnTo>
                    <a:pt x="0" y="1120818"/>
                  </a:lnTo>
                  <a:cubicBezTo>
                    <a:pt x="0" y="1189398"/>
                    <a:pt x="55880" y="1245278"/>
                    <a:pt x="124460" y="1245278"/>
                  </a:cubicBezTo>
                  <a:lnTo>
                    <a:pt x="4581764" y="1245278"/>
                  </a:lnTo>
                  <a:cubicBezTo>
                    <a:pt x="4650344" y="1245278"/>
                    <a:pt x="4706224" y="1189398"/>
                    <a:pt x="4706224" y="1120818"/>
                  </a:cubicBezTo>
                  <a:lnTo>
                    <a:pt x="4706224" y="124460"/>
                  </a:lnTo>
                  <a:cubicBezTo>
                    <a:pt x="4706224" y="55880"/>
                    <a:pt x="4650344" y="0"/>
                    <a:pt x="4581764" y="0"/>
                  </a:cubicBezTo>
                  <a:close/>
                </a:path>
              </a:pathLst>
            </a:custGeom>
            <a:solidFill>
              <a:srgbClr val="2E1042"/>
            </a:solidFill>
          </p:spPr>
        </p:sp>
      </p:grpSp>
      <p:grpSp>
        <p:nvGrpSpPr>
          <p:cNvPr id="23" name="Group 23"/>
          <p:cNvGrpSpPr>
            <a:grpSpLocks noChangeAspect="1"/>
          </p:cNvGrpSpPr>
          <p:nvPr/>
        </p:nvGrpSpPr>
        <p:grpSpPr>
          <a:xfrm>
            <a:off x="17570707" y="643421"/>
            <a:ext cx="423543" cy="366788"/>
            <a:chOff x="0" y="0"/>
            <a:chExt cx="6350000" cy="5499100"/>
          </a:xfrm>
        </p:grpSpPr>
        <p:sp>
          <p:nvSpPr>
            <p:cNvPr id="24" name="Freeform 2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grpSp>
        <p:nvGrpSpPr>
          <p:cNvPr id="25" name="Group 25"/>
          <p:cNvGrpSpPr>
            <a:grpSpLocks noChangeAspect="1"/>
          </p:cNvGrpSpPr>
          <p:nvPr/>
        </p:nvGrpSpPr>
        <p:grpSpPr>
          <a:xfrm rot="-10800000">
            <a:off x="17570707" y="9258300"/>
            <a:ext cx="423543" cy="366788"/>
            <a:chOff x="0" y="0"/>
            <a:chExt cx="6350000" cy="5499100"/>
          </a:xfrm>
        </p:grpSpPr>
        <p:sp>
          <p:nvSpPr>
            <p:cNvPr id="26" name="Freeform 2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sp>
        <p:nvSpPr>
          <p:cNvPr id="27" name="AutoShape 27"/>
          <p:cNvSpPr/>
          <p:nvPr/>
        </p:nvSpPr>
        <p:spPr>
          <a:xfrm>
            <a:off x="17641298" y="3141206"/>
            <a:ext cx="282362" cy="0"/>
          </a:xfrm>
          <a:prstGeom prst="line">
            <a:avLst/>
          </a:prstGeom>
          <a:ln w="28575" cap="rnd">
            <a:solidFill>
              <a:srgbClr val="2E1042"/>
            </a:solidFill>
            <a:prstDash val="solid"/>
            <a:headEnd type="none" w="sm" len="sm"/>
            <a:tailEnd type="none" w="sm" len="sm"/>
          </a:ln>
        </p:spPr>
      </p:sp>
      <p:sp>
        <p:nvSpPr>
          <p:cNvPr id="28" name="AutoShape 28"/>
          <p:cNvSpPr/>
          <p:nvPr/>
        </p:nvSpPr>
        <p:spPr>
          <a:xfrm>
            <a:off x="17641298" y="3263910"/>
            <a:ext cx="282362" cy="0"/>
          </a:xfrm>
          <a:prstGeom prst="line">
            <a:avLst/>
          </a:prstGeom>
          <a:ln w="28575" cap="rnd">
            <a:solidFill>
              <a:srgbClr val="2E1042"/>
            </a:solidFill>
            <a:prstDash val="solid"/>
            <a:headEnd type="none" w="sm" len="sm"/>
            <a:tailEnd type="none" w="sm" len="sm"/>
          </a:ln>
        </p:spPr>
      </p:sp>
      <p:sp>
        <p:nvSpPr>
          <p:cNvPr id="29" name="AutoShape 29"/>
          <p:cNvSpPr/>
          <p:nvPr/>
        </p:nvSpPr>
        <p:spPr>
          <a:xfrm>
            <a:off x="17641298" y="3386615"/>
            <a:ext cx="282362" cy="0"/>
          </a:xfrm>
          <a:prstGeom prst="line">
            <a:avLst/>
          </a:prstGeom>
          <a:ln w="28575" cap="rnd">
            <a:solidFill>
              <a:srgbClr val="2E1042"/>
            </a:solidFill>
            <a:prstDash val="solid"/>
            <a:headEnd type="none" w="sm" len="sm"/>
            <a:tailEnd type="none" w="sm" len="sm"/>
          </a:ln>
        </p:spPr>
      </p:sp>
      <p:sp>
        <p:nvSpPr>
          <p:cNvPr id="38" name="TextBox 37"/>
          <p:cNvSpPr txBox="1"/>
          <p:nvPr/>
        </p:nvSpPr>
        <p:spPr>
          <a:xfrm>
            <a:off x="-15240" y="864915"/>
            <a:ext cx="1722596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sp>
        <p:nvSpPr>
          <p:cNvPr id="2" name="Rounded Rectangle 1"/>
          <p:cNvSpPr/>
          <p:nvPr/>
        </p:nvSpPr>
        <p:spPr>
          <a:xfrm>
            <a:off x="726281" y="2554616"/>
            <a:ext cx="15773400" cy="3581400"/>
          </a:xfrm>
          <a:prstGeom prst="roundRect">
            <a:avLst/>
          </a:prstGeom>
          <a:solidFill>
            <a:schemeClr val="accent1">
              <a:lumMod val="20000"/>
              <a:lumOff val="80000"/>
            </a:schemeClr>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500">
                <a:solidFill>
                  <a:schemeClr val="tx1"/>
                </a:solidFill>
              </a:rPr>
              <a:t>Sau khi luyện tập mỗi mức xong, em hãy ghi vào vở số điểm đạt được. Đánh dấu mức em đã thực hiện tốt nhất và số điểm cao nhất của em ở mức này.</a:t>
            </a:r>
            <a:endParaRPr lang="en-US" sz="4500">
              <a:solidFill>
                <a:schemeClr val="tx1"/>
              </a:solidFill>
            </a:endParaRPr>
          </a:p>
        </p:txBody>
      </p:sp>
      <p:pic>
        <p:nvPicPr>
          <p:cNvPr id="30"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3851568" y="6964680"/>
            <a:ext cx="9492343" cy="3322320"/>
          </a:xfrm>
          <a:prstGeom prst="rect">
            <a:avLst/>
          </a:prstGeom>
        </p:spPr>
      </p:pic>
    </p:spTree>
    <p:extLst>
      <p:ext uri="{BB962C8B-B14F-4D97-AF65-F5344CB8AC3E}">
        <p14:creationId xmlns:p14="http://schemas.microsoft.com/office/powerpoint/2010/main" val="26313146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9DF"/>
        </a:solidFill>
        <a:effectLst/>
      </p:bgPr>
    </p:bg>
    <p:spTree>
      <p:nvGrpSpPr>
        <p:cNvPr id="1" name=""/>
        <p:cNvGrpSpPr/>
        <p:nvPr/>
      </p:nvGrpSpPr>
      <p:grpSpPr>
        <a:xfrm>
          <a:off x="0" y="0"/>
          <a:ext cx="0" cy="0"/>
          <a:chOff x="0" y="0"/>
          <a:chExt cx="0" cy="0"/>
        </a:xfrm>
      </p:grpSpPr>
      <p:sp>
        <p:nvSpPr>
          <p:cNvPr id="2" name="AutoShape 2"/>
          <p:cNvSpPr/>
          <p:nvPr/>
        </p:nvSpPr>
        <p:spPr>
          <a:xfrm rot="8909">
            <a:off x="-88281" y="1637697"/>
            <a:ext cx="18376262" cy="0"/>
          </a:xfrm>
          <a:prstGeom prst="line">
            <a:avLst/>
          </a:prstGeom>
          <a:ln w="38100" cap="rnd">
            <a:solidFill>
              <a:srgbClr val="2E1042"/>
            </a:solidFill>
            <a:prstDash val="solid"/>
            <a:headEnd type="none" w="sm" len="sm"/>
            <a:tailEnd type="none" w="sm" len="sm"/>
          </a:ln>
        </p:spPr>
      </p:sp>
      <p:grpSp>
        <p:nvGrpSpPr>
          <p:cNvPr id="3" name="Group 3"/>
          <p:cNvGrpSpPr/>
          <p:nvPr/>
        </p:nvGrpSpPr>
        <p:grpSpPr>
          <a:xfrm>
            <a:off x="1437580" y="556735"/>
            <a:ext cx="543881" cy="543881"/>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4A97"/>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333262" y="556735"/>
            <a:ext cx="543881" cy="543881"/>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228945" y="556735"/>
            <a:ext cx="543881" cy="543881"/>
          </a:xfrm>
          <a:prstGeom prst="rect">
            <a:avLst/>
          </a:prstGeom>
        </p:spPr>
      </p:pic>
      <p:sp>
        <p:nvSpPr>
          <p:cNvPr id="18" name="AutoShape 18"/>
          <p:cNvSpPr/>
          <p:nvPr/>
        </p:nvSpPr>
        <p:spPr>
          <a:xfrm rot="5400000">
            <a:off x="12925124" y="5952824"/>
            <a:ext cx="8630253" cy="0"/>
          </a:xfrm>
          <a:prstGeom prst="line">
            <a:avLst/>
          </a:prstGeom>
          <a:ln w="38100" cap="rnd">
            <a:solidFill>
              <a:srgbClr val="2E1042"/>
            </a:solidFill>
            <a:prstDash val="solid"/>
            <a:headEnd type="none" w="sm" len="sm"/>
            <a:tailEnd type="none" w="sm" len="sm"/>
          </a:ln>
        </p:spPr>
      </p:sp>
      <p:grpSp>
        <p:nvGrpSpPr>
          <p:cNvPr id="19" name="Group 19"/>
          <p:cNvGrpSpPr/>
          <p:nvPr/>
        </p:nvGrpSpPr>
        <p:grpSpPr>
          <a:xfrm rot="5400000">
            <a:off x="16715361" y="4209090"/>
            <a:ext cx="2134235" cy="564724"/>
            <a:chOff x="0" y="0"/>
            <a:chExt cx="4706224" cy="1245278"/>
          </a:xfrm>
        </p:grpSpPr>
        <p:sp>
          <p:nvSpPr>
            <p:cNvPr id="20" name="Freeform 20"/>
            <p:cNvSpPr/>
            <p:nvPr/>
          </p:nvSpPr>
          <p:spPr>
            <a:xfrm>
              <a:off x="31750" y="31750"/>
              <a:ext cx="4642724" cy="1181778"/>
            </a:xfrm>
            <a:custGeom>
              <a:avLst/>
              <a:gdLst/>
              <a:ahLst/>
              <a:cxnLst/>
              <a:rect l="l" t="t" r="r" b="b"/>
              <a:pathLst>
                <a:path w="4642724" h="1181778">
                  <a:moveTo>
                    <a:pt x="4550014" y="1181778"/>
                  </a:moveTo>
                  <a:lnTo>
                    <a:pt x="92710" y="1181778"/>
                  </a:lnTo>
                  <a:cubicBezTo>
                    <a:pt x="41910" y="1181778"/>
                    <a:pt x="0" y="1139868"/>
                    <a:pt x="0" y="1089068"/>
                  </a:cubicBezTo>
                  <a:lnTo>
                    <a:pt x="0" y="92710"/>
                  </a:lnTo>
                  <a:cubicBezTo>
                    <a:pt x="0" y="41910"/>
                    <a:pt x="41910" y="0"/>
                    <a:pt x="92710" y="0"/>
                  </a:cubicBezTo>
                  <a:lnTo>
                    <a:pt x="4548744" y="0"/>
                  </a:lnTo>
                  <a:cubicBezTo>
                    <a:pt x="4599544" y="0"/>
                    <a:pt x="4641454" y="41910"/>
                    <a:pt x="4641454" y="92710"/>
                  </a:cubicBezTo>
                  <a:lnTo>
                    <a:pt x="4641454" y="1087798"/>
                  </a:lnTo>
                  <a:cubicBezTo>
                    <a:pt x="4642724" y="1139868"/>
                    <a:pt x="4600814" y="1181778"/>
                    <a:pt x="4550014" y="1181778"/>
                  </a:cubicBezTo>
                  <a:close/>
                </a:path>
              </a:pathLst>
            </a:custGeom>
            <a:solidFill>
              <a:srgbClr val="FFAC67"/>
            </a:solidFill>
          </p:spPr>
        </p:sp>
        <p:sp>
          <p:nvSpPr>
            <p:cNvPr id="21" name="Freeform 21"/>
            <p:cNvSpPr/>
            <p:nvPr/>
          </p:nvSpPr>
          <p:spPr>
            <a:xfrm>
              <a:off x="0" y="0"/>
              <a:ext cx="4706224" cy="1245278"/>
            </a:xfrm>
            <a:custGeom>
              <a:avLst/>
              <a:gdLst/>
              <a:ahLst/>
              <a:cxnLst/>
              <a:rect l="l" t="t" r="r" b="b"/>
              <a:pathLst>
                <a:path w="4706224" h="1245278">
                  <a:moveTo>
                    <a:pt x="4581764" y="59690"/>
                  </a:moveTo>
                  <a:cubicBezTo>
                    <a:pt x="4617324" y="59690"/>
                    <a:pt x="4646534" y="88900"/>
                    <a:pt x="4646534" y="124460"/>
                  </a:cubicBezTo>
                  <a:lnTo>
                    <a:pt x="4646534" y="1120818"/>
                  </a:lnTo>
                  <a:cubicBezTo>
                    <a:pt x="4646534" y="1156378"/>
                    <a:pt x="4617324" y="1185588"/>
                    <a:pt x="4581764" y="1185588"/>
                  </a:cubicBezTo>
                  <a:lnTo>
                    <a:pt x="124460" y="1185588"/>
                  </a:lnTo>
                  <a:cubicBezTo>
                    <a:pt x="88900" y="1185588"/>
                    <a:pt x="59690" y="1156378"/>
                    <a:pt x="59690" y="1120818"/>
                  </a:cubicBezTo>
                  <a:lnTo>
                    <a:pt x="59690" y="124460"/>
                  </a:lnTo>
                  <a:cubicBezTo>
                    <a:pt x="59690" y="88900"/>
                    <a:pt x="88900" y="59690"/>
                    <a:pt x="124460" y="59690"/>
                  </a:cubicBezTo>
                  <a:lnTo>
                    <a:pt x="4581764" y="59690"/>
                  </a:lnTo>
                  <a:moveTo>
                    <a:pt x="4581764" y="0"/>
                  </a:moveTo>
                  <a:lnTo>
                    <a:pt x="124460" y="0"/>
                  </a:lnTo>
                  <a:cubicBezTo>
                    <a:pt x="55880" y="0"/>
                    <a:pt x="0" y="55880"/>
                    <a:pt x="0" y="124460"/>
                  </a:cubicBezTo>
                  <a:lnTo>
                    <a:pt x="0" y="1120818"/>
                  </a:lnTo>
                  <a:cubicBezTo>
                    <a:pt x="0" y="1189398"/>
                    <a:pt x="55880" y="1245278"/>
                    <a:pt x="124460" y="1245278"/>
                  </a:cubicBezTo>
                  <a:lnTo>
                    <a:pt x="4581764" y="1245278"/>
                  </a:lnTo>
                  <a:cubicBezTo>
                    <a:pt x="4650344" y="1245278"/>
                    <a:pt x="4706224" y="1189398"/>
                    <a:pt x="4706224" y="1120818"/>
                  </a:cubicBezTo>
                  <a:lnTo>
                    <a:pt x="4706224" y="124460"/>
                  </a:lnTo>
                  <a:cubicBezTo>
                    <a:pt x="4706224" y="55880"/>
                    <a:pt x="4650344" y="0"/>
                    <a:pt x="4581764" y="0"/>
                  </a:cubicBezTo>
                  <a:close/>
                </a:path>
              </a:pathLst>
            </a:custGeom>
            <a:solidFill>
              <a:srgbClr val="2E1042"/>
            </a:solidFill>
          </p:spPr>
        </p:sp>
      </p:grpSp>
      <p:grpSp>
        <p:nvGrpSpPr>
          <p:cNvPr id="22" name="Group 22"/>
          <p:cNvGrpSpPr>
            <a:grpSpLocks noChangeAspect="1"/>
          </p:cNvGrpSpPr>
          <p:nvPr/>
        </p:nvGrpSpPr>
        <p:grpSpPr>
          <a:xfrm rot="-10800000">
            <a:off x="17570707" y="9258300"/>
            <a:ext cx="423543" cy="366788"/>
            <a:chOff x="0" y="0"/>
            <a:chExt cx="6350000" cy="5499100"/>
          </a:xfrm>
        </p:grpSpPr>
        <p:sp>
          <p:nvSpPr>
            <p:cNvPr id="23" name="Freeform 2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2E1042"/>
            </a:solidFill>
          </p:spPr>
        </p:sp>
      </p:grpSp>
      <p:sp>
        <p:nvSpPr>
          <p:cNvPr id="24" name="AutoShape 24"/>
          <p:cNvSpPr/>
          <p:nvPr/>
        </p:nvSpPr>
        <p:spPr>
          <a:xfrm>
            <a:off x="17641298" y="4354460"/>
            <a:ext cx="282362" cy="0"/>
          </a:xfrm>
          <a:prstGeom prst="line">
            <a:avLst/>
          </a:prstGeom>
          <a:ln w="28575" cap="rnd">
            <a:solidFill>
              <a:srgbClr val="2E1042"/>
            </a:solidFill>
            <a:prstDash val="solid"/>
            <a:headEnd type="none" w="sm" len="sm"/>
            <a:tailEnd type="none" w="sm" len="sm"/>
          </a:ln>
        </p:spPr>
      </p:sp>
      <p:sp>
        <p:nvSpPr>
          <p:cNvPr id="25" name="AutoShape 25"/>
          <p:cNvSpPr/>
          <p:nvPr/>
        </p:nvSpPr>
        <p:spPr>
          <a:xfrm>
            <a:off x="17641298" y="4477165"/>
            <a:ext cx="282362" cy="0"/>
          </a:xfrm>
          <a:prstGeom prst="line">
            <a:avLst/>
          </a:prstGeom>
          <a:ln w="28575" cap="rnd">
            <a:solidFill>
              <a:srgbClr val="2E1042"/>
            </a:solidFill>
            <a:prstDash val="solid"/>
            <a:headEnd type="none" w="sm" len="sm"/>
            <a:tailEnd type="none" w="sm" len="sm"/>
          </a:ln>
        </p:spPr>
      </p:sp>
      <p:sp>
        <p:nvSpPr>
          <p:cNvPr id="26" name="AutoShape 26"/>
          <p:cNvSpPr/>
          <p:nvPr/>
        </p:nvSpPr>
        <p:spPr>
          <a:xfrm>
            <a:off x="17641298" y="4599869"/>
            <a:ext cx="282362" cy="0"/>
          </a:xfrm>
          <a:prstGeom prst="line">
            <a:avLst/>
          </a:prstGeom>
          <a:ln w="28575" cap="rnd">
            <a:solidFill>
              <a:srgbClr val="2E1042"/>
            </a:solidFill>
            <a:prstDash val="solid"/>
            <a:headEnd type="none" w="sm" len="sm"/>
            <a:tailEnd type="none" w="sm" len="sm"/>
          </a:ln>
        </p:spPr>
      </p:sp>
      <p:sp>
        <p:nvSpPr>
          <p:cNvPr id="27" name="TextBox 26"/>
          <p:cNvSpPr txBox="1"/>
          <p:nvPr/>
        </p:nvSpPr>
        <p:spPr>
          <a:xfrm>
            <a:off x="44879" y="2174778"/>
            <a:ext cx="17225851"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HƯỚNG DẪN VỀ NHÀ </a:t>
            </a:r>
            <a:endParaRPr lang="en-US" sz="6000" b="1">
              <a:latin typeface="Arial" panose="020B0604020202020204" pitchFamily="34" charset="0"/>
              <a:cs typeface="Arial" panose="020B0604020202020204" pitchFamily="34" charset="0"/>
            </a:endParaRPr>
          </a:p>
        </p:txBody>
      </p:sp>
      <p:pic>
        <p:nvPicPr>
          <p:cNvPr id="29" name="Picture 6"/>
          <p:cNvPicPr>
            <a:picLocks noChangeAspect="1"/>
          </p:cNvPicPr>
          <p:nvPr/>
        </p:nvPicPr>
        <p:blipFill>
          <a:blip r:embed="rId4"/>
          <a:srcRect/>
          <a:stretch>
            <a:fillRect/>
          </a:stretch>
        </p:blipFill>
        <p:spPr>
          <a:xfrm>
            <a:off x="379904" y="4354460"/>
            <a:ext cx="6785844" cy="5267511"/>
          </a:xfrm>
          <a:prstGeom prst="rect">
            <a:avLst/>
          </a:prstGeom>
        </p:spPr>
      </p:pic>
      <p:sp>
        <p:nvSpPr>
          <p:cNvPr id="30" name="Pentagon 29"/>
          <p:cNvSpPr/>
          <p:nvPr/>
        </p:nvSpPr>
        <p:spPr>
          <a:xfrm>
            <a:off x="7620000" y="4000500"/>
            <a:ext cx="9144000" cy="213360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n-US" sz="4500" smtClean="0">
                <a:solidFill>
                  <a:schemeClr val="tx1"/>
                </a:solidFill>
                <a:latin typeface="Arial" panose="020B0604020202020204" pitchFamily="34" charset="0"/>
                <a:cs typeface="Arial" panose="020B0604020202020204" pitchFamily="34" charset="0"/>
              </a:rPr>
              <a:t>Ôn tập lại nội dung bài học </a:t>
            </a:r>
          </a:p>
          <a:p>
            <a:pPr algn="ctr">
              <a:lnSpc>
                <a:spcPct val="150000"/>
              </a:lnSpc>
            </a:pPr>
            <a:r>
              <a:rPr lang="en-US" sz="4500" smtClean="0">
                <a:solidFill>
                  <a:schemeClr val="tx1"/>
                </a:solidFill>
                <a:latin typeface="Arial" panose="020B0604020202020204" pitchFamily="34" charset="0"/>
                <a:cs typeface="Arial" panose="020B0604020202020204" pitchFamily="34" charset="0"/>
              </a:rPr>
              <a:t>ngày hôm nay</a:t>
            </a:r>
            <a:endParaRPr lang="en-US" sz="4500">
              <a:solidFill>
                <a:schemeClr val="tx1"/>
              </a:solidFill>
              <a:latin typeface="Arial" panose="020B0604020202020204" pitchFamily="34" charset="0"/>
              <a:cs typeface="Arial" panose="020B0604020202020204" pitchFamily="34" charset="0"/>
            </a:endParaRPr>
          </a:p>
        </p:txBody>
      </p:sp>
      <p:sp>
        <p:nvSpPr>
          <p:cNvPr id="31" name="Pentagon 30"/>
          <p:cNvSpPr/>
          <p:nvPr/>
        </p:nvSpPr>
        <p:spPr>
          <a:xfrm>
            <a:off x="7620000" y="6988215"/>
            <a:ext cx="9144000" cy="213360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n-US" sz="4500" smtClean="0">
                <a:solidFill>
                  <a:schemeClr val="tx1"/>
                </a:solidFill>
                <a:latin typeface="Arial" panose="020B0604020202020204" pitchFamily="34" charset="0"/>
                <a:cs typeface="Arial" panose="020B0604020202020204" pitchFamily="34" charset="0"/>
              </a:rPr>
              <a:t>Soạn </a:t>
            </a:r>
            <a:r>
              <a:rPr lang="en-US" sz="4500" b="1" i="1" smtClean="0">
                <a:solidFill>
                  <a:schemeClr val="tx1"/>
                </a:solidFill>
                <a:latin typeface="Arial" panose="020B0604020202020204" pitchFamily="34" charset="0"/>
                <a:cs typeface="Arial" panose="020B0604020202020204" pitchFamily="34" charset="0"/>
              </a:rPr>
              <a:t>Bài </a:t>
            </a:r>
            <a:r>
              <a:rPr lang="en-US" sz="4500" b="1" i="1" smtClean="0">
                <a:solidFill>
                  <a:schemeClr val="tx1"/>
                </a:solidFill>
                <a:latin typeface="Arial" panose="020B0604020202020204" pitchFamily="34" charset="0"/>
                <a:cs typeface="Arial" panose="020B0604020202020204" pitchFamily="34" charset="0"/>
              </a:rPr>
              <a:t>1. Máy </a:t>
            </a:r>
            <a:r>
              <a:rPr lang="en-US" sz="4500" b="1" i="1" smtClean="0">
                <a:solidFill>
                  <a:schemeClr val="tx1"/>
                </a:solidFill>
                <a:latin typeface="Arial" panose="020B0604020202020204" pitchFamily="34" charset="0"/>
                <a:cs typeface="Arial" panose="020B0604020202020204" pitchFamily="34" charset="0"/>
              </a:rPr>
              <a:t>tính giúp em quan sát hạt đậu nảy mầm </a:t>
            </a:r>
            <a:endParaRPr lang="en-US" sz="4500" b="1" i="1">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398</Words>
  <Application>Microsoft Office PowerPoint</Application>
  <PresentationFormat>Custom</PresentationFormat>
  <Paragraphs>43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Modern UI Illustration Group Project Education Presentation</dc:title>
  <cp:lastModifiedBy>Admin</cp:lastModifiedBy>
  <cp:revision>27</cp:revision>
  <dcterms:created xsi:type="dcterms:W3CDTF">2006-08-16T00:00:00Z</dcterms:created>
  <dcterms:modified xsi:type="dcterms:W3CDTF">2022-11-19T01:26:08Z</dcterms:modified>
  <dc:identifier>DAFOn1vj_Uw</dc:identifier>
</cp:coreProperties>
</file>