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68" r:id="rId2"/>
    <p:sldId id="263" r:id="rId3"/>
    <p:sldId id="271" r:id="rId4"/>
    <p:sldId id="257" r:id="rId5"/>
    <p:sldId id="258" r:id="rId6"/>
    <p:sldId id="272" r:id="rId7"/>
    <p:sldId id="298" r:id="rId8"/>
    <p:sldId id="299" r:id="rId9"/>
    <p:sldId id="300" r:id="rId10"/>
    <p:sldId id="314" r:id="rId11"/>
    <p:sldId id="315" r:id="rId12"/>
    <p:sldId id="316" r:id="rId13"/>
    <p:sldId id="317" r:id="rId14"/>
    <p:sldId id="301" r:id="rId15"/>
    <p:sldId id="318" r:id="rId16"/>
    <p:sldId id="319" r:id="rId17"/>
    <p:sldId id="320" r:id="rId18"/>
    <p:sldId id="321" r:id="rId19"/>
    <p:sldId id="256" r:id="rId20"/>
    <p:sldId id="297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3240EC-DE11-4CBD-9189-CCA67FA22240}">
          <p14:sldIdLst>
            <p14:sldId id="268"/>
            <p14:sldId id="263"/>
            <p14:sldId id="271"/>
            <p14:sldId id="257"/>
            <p14:sldId id="258"/>
            <p14:sldId id="272"/>
            <p14:sldId id="298"/>
            <p14:sldId id="299"/>
            <p14:sldId id="300"/>
            <p14:sldId id="314"/>
            <p14:sldId id="315"/>
            <p14:sldId id="316"/>
            <p14:sldId id="317"/>
            <p14:sldId id="301"/>
            <p14:sldId id="318"/>
            <p14:sldId id="319"/>
            <p14:sldId id="320"/>
            <p14:sldId id="321"/>
            <p14:sldId id="256"/>
            <p14:sldId id="297"/>
          </p14:sldIdLst>
        </p14:section>
        <p14:section name="Untitled Section" id="{589F5BFB-443C-4D84-A9D7-BEAD07A9ED9F}">
          <p14:sldIdLst/>
        </p14:section>
        <p14:section name="Untitled Section" id="{407BA6E4-8F8F-4113-8028-F14E4B7B4B4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FFCC"/>
    <a:srgbClr val="FFFAB2"/>
    <a:srgbClr val="BEE2F9"/>
    <a:srgbClr val="F9C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77D81-0B29-4C50-8D21-17553FB37665}" type="datetimeFigureOut">
              <a:rPr lang="en-US" smtClean="0"/>
              <a:t>19/11/2022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39A0-19DA-4A0C-9204-F201D344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5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61.svg"/><Relationship Id="rId10" Type="http://schemas.openxmlformats.org/officeDocument/2006/relationships/image" Target="../media/image4.png"/><Relationship Id="rId9" Type="http://schemas.openxmlformats.org/officeDocument/2006/relationships/image" Target="../media/image6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24" Type="http://schemas.openxmlformats.org/officeDocument/2006/relationships/image" Target="../media/image29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24" Type="http://schemas.openxmlformats.org/officeDocument/2006/relationships/image" Target="../media/image32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23" Type="http://schemas.openxmlformats.org/officeDocument/2006/relationships/image" Target="../media/image57.svg"/><Relationship Id="rId10" Type="http://schemas.openxmlformats.org/officeDocument/2006/relationships/image" Target="../media/image6.png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5.svg"/><Relationship Id="rId25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24" Type="http://schemas.openxmlformats.org/officeDocument/2006/relationships/image" Target="../media/image34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24" Type="http://schemas.openxmlformats.org/officeDocument/2006/relationships/image" Target="../media/image36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Relationship Id="rId14" Type="http://schemas.openxmlformats.org/officeDocument/2006/relationships/image" Target="../media/image220.svg"/></Relationships>
</file>

<file path=ppt/slides/_rels/slide18.xml.rels><?xml version="1.0" encoding="UTF-8" standalone="yes"?>
<Relationships xmlns="http://schemas.openxmlformats.org/package/2006/relationships"><Relationship Id="rId25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24" Type="http://schemas.openxmlformats.org/officeDocument/2006/relationships/image" Target="../media/image37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17" Type="http://schemas.openxmlformats.org/officeDocument/2006/relationships/image" Target="../media/image1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39.png"/><Relationship Id="rId9" Type="http://schemas.openxmlformats.org/officeDocument/2006/relationships/image" Target="../media/image80.sv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23" Type="http://schemas.openxmlformats.org/officeDocument/2006/relationships/image" Target="../media/image57.svg"/><Relationship Id="rId10" Type="http://schemas.openxmlformats.org/officeDocument/2006/relationships/image" Target="../media/image6.png"/><Relationship Id="rId9" Type="http://schemas.openxmlformats.org/officeDocument/2006/relationships/image" Target="../media/image37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61.svg"/><Relationship Id="rId10" Type="http://schemas.openxmlformats.org/officeDocument/2006/relationships/image" Target="../media/image4.png"/><Relationship Id="rId9" Type="http://schemas.openxmlformats.org/officeDocument/2006/relationships/image" Target="../media/image6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.png"/><Relationship Id="rId13" Type="http://schemas.openxmlformats.org/officeDocument/2006/relationships/image" Target="../media/image24.svg"/><Relationship Id="rId21" Type="http://schemas.openxmlformats.org/officeDocument/2006/relationships/image" Target="../media/image26.svg"/><Relationship Id="rId17" Type="http://schemas.openxmlformats.org/officeDocument/2006/relationships/image" Target="../media/image6.pn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svg"/><Relationship Id="rId15" Type="http://schemas.openxmlformats.org/officeDocument/2006/relationships/image" Target="../media/image14.svg"/><Relationship Id="rId5" Type="http://schemas.openxmlformats.org/officeDocument/2006/relationships/image" Target="../media/image18.svg"/><Relationship Id="rId23" Type="http://schemas.openxmlformats.org/officeDocument/2006/relationships/image" Target="../media/image1170.svg"/><Relationship Id="rId19" Type="http://schemas.openxmlformats.org/officeDocument/2006/relationships/image" Target="../media/image11.png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18.png"/><Relationship Id="rId3" Type="http://schemas.openxmlformats.org/officeDocument/2006/relationships/image" Target="../media/image28.svg"/><Relationship Id="rId7" Type="http://schemas.openxmlformats.org/officeDocument/2006/relationships/image" Target="../media/image16.png"/><Relationship Id="rId12" Type="http://schemas.openxmlformats.org/officeDocument/2006/relationships/image" Target="../media/image12.svg"/><Relationship Id="rId2" Type="http://schemas.openxmlformats.org/officeDocument/2006/relationships/image" Target="../media/image14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5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09.sv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5.svg"/><Relationship Id="rId12" Type="http://schemas.openxmlformats.org/officeDocument/2006/relationships/image" Target="../media/image7.png"/><Relationship Id="rId25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24" Type="http://schemas.openxmlformats.org/officeDocument/2006/relationships/image" Target="../media/image20.png"/><Relationship Id="rId23" Type="http://schemas.openxmlformats.org/officeDocument/2006/relationships/image" Target="../media/image57.svg"/><Relationship Id="rId28" Type="http://schemas.openxmlformats.org/officeDocument/2006/relationships/image" Target="../media/image23.png"/><Relationship Id="rId27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7" Type="http://schemas.openxmlformats.org/officeDocument/2006/relationships/image" Target="../media/image13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24" Type="http://schemas.openxmlformats.org/officeDocument/2006/relationships/image" Target="../media/image24.png"/><Relationship Id="rId23" Type="http://schemas.openxmlformats.org/officeDocument/2006/relationships/image" Target="../media/image57.svg"/><Relationship Id="rId5" Type="http://schemas.openxmlformats.org/officeDocument/2006/relationships/image" Target="../media/image133.svg"/><Relationship Id="rId10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24" Type="http://schemas.openxmlformats.org/officeDocument/2006/relationships/image" Target="../media/image27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0853" y="8443161"/>
            <a:ext cx="21930915" cy="4205999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ADDFB8">
                <a:alpha val="80000"/>
              </a:srgbClr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491045">
            <a:off x="-1440277" y="-1039874"/>
            <a:ext cx="3764424" cy="360700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931800" flipH="1">
            <a:off x="317345" y="7835026"/>
            <a:ext cx="2183352" cy="187768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07524">
            <a:off x="14909327" y="7443139"/>
            <a:ext cx="2857207" cy="20000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62000" y="1948434"/>
            <a:ext cx="163360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XIN CHÀO CÁC EM!</a:t>
            </a: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TIẾT HỌC NGÀY HÔM NAY!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59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773" y="4457664"/>
            <a:ext cx="5108027" cy="3834204"/>
          </a:xfrm>
          <a:prstGeom prst="round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" y="1822154"/>
            <a:ext cx="18288001" cy="11592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 VẬT EM YÊU THÍCH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1999461" y="-1252702"/>
            <a:ext cx="3781744" cy="3623599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489058" y="-1579060"/>
            <a:ext cx="3946210" cy="39031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60636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sp>
        <p:nvSpPr>
          <p:cNvPr id="12" name="Rounded Rectangular Callout 11"/>
          <p:cNvSpPr/>
          <p:nvPr/>
        </p:nvSpPr>
        <p:spPr>
          <a:xfrm>
            <a:off x="404334" y="3893758"/>
            <a:ext cx="6192313" cy="4812274"/>
          </a:xfrm>
          <a:prstGeom prst="wedgeRoundRectCallout">
            <a:avLst>
              <a:gd name="adj1" fmla="val 51925"/>
              <a:gd name="adj2" fmla="val 169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chính: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nhận dạng của con vật yêu thích của em.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hay dắt nó đi dạo hay không?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cảm xúc của em đối với con vật.</a:t>
            </a:r>
            <a:endParaRPr lang="en-US" sz="3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1734800" y="3893758"/>
            <a:ext cx="6192313" cy="4962015"/>
          </a:xfrm>
          <a:prstGeom prst="wedgeRoundRectCallout">
            <a:avLst>
              <a:gd name="adj1" fmla="val -52816"/>
              <a:gd name="adj2" fmla="val 453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trong bài: </a:t>
            </a: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có thể chọn các hình ảnh liên quan đến chủ đề.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người trình bày: </a:t>
            </a: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hoặc cá nhân thực hiện bài thuyết trình. </a:t>
            </a:r>
          </a:p>
        </p:txBody>
      </p:sp>
    </p:spTree>
    <p:extLst>
      <p:ext uri="{BB962C8B-B14F-4D97-AF65-F5344CB8AC3E}">
        <p14:creationId xmlns:p14="http://schemas.microsoft.com/office/powerpoint/2010/main" val="9043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1822154"/>
            <a:ext cx="18288001" cy="115927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HỌC, LỚP HỌC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1999461" y="-1252702"/>
            <a:ext cx="3781744" cy="3623599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489058" y="-1579060"/>
            <a:ext cx="3946210" cy="39031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60636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sp>
        <p:nvSpPr>
          <p:cNvPr id="12" name="Rounded Rectangular Callout 11"/>
          <p:cNvSpPr/>
          <p:nvPr/>
        </p:nvSpPr>
        <p:spPr>
          <a:xfrm>
            <a:off x="404334" y="3893758"/>
            <a:ext cx="6192313" cy="4812274"/>
          </a:xfrm>
          <a:prstGeom prst="wedgeRoundRectCallout">
            <a:avLst>
              <a:gd name="adj1" fmla="val 51925"/>
              <a:gd name="adj2" fmla="val 169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chính: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em có bao nhiêu bạn?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giáo chủ nhiệm là ai?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em vào lớp học và ra về là mấy giờ?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bạn mà em yêu mến?</a:t>
            </a:r>
            <a:endParaRPr lang="en-US" sz="3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1734800" y="3893758"/>
            <a:ext cx="6192313" cy="4962015"/>
          </a:xfrm>
          <a:prstGeom prst="wedgeRoundRectCallout">
            <a:avLst>
              <a:gd name="adj1" fmla="val -52816"/>
              <a:gd name="adj2" fmla="val 453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trong bài: </a:t>
            </a: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có thể chọn các hình ảnh liên quan đến chủ đề.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người trình bày: </a:t>
            </a: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hoặc cá nhân thực hiện bài thuyết trình.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84" y="4543321"/>
            <a:ext cx="5743679" cy="57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893"/>
          <a:stretch/>
        </p:blipFill>
        <p:spPr>
          <a:xfrm>
            <a:off x="6477462" y="4631876"/>
            <a:ext cx="5351713" cy="3336038"/>
          </a:xfrm>
          <a:prstGeom prst="round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" y="1822154"/>
            <a:ext cx="18288001" cy="11592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 ĐẸP QUÊ HƯƠNG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1999461" y="-1252702"/>
            <a:ext cx="3781744" cy="3623599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489058" y="-1579060"/>
            <a:ext cx="3946210" cy="39031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60636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sp>
        <p:nvSpPr>
          <p:cNvPr id="12" name="Rounded Rectangular Callout 11"/>
          <p:cNvSpPr/>
          <p:nvPr/>
        </p:nvSpPr>
        <p:spPr>
          <a:xfrm>
            <a:off x="404334" y="3893758"/>
            <a:ext cx="6192313" cy="4812274"/>
          </a:xfrm>
          <a:prstGeom prst="wedgeRoundRectCallout">
            <a:avLst>
              <a:gd name="adj1" fmla="val 51925"/>
              <a:gd name="adj2" fmla="val 169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chính:</a:t>
            </a:r>
            <a:endParaRPr lang="en-US" sz="3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về nét đẹp đặc trưng ở quê hương em.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nhớ về địa điểm đó mỗi khi đi xa?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cảm xúc của em về địa điểm đó. 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1734800" y="3893758"/>
            <a:ext cx="6192313" cy="4962015"/>
          </a:xfrm>
          <a:prstGeom prst="wedgeRoundRectCallout">
            <a:avLst>
              <a:gd name="adj1" fmla="val -52816"/>
              <a:gd name="adj2" fmla="val 453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trong bài: </a:t>
            </a: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có thể chọn các hình ảnh liên quan đến chủ đề.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người trình bày: </a:t>
            </a: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hoặc cá nhân thực hiện bài thuyết trình. </a:t>
            </a:r>
          </a:p>
        </p:txBody>
      </p:sp>
    </p:spTree>
    <p:extLst>
      <p:ext uri="{BB962C8B-B14F-4D97-AF65-F5344CB8AC3E}">
        <p14:creationId xmlns:p14="http://schemas.microsoft.com/office/powerpoint/2010/main" val="1320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96200" y="1957585"/>
            <a:ext cx="10134600" cy="5103884"/>
          </a:xfrm>
          <a:prstGeom prst="cloudCallout">
            <a:avLst>
              <a:gd name="adj1" fmla="val -56677"/>
              <a:gd name="adj2" fmla="val 51045"/>
            </a:avLst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Trước khi tạo bài trình chiếu, em cần lựa chọn chủ đề và chuẩn bị những nội dung phù hợp.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3622781"/>
            <a:ext cx="7924800" cy="58148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1999461" y="-1252702"/>
            <a:ext cx="3781744" cy="3623599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489058" y="-1579060"/>
            <a:ext cx="3946210" cy="39031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60636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3" name="Picture 5"/>
          <p:cNvPicPr>
            <a:picLocks noChangeAspect="1"/>
          </p:cNvPicPr>
          <p:nvPr/>
        </p:nvPicPr>
        <p:blipFill rotWithShape="1">
          <a:blip r:embed="rId24"/>
          <a:srcRect t="56553" r="21423"/>
          <a:stretch/>
        </p:blipFill>
        <p:spPr>
          <a:xfrm>
            <a:off x="11658600" y="7302504"/>
            <a:ext cx="5918791" cy="29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5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95376" y="6586614"/>
            <a:ext cx="8497246" cy="326081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842122">
            <a:off x="-1999461" y="-1252702"/>
            <a:ext cx="3781744" cy="3623599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489058" y="-1579060"/>
            <a:ext cx="3946210" cy="39031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60636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sp>
        <p:nvSpPr>
          <p:cNvPr id="8" name="TextBox 7"/>
          <p:cNvSpPr txBox="1"/>
          <p:nvPr/>
        </p:nvSpPr>
        <p:spPr>
          <a:xfrm>
            <a:off x="914400" y="1771650"/>
            <a:ext cx="181356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2. </a:t>
            </a: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và trình diễn bản trình chiếu 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52499" y="3225493"/>
            <a:ext cx="16383000" cy="33172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Sau khi chuẩn bị được nội dung, em và các bạn hãy cùng tạo bài trình chiếu về chủ đề đã lựa chọn. Bài trình chiếu đó cần có 4 trang hoặc nhiều trang hơn.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1999461" y="-1252702"/>
            <a:ext cx="3781744" cy="3623599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489058" y="-1579060"/>
            <a:ext cx="3946210" cy="39031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60636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sp>
        <p:nvSpPr>
          <p:cNvPr id="8" name="TextBox 7"/>
          <p:cNvSpPr txBox="1"/>
          <p:nvPr/>
        </p:nvSpPr>
        <p:spPr>
          <a:xfrm>
            <a:off x="951554" y="1873303"/>
            <a:ext cx="160020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Các bước thực hiện một bài trình chiếu 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0654" y="3087281"/>
            <a:ext cx="15163800" cy="1471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>
                <a:solidFill>
                  <a:schemeClr val="tx1"/>
                </a:solidFill>
              </a:rPr>
              <a:t>Bước 1: </a:t>
            </a:r>
            <a:r>
              <a:rPr lang="vi-VN" sz="4000">
                <a:solidFill>
                  <a:schemeClr val="tx1"/>
                </a:solidFill>
              </a:rPr>
              <a:t>Kích hoạt phần mềm trình chiếu.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0654" y="5089447"/>
            <a:ext cx="15163800" cy="1471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smtClean="0">
                <a:solidFill>
                  <a:schemeClr val="tx1"/>
                </a:solidFill>
              </a:rPr>
              <a:t>Bước </a:t>
            </a:r>
            <a:r>
              <a:rPr lang="vi-VN" sz="4000" b="1">
                <a:solidFill>
                  <a:schemeClr val="tx1"/>
                </a:solidFill>
              </a:rPr>
              <a:t>2: </a:t>
            </a:r>
            <a:r>
              <a:rPr lang="vi-VN" sz="4000">
                <a:solidFill>
                  <a:schemeClr val="tx1"/>
                </a:solidFill>
              </a:rPr>
              <a:t>Tạo tệp trình chiếu và lưu với tên phù hợp.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0654" y="7073982"/>
            <a:ext cx="15163800" cy="19223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tx1"/>
                </a:solidFill>
              </a:rPr>
              <a:t>Bước 3: </a:t>
            </a:r>
            <a:r>
              <a:rPr lang="vi-VN" sz="4000">
                <a:solidFill>
                  <a:schemeClr val="tx1"/>
                </a:solidFill>
              </a:rPr>
              <a:t>Lần lượt nhập nội dung và thêm ảnh </a:t>
            </a:r>
            <a:r>
              <a:rPr lang="vi-VN" sz="4000" smtClean="0">
                <a:solidFill>
                  <a:schemeClr val="tx1"/>
                </a:solidFill>
              </a:rPr>
              <a:t>cho </a:t>
            </a:r>
            <a:r>
              <a:rPr lang="vi-VN" sz="4000">
                <a:solidFill>
                  <a:schemeClr val="tx1"/>
                </a:solidFill>
              </a:rPr>
              <a:t>từng trang trình chiếu như các em đã chuẩn bị.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1999461" y="-1252702"/>
            <a:ext cx="3781744" cy="3623599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489058" y="-1579060"/>
            <a:ext cx="3946210" cy="39031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60636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5" t="56939" r="21764"/>
          <a:stretch/>
        </p:blipFill>
        <p:spPr>
          <a:xfrm>
            <a:off x="10088447" y="2447787"/>
            <a:ext cx="8072628" cy="683819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9186" y="2225877"/>
            <a:ext cx="10410736" cy="6640218"/>
            <a:chOff x="79186" y="2225877"/>
            <a:chExt cx="10410736" cy="6640218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2440472"/>
              <a:ext cx="8839200" cy="623149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Hướng dẫn lắng nghe trình bày:</a:t>
              </a:r>
            </a:p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Các em chú ý lắng nghe phần trình bày của nhóm bạn.</a:t>
              </a:r>
            </a:p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Chỉ ra các điểm mạnh và đưa ra một số nhận xét để góp ý cho bài của các nhóm. 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 rot="20842483">
              <a:off x="7415185" y="8078569"/>
              <a:ext cx="3074737" cy="787526"/>
            </a:xfrm>
            <a:prstGeom prst="rect">
              <a:avLst/>
            </a:prstGeom>
          </p:spPr>
        </p:pic>
        <p:pic>
          <p:nvPicPr>
            <p:cNvPr id="14" name="Picture 1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 rot="20842483">
              <a:off x="79186" y="2225877"/>
              <a:ext cx="3074737" cy="787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82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1999461" y="-1252702"/>
            <a:ext cx="3781744" cy="3623599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489058" y="-1579060"/>
            <a:ext cx="3946210" cy="39031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60636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sp>
        <p:nvSpPr>
          <p:cNvPr id="2" name="Rounded Rectangle 1"/>
          <p:cNvSpPr/>
          <p:nvPr/>
        </p:nvSpPr>
        <p:spPr>
          <a:xfrm>
            <a:off x="625146" y="1938287"/>
            <a:ext cx="17037706" cy="14736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Em hãy sắp xếp các bước sau để có thứ tự đúng khi tạo bài trình chiếu: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323382" y="7136268"/>
            <a:ext cx="11430000" cy="1143000"/>
          </a:xfrm>
          <a:prstGeom prst="flowChartTermina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Nhập nội dung cho từng trang trình chiếu.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2323382" y="5843003"/>
            <a:ext cx="11430000" cy="1143000"/>
          </a:xfrm>
          <a:prstGeom prst="flowChartTermina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Kích hoạt phần mềm trình chiếu.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2348191" y="4662276"/>
            <a:ext cx="11430000" cy="1143000"/>
          </a:xfrm>
          <a:prstGeom prst="flowChartTermina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2) Lưu tệp trình chiếu.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2348191" y="3481549"/>
            <a:ext cx="11430000" cy="1143000"/>
          </a:xfrm>
          <a:prstGeom prst="flowChartTermina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Tạo tệp trình chiếu mới.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990600" y="8477673"/>
            <a:ext cx="1051254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48191" y="8484913"/>
            <a:ext cx="12256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tự đúng khi tạo bài trình chiếu là 3 – 1 – 4 – 2</a:t>
            </a:r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4557844" y="3682158"/>
            <a:ext cx="3730155" cy="511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  <p:bldP spid="8" grpId="0"/>
      <p:bldP spid="15" grpId="0"/>
      <p:bldP spid="16" grpId="0"/>
      <p:bldP spid="17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1999461" y="-1252702"/>
            <a:ext cx="3781744" cy="3623599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489058" y="-1579060"/>
            <a:ext cx="3946210" cy="39031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60636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sp>
        <p:nvSpPr>
          <p:cNvPr id="5" name="Cloud 4"/>
          <p:cNvSpPr/>
          <p:nvPr/>
        </p:nvSpPr>
        <p:spPr>
          <a:xfrm>
            <a:off x="960424" y="2029268"/>
            <a:ext cx="8458200" cy="41910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tạo một bài trình chiếu về chủ đề em yêu thích. 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219200" y="4687056"/>
            <a:ext cx="6507176" cy="5650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90271" y="3544782"/>
            <a:ext cx="85900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Gợi ý các bước làm bài: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Kích hoạt phần mềm trình chiếu.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Tạo tệp với tiêu đề “Con vật yêu thích của em”.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Thêm nội dung cho bài trình chiếu.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Lưu lại bản trình chiếu.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1113" b="34661"/>
          <a:stretch>
            <a:fillRect/>
          </a:stretch>
        </p:blipFill>
        <p:spPr>
          <a:xfrm rot="5639570">
            <a:off x="-4927424" y="2671337"/>
            <a:ext cx="12595565" cy="59179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17947" flipH="1">
            <a:off x="15406711" y="599143"/>
            <a:ext cx="2061147" cy="17725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6323" y="590552"/>
            <a:ext cx="1789768" cy="17897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45326" y="7236415"/>
            <a:ext cx="3531762" cy="2472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321561">
            <a:off x="15046834" y="7674835"/>
            <a:ext cx="5033394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065848" y="5090192"/>
            <a:ext cx="4716635" cy="45108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5456" y="977604"/>
            <a:ext cx="8461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338" y="2679974"/>
            <a:ext cx="10544218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Ôn tập lại kiến thức đã được học trong bài ngày hôm nay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Làm đầy đủ các bài tập về nhà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Đọc trước và chuẩn bị </a:t>
            </a: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bài 1. Em làm quen với phần mềm mouse skills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58109" y="4363176"/>
            <a:ext cx="3960857" cy="55299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2995" y="2104853"/>
            <a:ext cx="140123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“Đánh nhanh thắng nhanh” 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942081"/>
            <a:ext cx="1264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LUẬT CHƠI: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Các em thực hiện trò chơi theo nhóm.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Trên bảng là thứ tự của bài trình chiếu.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Khi giáo viên hô “Chuẩn bị/đánh” các em hãy nhanh chóng đập tay vào một bước để làm bài thuyết trình.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Mỗi lần đập trúng nhóm sẽ được cộng điểm, nhóm nào nhiều điểm nhất sẽ chiến thắng.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0853" y="8443161"/>
            <a:ext cx="21930915" cy="4205999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ADDFB8">
                <a:alpha val="80000"/>
              </a:srgbClr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491045">
            <a:off x="-1440277" y="-1039874"/>
            <a:ext cx="3764424" cy="360700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931800" flipH="1">
            <a:off x="317345" y="7835026"/>
            <a:ext cx="2183352" cy="187768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07524">
            <a:off x="14909327" y="7443139"/>
            <a:ext cx="2857207" cy="20000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90600" y="2257672"/>
            <a:ext cx="163360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TẠM BIỆT CÁC EM!</a:t>
            </a: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26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2995" y="2104853"/>
            <a:ext cx="140123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“Đánh nhanh thắng nhanh” 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9397411" y="4330274"/>
            <a:ext cx="8305800" cy="1371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Thêm ảnh vào bài trình chiếu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533400" y="4330274"/>
            <a:ext cx="8305800" cy="1371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Tạo bài trình chiếu mới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533400" y="6753615"/>
            <a:ext cx="8305800" cy="1371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Chỉnh sửa kích thước ảnh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9397411" y="6753615"/>
            <a:ext cx="8305800" cy="1371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Lưu bài trình chiếu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3454904" y="2735693"/>
            <a:ext cx="10318010" cy="306783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8695994"/>
            <a:ext cx="18288000" cy="3507346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3C4D4">
                <a:alpha val="80000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848860">
            <a:off x="-1251847" y="-1276961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29845">
            <a:off x="88381" y="116080"/>
            <a:ext cx="2914096" cy="20398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0958">
            <a:off x="14801284" y="4708289"/>
            <a:ext cx="3100177" cy="6067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523526" y="4261741"/>
            <a:ext cx="743636" cy="83908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H="1">
            <a:off x="14688828" y="1519823"/>
            <a:ext cx="613671" cy="692436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609600" y="5590733"/>
            <a:ext cx="3067396" cy="411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1436" y="2466467"/>
            <a:ext cx="13182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  <a:endParaRPr lang="en-US" sz="7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TRÌNH CHIẾU CỦA EM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11484" b="13215"/>
          <a:stretch>
            <a:fillRect/>
          </a:stretch>
        </p:blipFill>
        <p:spPr>
          <a:xfrm>
            <a:off x="13029431" y="6096006"/>
            <a:ext cx="5504339" cy="53967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0497573">
            <a:off x="-1001464" y="-2485116"/>
            <a:ext cx="3905581" cy="65502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07094" y="1333500"/>
            <a:ext cx="1203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93847" y="3684303"/>
            <a:ext cx="12382551" cy="1348978"/>
            <a:chOff x="4658405" y="3039180"/>
            <a:chExt cx="12382551" cy="1348978"/>
          </a:xfrm>
        </p:grpSpPr>
        <p:sp>
          <p:nvSpPr>
            <p:cNvPr id="14" name="Flowchart: Connector 13"/>
            <p:cNvSpPr/>
            <p:nvPr/>
          </p:nvSpPr>
          <p:spPr>
            <a:xfrm>
              <a:off x="4658405" y="3039180"/>
              <a:ext cx="1398172" cy="1348978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24847" y="3153261"/>
              <a:ext cx="10516109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CHUẨN BỊ CHO BÀI TRÌNH CHIẾU 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93847" y="6586394"/>
            <a:ext cx="12394956" cy="1348978"/>
            <a:chOff x="4658405" y="3039180"/>
            <a:chExt cx="12394956" cy="1348978"/>
          </a:xfrm>
        </p:grpSpPr>
        <p:sp>
          <p:nvSpPr>
            <p:cNvPr id="18" name="Flowchart: Connector 17"/>
            <p:cNvSpPr/>
            <p:nvPr/>
          </p:nvSpPr>
          <p:spPr>
            <a:xfrm>
              <a:off x="4658405" y="3039180"/>
              <a:ext cx="1398172" cy="1348978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37252" y="3359726"/>
              <a:ext cx="10516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TẠO VÀ TRÌNH DIỄN BÀI TRÌNH CHIẾU 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996150" y="5491984"/>
            <a:ext cx="5539899" cy="5126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60636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72455"/>
            <a:ext cx="166878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1. Chuẩn bị cho bài trình chiếu 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175624"/>
            <a:ext cx="8610600" cy="2019064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>
                <a:cs typeface="Arial" panose="020B0604020202020204" pitchFamily="34" charset="0"/>
              </a:rPr>
              <a:t>Bài trình chiếu thường có chủ đề nhất định.</a:t>
            </a:r>
            <a:endParaRPr lang="en-US" sz="4000" b="1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822960" y="2321791"/>
            <a:ext cx="6517322" cy="3554815"/>
            <a:chOff x="11822960" y="2321791"/>
            <a:chExt cx="6517322" cy="35548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822960" y="2321791"/>
              <a:ext cx="5862528" cy="3333766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 rot="20650427">
              <a:off x="15521685" y="5154684"/>
              <a:ext cx="2818597" cy="72192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524000" y="5972594"/>
            <a:ext cx="13226278" cy="3943744"/>
            <a:chOff x="1524000" y="5972594"/>
            <a:chExt cx="13226278" cy="3943744"/>
          </a:xfrm>
        </p:grpSpPr>
        <p:pic>
          <p:nvPicPr>
            <p:cNvPr id="1026" name="Picture 2" descr="Tiết lộ 10 phương pháp học tập hiệu quả không phải ai cũng biết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6070110"/>
              <a:ext cx="6019800" cy="3613687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458200" y="5972594"/>
              <a:ext cx="5334000" cy="3758282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 rot="20650427">
              <a:off x="11931681" y="9136761"/>
              <a:ext cx="2818597" cy="72192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 rot="20650427">
              <a:off x="5522416" y="9194416"/>
              <a:ext cx="2818597" cy="721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6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60636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099" y="1982534"/>
            <a:ext cx="16687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Thảo luận nhóm: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Các em quan sát các chủ đề đã cho dưới đây và chọn một chủ đề để thực hiện bài trình bày nhóm. 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3078" r="7576" b="11378"/>
          <a:stretch/>
        </p:blipFill>
        <p:spPr>
          <a:xfrm>
            <a:off x="3522831" y="3966514"/>
            <a:ext cx="10859446" cy="4425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2054" y="8926707"/>
            <a:ext cx="8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1. Một số chủ đề cho bài thuyết trình </a:t>
            </a:r>
            <a:endParaRPr lang="en-US" sz="3000" b="1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0099" y="4724768"/>
            <a:ext cx="902186" cy="859537"/>
          </a:xfrm>
          <a:prstGeom prst="rect">
            <a:avLst/>
          </a:prstGeom>
        </p:spPr>
      </p:pic>
      <p:pic>
        <p:nvPicPr>
          <p:cNvPr id="38" name="Picture 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11400" y="8226005"/>
            <a:ext cx="1568484" cy="1568484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29759" y="3419653"/>
            <a:ext cx="902186" cy="859537"/>
          </a:xfrm>
          <a:prstGeom prst="rect">
            <a:avLst/>
          </a:prstGeom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9006" y="8580478"/>
            <a:ext cx="902186" cy="8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sp>
        <p:nvSpPr>
          <p:cNvPr id="5" name="TextBox 4"/>
          <p:cNvSpPr txBox="1"/>
          <p:nvPr/>
        </p:nvSpPr>
        <p:spPr>
          <a:xfrm>
            <a:off x="1066800" y="2324164"/>
            <a:ext cx="13487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Các thông tin nên có trong một bài trình chiếu: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647700"/>
            <a:ext cx="3352800" cy="10668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  <a:endParaRPr lang="en-US" sz="5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7214" y="3718659"/>
            <a:ext cx="3810000" cy="4939989"/>
            <a:chOff x="1447800" y="3879902"/>
            <a:chExt cx="3810000" cy="493998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1447800" y="4502888"/>
              <a:ext cx="3810000" cy="4317003"/>
            </a:xfrm>
            <a:prstGeom prst="round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 thiệu về chủ đề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738494" y="3879902"/>
              <a:ext cx="1066800" cy="1075225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44227" y="3718659"/>
            <a:ext cx="3810000" cy="4939989"/>
            <a:chOff x="1447800" y="3879902"/>
            <a:chExt cx="3810000" cy="493998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1447800" y="4502888"/>
              <a:ext cx="3810000" cy="4317003"/>
            </a:xfrm>
            <a:prstGeom prst="round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mục nội dung chính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738494" y="3879902"/>
              <a:ext cx="1066800" cy="1075225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13053" y="3718659"/>
            <a:ext cx="3810000" cy="4939989"/>
            <a:chOff x="1447800" y="3879902"/>
            <a:chExt cx="3810000" cy="493998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Rounded Rectangle 24"/>
            <p:cNvSpPr/>
            <p:nvPr/>
          </p:nvSpPr>
          <p:spPr>
            <a:xfrm>
              <a:off x="1447800" y="4502888"/>
              <a:ext cx="3810000" cy="4317003"/>
            </a:xfrm>
            <a:prstGeom prst="round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 người trình bày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738494" y="3879902"/>
              <a:ext cx="1066800" cy="1075225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868400" y="3718659"/>
            <a:ext cx="3810000" cy="4939989"/>
            <a:chOff x="1447800" y="3879902"/>
            <a:chExt cx="3810000" cy="493998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1447800" y="4502888"/>
              <a:ext cx="3810000" cy="4317003"/>
            </a:xfrm>
            <a:prstGeom prst="round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ảnh, thông tin có liên quan đến chủ đề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738494" y="3879902"/>
              <a:ext cx="1066800" cy="1075225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51773">
            <a:off x="15280966" y="-1361766"/>
            <a:ext cx="3781744" cy="36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8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1822154"/>
            <a:ext cx="18288001" cy="11592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1999461" y="-1252702"/>
            <a:ext cx="3781744" cy="3623599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489058" y="-1579060"/>
            <a:ext cx="3946210" cy="39031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60636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41" y="3677675"/>
            <a:ext cx="6120113" cy="6120113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04800" y="4060122"/>
            <a:ext cx="6192313" cy="4429827"/>
          </a:xfrm>
          <a:prstGeom prst="wedgeRoundRectCallout">
            <a:avLst>
              <a:gd name="adj1" fmla="val 51925"/>
              <a:gd name="adj2" fmla="val 16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chính: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em gồm mấy người?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tuổi của các thành viên?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đang làm những công việc gì?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sở thích của từng người? </a:t>
            </a:r>
            <a:endParaRPr lang="en-US" sz="3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1790882" y="4058160"/>
            <a:ext cx="6192313" cy="4429827"/>
          </a:xfrm>
          <a:prstGeom prst="wedgeRoundRectCallout">
            <a:avLst>
              <a:gd name="adj1" fmla="val -53503"/>
              <a:gd name="adj2" fmla="val 122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trong bài: </a:t>
            </a: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có thể chọn các hình ảnh liên quan đến chủ đề.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người trình bày: </a:t>
            </a: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hoặc cá nhân thực hiện bài thuyết trình. </a:t>
            </a:r>
          </a:p>
        </p:txBody>
      </p:sp>
    </p:spTree>
    <p:extLst>
      <p:ext uri="{BB962C8B-B14F-4D97-AF65-F5344CB8AC3E}">
        <p14:creationId xmlns:p14="http://schemas.microsoft.com/office/powerpoint/2010/main" val="28298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12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928</Words>
  <Application>Microsoft Office PowerPoint</Application>
  <PresentationFormat>Custom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Pastel Colorful Illustration Creative Back to School Presentation</dc:title>
  <cp:lastModifiedBy>Admin</cp:lastModifiedBy>
  <cp:revision>65</cp:revision>
  <dcterms:created xsi:type="dcterms:W3CDTF">2006-08-16T00:00:00Z</dcterms:created>
  <dcterms:modified xsi:type="dcterms:W3CDTF">2022-11-19T01:31:56Z</dcterms:modified>
  <dc:identifier>DAFQM2jKcy0</dc:identifier>
</cp:coreProperties>
</file>