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9" r:id="rId3"/>
    <p:sldId id="256" r:id="rId4"/>
    <p:sldId id="259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58" r:id="rId22"/>
    <p:sldId id="286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AA0D22-529E-4CF6-A7C0-E8A41607A476}">
          <p14:sldIdLst>
            <p14:sldId id="257"/>
            <p14:sldId id="269"/>
            <p14:sldId id="256"/>
            <p14:sldId id="259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58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5.png"/><Relationship Id="rId14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2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svg"/><Relationship Id="rId10" Type="http://schemas.openxmlformats.org/officeDocument/2006/relationships/image" Target="../media/image9.sv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.svg"/><Relationship Id="rId3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png"/><Relationship Id="rId10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1.svg"/><Relationship Id="rId3" Type="http://schemas.openxmlformats.org/officeDocument/2006/relationships/image" Target="../media/image39.pn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9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7" Type="http://schemas.openxmlformats.org/officeDocument/2006/relationships/image" Target="../media/image3.png"/><Relationship Id="rId12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1.png"/><Relationship Id="rId10" Type="http://schemas.openxmlformats.org/officeDocument/2006/relationships/image" Target="../media/image13.png"/><Relationship Id="rId9" Type="http://schemas.openxmlformats.org/officeDocument/2006/relationships/image" Target="NULL"/><Relationship Id="rId1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44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5.png"/><Relationship Id="rId1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12" Type="http://schemas.openxmlformats.org/officeDocument/2006/relationships/image" Target="../media/image11.svg"/><Relationship Id="rId2" Type="http://schemas.openxmlformats.org/officeDocument/2006/relationships/image" Target="../media/image9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29" Type="http://schemas.openxmlformats.org/officeDocument/2006/relationships/image" Target="../media/image13.png"/><Relationship Id="rId16" Type="http://schemas.openxmlformats.org/officeDocument/2006/relationships/image" Target="../media/image74.sv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1.png"/><Relationship Id="rId10" Type="http://schemas.openxmlformats.org/officeDocument/2006/relationships/image" Target="../media/image9.svg"/><Relationship Id="rId27" Type="http://schemas.openxmlformats.org/officeDocument/2006/relationships/image" Target="../media/image71.svg"/><Relationship Id="rId14" Type="http://schemas.openxmlformats.org/officeDocument/2006/relationships/image" Target="../media/image13.svg"/><Relationship Id="rId30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7" Type="http://schemas.openxmlformats.org/officeDocument/2006/relationships/image" Target="../media/image1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97273" y="1864914"/>
            <a:ext cx="13693453" cy="69383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54009" y="1077344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5940952" y="6737125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578564" y="1270792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33276" y="1553934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534401" y="4202953"/>
            <a:ext cx="13219195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685800"/>
            <a:ext cx="16916400" cy="891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1" y="1028700"/>
            <a:ext cx="16916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4009" y="1777800"/>
            <a:ext cx="1607998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2. Tạo bài thuyết trình đầu tiên 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896179"/>
            <a:ext cx="5943600" cy="601941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52800" y="8724805"/>
            <a:ext cx="2438400" cy="800100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</a:t>
            </a:r>
            <a:endParaRPr lang="en-US" sz="3500" b="1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799" y="4547716"/>
            <a:ext cx="1828800" cy="6858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705601" y="6121400"/>
            <a:ext cx="2285999" cy="914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991600" y="3835400"/>
            <a:ext cx="7239000" cy="3462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Trên bảng chọn </a:t>
            </a: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nháy chuột chọn lệnh </a:t>
            </a: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chọn </a:t>
            </a: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Blank Presentation 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106400" y="6960534"/>
            <a:ext cx="5105400" cy="33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5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685800"/>
            <a:ext cx="16916400" cy="891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1" y="1028700"/>
            <a:ext cx="16916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4009" y="1777800"/>
            <a:ext cx="1607998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2. Tạo bài thuyết trình đầu tiên 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50" t="8140" r="6129" b="8129"/>
          <a:stretch/>
        </p:blipFill>
        <p:spPr>
          <a:xfrm>
            <a:off x="4419600" y="3241634"/>
            <a:ext cx="9906000" cy="50947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Rounded Rectangle 19"/>
          <p:cNvSpPr/>
          <p:nvPr/>
        </p:nvSpPr>
        <p:spPr>
          <a:xfrm>
            <a:off x="685799" y="3308928"/>
            <a:ext cx="4191002" cy="33585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2. </a:t>
            </a: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vào đây và gõ dòng chữ. “Lam quen” </a:t>
            </a:r>
            <a:endParaRPr lang="en-US" sz="3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738382" y="5436648"/>
            <a:ext cx="4923177" cy="3462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3. </a:t>
            </a: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vào đây và gõ dòng chữ tên em. Chẳng hạn như “Lan Anh”. </a:t>
            </a:r>
            <a:endParaRPr lang="en-US" sz="3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76800" y="4206891"/>
            <a:ext cx="4343399" cy="767311"/>
            <a:chOff x="9426794" y="1957182"/>
            <a:chExt cx="2384208" cy="76731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1811000" y="1967419"/>
              <a:ext cx="2" cy="75707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9426794" y="1957182"/>
              <a:ext cx="2384206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H="1" flipV="1">
            <a:off x="9798770" y="6574612"/>
            <a:ext cx="2927205" cy="855098"/>
            <a:chOff x="9426794" y="1957182"/>
            <a:chExt cx="2384208" cy="767311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1811000" y="1967419"/>
              <a:ext cx="2" cy="75707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9426794" y="1957182"/>
              <a:ext cx="2384206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15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685800"/>
            <a:ext cx="16916400" cy="891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1" y="1028700"/>
            <a:ext cx="16916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4009" y="1777800"/>
            <a:ext cx="1607998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2. Tạo bài thuyết trình đầu tiên 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269270" y="3917409"/>
            <a:ext cx="4923177" cy="21878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4. </a:t>
            </a: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thu được như hình </a:t>
            </a:r>
            <a:endParaRPr lang="en-US" sz="3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039" t="9115" r="9119" b="8937"/>
          <a:stretch/>
        </p:blipFill>
        <p:spPr>
          <a:xfrm>
            <a:off x="1822545" y="3331441"/>
            <a:ext cx="7391400" cy="3733800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Arrow Connector 16"/>
          <p:cNvCxnSpPr>
            <a:stCxn id="14" idx="1"/>
          </p:cNvCxnSpPr>
          <p:nvPr/>
        </p:nvCxnSpPr>
        <p:spPr>
          <a:xfrm flipH="1">
            <a:off x="8077146" y="5011326"/>
            <a:ext cx="3192124" cy="90415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165207" y="5198341"/>
            <a:ext cx="4779893" cy="5080489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22357">
            <a:off x="530232" y="7099537"/>
            <a:ext cx="2057401" cy="32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685800"/>
            <a:ext cx="16916400" cy="891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1" y="1028700"/>
            <a:ext cx="16916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4009" y="1777800"/>
            <a:ext cx="1607998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2. Tạo bài thuyết trình đầu tiên 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24450" r="3131"/>
          <a:stretch/>
        </p:blipFill>
        <p:spPr>
          <a:xfrm>
            <a:off x="875670" y="4473335"/>
            <a:ext cx="11372846" cy="45908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04008" y="2787653"/>
            <a:ext cx="15849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Các em quan </a:t>
            </a:r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</a:rPr>
              <a:t>sát Hình 4 SGK tr.50 và </a:t>
            </a: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trả lời </a:t>
            </a:r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</a:rPr>
              <a:t>câu hỏi: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1887200" y="4305299"/>
            <a:ext cx="5486399" cy="4926956"/>
          </a:xfrm>
          <a:prstGeom prst="wedgeRoundRectCallout">
            <a:avLst>
              <a:gd name="adj1" fmla="val -54327"/>
              <a:gd name="adj2" fmla="val 3697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trang đầu giới thiệu, cần có các trang nội dung tiếp theo. Em có biết cách thêm trang trình chiếu mới không?</a:t>
            </a:r>
          </a:p>
        </p:txBody>
      </p:sp>
    </p:spTree>
    <p:extLst>
      <p:ext uri="{BB962C8B-B14F-4D97-AF65-F5344CB8AC3E}">
        <p14:creationId xmlns:p14="http://schemas.microsoft.com/office/powerpoint/2010/main" val="10736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685800"/>
            <a:ext cx="16916400" cy="891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1" y="1028700"/>
            <a:ext cx="16916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4009" y="1777800"/>
            <a:ext cx="1607998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2. Tạo bài thuyết trình đầu tiên 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1303" b="62778"/>
          <a:stretch/>
        </p:blipFill>
        <p:spPr>
          <a:xfrm>
            <a:off x="1600200" y="4110417"/>
            <a:ext cx="6781802" cy="4945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4640" y="3657979"/>
            <a:ext cx="4419600" cy="546462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429000" y="8743860"/>
            <a:ext cx="2667000" cy="86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 </a:t>
            </a:r>
            <a:endParaRPr lang="en-US" sz="35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62500" y="3813537"/>
            <a:ext cx="0" cy="1558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371600" y="2855129"/>
            <a:ext cx="10896600" cy="9419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chọn lệnh </a:t>
            </a:r>
            <a:r>
              <a:rPr lang="en-US" sz="35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dải lệnh Home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870940" y="8693938"/>
            <a:ext cx="2667000" cy="86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 </a:t>
            </a:r>
            <a:endParaRPr lang="en-US" sz="35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19493" y="5949243"/>
            <a:ext cx="4385308" cy="34553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quả: trang trình chiếu mới được tạo ra bên dưới trang trình chiếu cũ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994638" y="6819900"/>
            <a:ext cx="1254761" cy="542618"/>
            <a:chOff x="12442190" y="6819900"/>
            <a:chExt cx="1807210" cy="54261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4249400" y="6819900"/>
              <a:ext cx="0" cy="5426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12442190" y="6819900"/>
              <a:ext cx="180721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082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685800"/>
            <a:ext cx="16916400" cy="891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1" y="1028700"/>
            <a:ext cx="16916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4009" y="1777800"/>
            <a:ext cx="1607998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2. Tạo bài thuyết trình đầu tiên 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8387" y="2908879"/>
            <a:ext cx="8272514" cy="6159749"/>
            <a:chOff x="1104009" y="3114744"/>
            <a:chExt cx="8272514" cy="6159749"/>
          </a:xfrm>
        </p:grpSpPr>
        <p:grpSp>
          <p:nvGrpSpPr>
            <p:cNvPr id="5" name="Group 4"/>
            <p:cNvGrpSpPr/>
            <p:nvPr/>
          </p:nvGrpSpPr>
          <p:grpSpPr>
            <a:xfrm>
              <a:off x="1104009" y="4000500"/>
              <a:ext cx="8001000" cy="5273993"/>
              <a:chOff x="1524000" y="3657979"/>
              <a:chExt cx="8001000" cy="5273993"/>
            </a:xfrm>
          </p:grpSpPr>
          <p:pic>
            <p:nvPicPr>
              <p:cNvPr id="18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24000" y="3657979"/>
                <a:ext cx="8001000" cy="5273993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866900" y="4686300"/>
                <a:ext cx="73152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Một tệp trình chiếu được tạo ra có thể phải chỉnh sửa và sử dụng nhiều lần. Vì thế, em cần biết cách lưu tệp trình chiếu. </a:t>
                </a:r>
              </a:p>
            </p:txBody>
          </p:sp>
        </p:grpSp>
        <p:pic>
          <p:nvPicPr>
            <p:cNvPr id="23" name="Picture 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562200">
              <a:off x="7750923" y="3114744"/>
              <a:ext cx="1625600" cy="1997665"/>
            </a:xfrm>
            <a:prstGeom prst="rect">
              <a:avLst/>
            </a:prstGeom>
          </p:spPr>
        </p:pic>
      </p:grpSp>
      <p:sp>
        <p:nvSpPr>
          <p:cNvPr id="13" name="Cloud Callout 12"/>
          <p:cNvSpPr/>
          <p:nvPr/>
        </p:nvSpPr>
        <p:spPr>
          <a:xfrm>
            <a:off x="11506200" y="1967419"/>
            <a:ext cx="5886895" cy="3058130"/>
          </a:xfrm>
          <a:prstGeom prst="cloudCallout">
            <a:avLst>
              <a:gd name="adj1" fmla="val -39210"/>
              <a:gd name="adj2" fmla="val 66487"/>
            </a:avLst>
          </a:prstGeom>
          <a:solidFill>
            <a:srgbClr val="FFFF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sao để lưu tệp trình chiếu?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732047" y="3649254"/>
            <a:ext cx="4306588" cy="5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685800"/>
            <a:ext cx="16916400" cy="891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1" y="1028700"/>
            <a:ext cx="16916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4009" y="1744780"/>
            <a:ext cx="1607998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2. Tạo bài thuyết trình đầu tiên 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88287" b="55594"/>
          <a:stretch/>
        </p:blipFill>
        <p:spPr>
          <a:xfrm>
            <a:off x="1507494" y="3269337"/>
            <a:ext cx="2514600" cy="535981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110867" y="2957111"/>
            <a:ext cx="4385308" cy="30377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Nháy chuột chọn lệnh </a:t>
            </a: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bảng chọn </a:t>
            </a: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</a:t>
            </a:r>
            <a:endParaRPr lang="en-US" sz="3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3402334" y="5949242"/>
            <a:ext cx="2312666" cy="612573"/>
            <a:chOff x="14249400" y="6207327"/>
            <a:chExt cx="623631" cy="612573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4249400" y="6819900"/>
              <a:ext cx="62363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14249400" y="6207327"/>
              <a:ext cx="0" cy="61257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b="3027"/>
          <a:stretch/>
        </p:blipFill>
        <p:spPr>
          <a:xfrm>
            <a:off x="7836511" y="3189843"/>
            <a:ext cx="9425353" cy="306568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7273291" y="6341637"/>
            <a:ext cx="4385308" cy="30377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2. Đặt tên cho tệp trình chiếu là </a:t>
            </a: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 quen</a:t>
            </a:r>
            <a:endParaRPr lang="en-US" sz="3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9753601" y="4572985"/>
            <a:ext cx="0" cy="17983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2876556" y="7810500"/>
            <a:ext cx="4385308" cy="16463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3. Chọn </a:t>
            </a: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endParaRPr lang="en-US" sz="3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4935200" y="6255528"/>
            <a:ext cx="0" cy="15697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685800"/>
            <a:ext cx="16916400" cy="891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1" y="1028700"/>
            <a:ext cx="16916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119819"/>
            <a:ext cx="16916399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1358" y="3186618"/>
            <a:ext cx="17523460" cy="6566982"/>
            <a:chOff x="721358" y="3186618"/>
            <a:chExt cx="17523460" cy="6566982"/>
          </a:xfrm>
        </p:grpSpPr>
        <p:sp>
          <p:nvSpPr>
            <p:cNvPr id="4" name="Rounded Rectangle 3"/>
            <p:cNvSpPr/>
            <p:nvPr/>
          </p:nvSpPr>
          <p:spPr>
            <a:xfrm>
              <a:off x="1333499" y="3803109"/>
              <a:ext cx="15621000" cy="51816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vi-VN" sz="4000" smtClean="0">
                  <a:solidFill>
                    <a:schemeClr val="tx1"/>
                  </a:solidFill>
                </a:rPr>
                <a:t>Một </a:t>
              </a:r>
              <a:r>
                <a:rPr lang="vi-VN" sz="4000">
                  <a:solidFill>
                    <a:schemeClr val="tx1"/>
                  </a:solidFill>
                </a:rPr>
                <a:t>bài trình chiếu có thể có thể nhiều trang. Nháy chuột chọn lệnh New Slide trên dải lệnh Home sẽ giúp em tạo được trang trình chiếu mới.</a:t>
              </a:r>
            </a:p>
            <a:p>
              <a:pPr marL="571500" indent="-5715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vi-VN" sz="4000" smtClean="0">
                  <a:solidFill>
                    <a:schemeClr val="tx1"/>
                  </a:solidFill>
                </a:rPr>
                <a:t>Chọn </a:t>
              </a:r>
              <a:r>
                <a:rPr lang="vi-VN" sz="4000">
                  <a:solidFill>
                    <a:schemeClr val="tx1"/>
                  </a:solidFill>
                </a:rPr>
                <a:t>lệnh Save để lưu tệp trình chiếu trong khi soạn và khi kết thúc soạn để có thể sử dụng và chỉnh sửa khi cần.</a:t>
              </a:r>
            </a:p>
          </p:txBody>
        </p:sp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518289" y="3186618"/>
              <a:ext cx="1726529" cy="1180514"/>
            </a:xfrm>
            <a:prstGeom prst="rect">
              <a:avLst/>
            </a:prstGeom>
          </p:spPr>
        </p:pic>
        <p:pic>
          <p:nvPicPr>
            <p:cNvPr id="22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21358" y="8385767"/>
              <a:ext cx="1435702" cy="1367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16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685800"/>
            <a:ext cx="16916400" cy="891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2" y="1104900"/>
            <a:ext cx="16916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33500" y="2247900"/>
            <a:ext cx="15621000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Biểu tượng nào sau đây là biểu tượng của phần mềm trình chiếu Power Point?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44143" r="9091" b="16505"/>
          <a:stretch/>
        </p:blipFill>
        <p:spPr>
          <a:xfrm>
            <a:off x="1783410" y="4514850"/>
            <a:ext cx="15206650" cy="1924050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074665" y="7251159"/>
            <a:ext cx="8138670" cy="235004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906000" y="4580228"/>
            <a:ext cx="1324030" cy="12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685800"/>
            <a:ext cx="16916400" cy="891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2" y="1104900"/>
            <a:ext cx="16916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2" t="20683" r="6060" b="24856"/>
          <a:stretch/>
        </p:blipFill>
        <p:spPr>
          <a:xfrm>
            <a:off x="4495800" y="3995311"/>
            <a:ext cx="9753600" cy="34030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2043619"/>
            <a:ext cx="1676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a. Em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hãy quan sát mẫu bài trình chiếu gồm hai trang có thông tin về họ tên và môn dạy của thầy, cô mà em yêu quý như Hình 6: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88060" y="7601764"/>
            <a:ext cx="16311880" cy="18332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Theo mẫu gợi ý ở mục a, em hãy tạo bài trình chiếu giới thiệu về gia đình em gồm có hai trang hoặc nhiều hơn.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6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685800"/>
            <a:ext cx="16916400" cy="891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1028700"/>
            <a:ext cx="4724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57945" y="4305031"/>
            <a:ext cx="7620000" cy="4610100"/>
            <a:chOff x="9343390" y="3210699"/>
            <a:chExt cx="7620000" cy="4610100"/>
          </a:xfrm>
        </p:grpSpPr>
        <p:sp>
          <p:nvSpPr>
            <p:cNvPr id="4" name="Rounded Rectangle 3"/>
            <p:cNvSpPr/>
            <p:nvPr/>
          </p:nvSpPr>
          <p:spPr>
            <a:xfrm>
              <a:off x="9343390" y="3210699"/>
              <a:ext cx="7458710" cy="46101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2" t="37183" r="9848" b="11066"/>
            <a:stretch/>
          </p:blipFill>
          <p:spPr>
            <a:xfrm>
              <a:off x="9549133" y="3215872"/>
              <a:ext cx="6962133" cy="3962492"/>
            </a:xfrm>
            <a:prstGeom prst="round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343390" y="7178364"/>
              <a:ext cx="76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2. Giới thiệu của Lan Anh </a:t>
              </a:r>
              <a:endParaRPr lang="en-US" sz="30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95910" y="4444973"/>
            <a:ext cx="7637780" cy="4330217"/>
            <a:chOff x="1905000" y="3619864"/>
            <a:chExt cx="7637780" cy="4330217"/>
          </a:xfrm>
        </p:grpSpPr>
        <p:sp>
          <p:nvSpPr>
            <p:cNvPr id="12" name="Rounded Rectangle 11"/>
            <p:cNvSpPr/>
            <p:nvPr/>
          </p:nvSpPr>
          <p:spPr>
            <a:xfrm>
              <a:off x="1905000" y="3619864"/>
              <a:ext cx="7391400" cy="433021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6" t="42788" r="51806" b="10730"/>
            <a:stretch/>
          </p:blipFill>
          <p:spPr>
            <a:xfrm>
              <a:off x="2144519" y="3619865"/>
              <a:ext cx="6836161" cy="3644416"/>
            </a:xfrm>
            <a:prstGeom prst="round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22780" y="7352718"/>
              <a:ext cx="76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1. Giới thiệu của Duy Khoa </a:t>
              </a:r>
              <a:endParaRPr lang="en-US" sz="30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04009" y="1926110"/>
            <a:ext cx="1607998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Dưới đây là hai cách giới thiệu bản thân của Khoa và bạn Lan Anh: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Em thích cách giới thiệu của bạn nào? 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9165" y="8931786"/>
            <a:ext cx="426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giấy viết ra</a:t>
            </a:r>
            <a:endParaRPr lang="en-US" sz="3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32631" y="8925670"/>
            <a:ext cx="60242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phần mềm trình diễn </a:t>
            </a:r>
            <a:endParaRPr lang="en-US" sz="3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50240" y="1352550"/>
            <a:ext cx="16916400" cy="7581900"/>
          </a:xfrm>
          <a:prstGeom prst="roundRect">
            <a:avLst>
              <a:gd name="adj" fmla="val 955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486400" y="7542831"/>
            <a:ext cx="7315200" cy="2807208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970611" y="8267700"/>
            <a:ext cx="1631589" cy="1756759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17670" y="7432930"/>
            <a:ext cx="1645620" cy="2591529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94264">
            <a:off x="8612684" y="534011"/>
            <a:ext cx="1062632" cy="1826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1740" y="2205079"/>
            <a:ext cx="1577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Để kích hoạt phần mềm trình chiếu Power Point, nháy đúp chuột vào biểu tượng Power Point.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tạo mới tệp trình chiếu, nháy chuột chọn lệnh New tren bảng chọn File.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lưu tệp trình chiếu vừa tạo, nháy chuột chọn lệnh Save trên bảng chọn File, sau đó đặt tên cho tệp và chọn Save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25641" y="1132025"/>
            <a:ext cx="12836719" cy="80229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4816993" y="6049243"/>
            <a:ext cx="1490734" cy="22501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1366737" y="6849327"/>
            <a:ext cx="1974206" cy="21400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4800974" y="873085"/>
            <a:ext cx="2397119" cy="1597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7400" y="1918734"/>
            <a:ext cx="14173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4710" y="3528153"/>
            <a:ext cx="118385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Ôn tập lại nội dung bài học ngày hôm nay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Làm đầy đủ bài tập đã được giao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Soạn bài mới, </a:t>
            </a: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Bài 2. Thêm ảnh vào trang trình chiếu 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97273" y="1864914"/>
            <a:ext cx="13693453" cy="69383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54009" y="1077344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5940952" y="6737125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578564" y="1270792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33276" y="1553934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534401" y="4202953"/>
            <a:ext cx="13219195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CẢM ƠN TẤT CẢ CÁC EM!</a:t>
            </a:r>
          </a:p>
          <a:p>
            <a:pPr algn="ctr">
              <a:lnSpc>
                <a:spcPct val="150000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HẸN GẶP LẠI VÀO TIẾT HỌC SAU!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6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81200" y="776023"/>
            <a:ext cx="14097000" cy="85007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03705" y="6897353"/>
            <a:ext cx="2041214" cy="3214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4857144" y="528910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4849925" y="7599696"/>
            <a:ext cx="2333175" cy="251216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916817" y="2171700"/>
            <a:ext cx="10454365" cy="1475926"/>
            <a:chOff x="3916817" y="2045526"/>
            <a:chExt cx="10454365" cy="1475926"/>
          </a:xfrm>
        </p:grpSpPr>
        <p:grpSp>
          <p:nvGrpSpPr>
            <p:cNvPr id="4" name="Group 4"/>
            <p:cNvGrpSpPr/>
            <p:nvPr/>
          </p:nvGrpSpPr>
          <p:grpSpPr>
            <a:xfrm>
              <a:off x="3916817" y="2045526"/>
              <a:ext cx="10454365" cy="1475926"/>
              <a:chOff x="0" y="0"/>
              <a:chExt cx="2024286" cy="43083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92710" y="106680"/>
                <a:ext cx="1920146" cy="311456"/>
              </a:xfrm>
              <a:custGeom>
                <a:avLst/>
                <a:gdLst/>
                <a:ahLst/>
                <a:cxnLst/>
                <a:rect l="l" t="t" r="r" b="b"/>
                <a:pathLst>
                  <a:path w="1920146" h="311456">
                    <a:moveTo>
                      <a:pt x="1893476" y="122226"/>
                    </a:moveTo>
                    <a:cubicBezTo>
                      <a:pt x="1893476" y="209856"/>
                      <a:pt x="1817276" y="280976"/>
                      <a:pt x="1735996" y="280976"/>
                    </a:cubicBezTo>
                    <a:lnTo>
                      <a:pt x="66040" y="280976"/>
                    </a:lnTo>
                    <a:cubicBezTo>
                      <a:pt x="43180" y="280976"/>
                      <a:pt x="20320" y="275896"/>
                      <a:pt x="0" y="267006"/>
                    </a:cubicBezTo>
                    <a:cubicBezTo>
                      <a:pt x="26670" y="294946"/>
                      <a:pt x="63500" y="311456"/>
                      <a:pt x="106365" y="311456"/>
                    </a:cubicBezTo>
                    <a:lnTo>
                      <a:pt x="1774096" y="311456"/>
                    </a:lnTo>
                    <a:cubicBezTo>
                      <a:pt x="1854106" y="311456"/>
                      <a:pt x="1920146" y="245416"/>
                      <a:pt x="1920146" y="165406"/>
                    </a:cubicBezTo>
                    <a:lnTo>
                      <a:pt x="1920146" y="95250"/>
                    </a:lnTo>
                    <a:cubicBezTo>
                      <a:pt x="1920146" y="58420"/>
                      <a:pt x="1906176" y="25400"/>
                      <a:pt x="1884586" y="0"/>
                    </a:cubicBezTo>
                    <a:cubicBezTo>
                      <a:pt x="1890936" y="16510"/>
                      <a:pt x="1893476" y="34290"/>
                      <a:pt x="1893476" y="52070"/>
                    </a:cubicBezTo>
                    <a:lnTo>
                      <a:pt x="1893476" y="122226"/>
                    </a:lnTo>
                    <a:lnTo>
                      <a:pt x="1893476" y="122226"/>
                    </a:lnTo>
                    <a:close/>
                  </a:path>
                </a:pathLst>
              </a:custGeom>
              <a:solidFill>
                <a:srgbClr val="7F664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12700" y="12700"/>
                <a:ext cx="1959516" cy="362256"/>
              </a:xfrm>
              <a:custGeom>
                <a:avLst/>
                <a:gdLst/>
                <a:ahLst/>
                <a:cxnLst/>
                <a:rect l="l" t="t" r="r" b="b"/>
                <a:pathLst>
                  <a:path w="1959516" h="362256">
                    <a:moveTo>
                      <a:pt x="146050" y="362256"/>
                    </a:moveTo>
                    <a:lnTo>
                      <a:pt x="1813466" y="362256"/>
                    </a:lnTo>
                    <a:cubicBezTo>
                      <a:pt x="1893476" y="362256"/>
                      <a:pt x="1959516" y="296216"/>
                      <a:pt x="1959516" y="216206"/>
                    </a:cubicBezTo>
                    <a:lnTo>
                      <a:pt x="1959516" y="146050"/>
                    </a:lnTo>
                    <a:cubicBezTo>
                      <a:pt x="1959516" y="66040"/>
                      <a:pt x="1893476" y="0"/>
                      <a:pt x="1813466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216206"/>
                    </a:lnTo>
                    <a:cubicBezTo>
                      <a:pt x="0" y="297486"/>
                      <a:pt x="66040" y="362256"/>
                      <a:pt x="146050" y="362256"/>
                    </a:cubicBezTo>
                    <a:close/>
                  </a:path>
                </a:pathLst>
              </a:custGeom>
              <a:solidFill>
                <a:srgbClr val="FFCC99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2024286" cy="430836"/>
              </a:xfrm>
              <a:custGeom>
                <a:avLst/>
                <a:gdLst/>
                <a:ahLst/>
                <a:cxnLst/>
                <a:rect l="l" t="t" r="r" b="b"/>
                <a:pathLst>
                  <a:path w="2024286" h="430836">
                    <a:moveTo>
                      <a:pt x="1960786" y="74930"/>
                    </a:moveTo>
                    <a:cubicBezTo>
                      <a:pt x="1932846" y="30480"/>
                      <a:pt x="1883316" y="0"/>
                      <a:pt x="1826166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228906"/>
                    </a:lnTo>
                    <a:cubicBezTo>
                      <a:pt x="0" y="280976"/>
                      <a:pt x="25400" y="326696"/>
                      <a:pt x="63500" y="355906"/>
                    </a:cubicBezTo>
                    <a:cubicBezTo>
                      <a:pt x="91440" y="400356"/>
                      <a:pt x="140970" y="430836"/>
                      <a:pt x="200693" y="430836"/>
                    </a:cubicBezTo>
                    <a:lnTo>
                      <a:pt x="1865536" y="430836"/>
                    </a:lnTo>
                    <a:cubicBezTo>
                      <a:pt x="1953166" y="430836"/>
                      <a:pt x="2024286" y="359716"/>
                      <a:pt x="2024286" y="272086"/>
                    </a:cubicBezTo>
                    <a:lnTo>
                      <a:pt x="2024286" y="201930"/>
                    </a:lnTo>
                    <a:cubicBezTo>
                      <a:pt x="2024286" y="149860"/>
                      <a:pt x="1998886" y="104140"/>
                      <a:pt x="1960786" y="74930"/>
                    </a:cubicBezTo>
                    <a:close/>
                    <a:moveTo>
                      <a:pt x="12700" y="22890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826166" y="12700"/>
                    </a:lnTo>
                    <a:cubicBezTo>
                      <a:pt x="1906176" y="12700"/>
                      <a:pt x="1972216" y="78740"/>
                      <a:pt x="1972216" y="158750"/>
                    </a:cubicBezTo>
                    <a:lnTo>
                      <a:pt x="1972216" y="228906"/>
                    </a:lnTo>
                    <a:cubicBezTo>
                      <a:pt x="1972216" y="308916"/>
                      <a:pt x="1906176" y="374956"/>
                      <a:pt x="1826166" y="374956"/>
                    </a:cubicBezTo>
                    <a:lnTo>
                      <a:pt x="158750" y="374956"/>
                    </a:lnTo>
                    <a:cubicBezTo>
                      <a:pt x="78740" y="374956"/>
                      <a:pt x="12700" y="310186"/>
                      <a:pt x="12700" y="228906"/>
                    </a:cubicBezTo>
                    <a:close/>
                    <a:moveTo>
                      <a:pt x="2012856" y="272086"/>
                    </a:moveTo>
                    <a:cubicBezTo>
                      <a:pt x="2012856" y="352096"/>
                      <a:pt x="1945546" y="418136"/>
                      <a:pt x="1865536" y="418136"/>
                    </a:cubicBezTo>
                    <a:lnTo>
                      <a:pt x="200693" y="418136"/>
                    </a:lnTo>
                    <a:cubicBezTo>
                      <a:pt x="157480" y="418136"/>
                      <a:pt x="120650" y="401626"/>
                      <a:pt x="93980" y="373686"/>
                    </a:cubicBezTo>
                    <a:cubicBezTo>
                      <a:pt x="114300" y="382576"/>
                      <a:pt x="135890" y="387656"/>
                      <a:pt x="160020" y="387656"/>
                    </a:cubicBezTo>
                    <a:lnTo>
                      <a:pt x="1827436" y="387656"/>
                    </a:lnTo>
                    <a:cubicBezTo>
                      <a:pt x="1915066" y="387656"/>
                      <a:pt x="1986186" y="316536"/>
                      <a:pt x="1986186" y="228906"/>
                    </a:cubicBezTo>
                    <a:lnTo>
                      <a:pt x="1986186" y="158750"/>
                    </a:lnTo>
                    <a:cubicBezTo>
                      <a:pt x="1986186" y="140970"/>
                      <a:pt x="1982376" y="123190"/>
                      <a:pt x="1977296" y="106680"/>
                    </a:cubicBezTo>
                    <a:cubicBezTo>
                      <a:pt x="1998886" y="132080"/>
                      <a:pt x="2012856" y="165100"/>
                      <a:pt x="2012856" y="201930"/>
                    </a:cubicBezTo>
                    <a:lnTo>
                      <a:pt x="2012856" y="272086"/>
                    </a:lnTo>
                    <a:cubicBezTo>
                      <a:pt x="2012856" y="272086"/>
                      <a:pt x="2012856" y="272086"/>
                      <a:pt x="2012856" y="272086"/>
                    </a:cubicBezTo>
                    <a:close/>
                  </a:path>
                </a:pathLst>
              </a:custGeom>
              <a:solidFill>
                <a:srgbClr val="7F664F"/>
              </a:solidFill>
            </p:spPr>
          </p:sp>
        </p:grpSp>
        <p:sp>
          <p:nvSpPr>
            <p:cNvPr id="17" name="TextBox 16"/>
            <p:cNvSpPr txBox="1"/>
            <p:nvPr/>
          </p:nvSpPr>
          <p:spPr>
            <a:xfrm>
              <a:off x="4169954" y="2293282"/>
              <a:ext cx="992215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smtClean="0">
                  <a:latin typeface="Arial" panose="020B0604020202020204" pitchFamily="34" charset="0"/>
                  <a:cs typeface="Arial" panose="020B0604020202020204" pitchFamily="34" charset="0"/>
                </a:rPr>
                <a:t>CHỦ ĐỀ E. ỨNG DỤNG TIN HỌC </a:t>
              </a:r>
              <a:endParaRPr lang="en-US" sz="5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56386" y="4241798"/>
            <a:ext cx="11749290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BÀI 1. EM LÀM QUEN </a:t>
            </a:r>
          </a:p>
          <a:p>
            <a:pPr algn="ctr">
              <a:lnSpc>
                <a:spcPct val="150000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VỚI PHẦN MỀM TRÌNH CHIẾU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492297" y="7140358"/>
            <a:ext cx="7315200" cy="2112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1790700"/>
            <a:ext cx="16916400" cy="6477000"/>
          </a:xfrm>
          <a:prstGeom prst="roundRect">
            <a:avLst>
              <a:gd name="adj" fmla="val 955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10100" y="-723900"/>
            <a:ext cx="9067800" cy="19674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5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5943600" y="7224903"/>
            <a:ext cx="5486400" cy="3062097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00216">
            <a:off x="470846" y="6237573"/>
            <a:ext cx="1796427" cy="2829020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676250" flipH="1">
            <a:off x="16199334" y="1654507"/>
            <a:ext cx="1930447" cy="20785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89780" y="3116828"/>
            <a:ext cx="9677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LÀM QUEN VỚI NGƯỜI BẠN MỚI 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66676" y="2888834"/>
            <a:ext cx="1143324" cy="1118681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19200" y="5361301"/>
            <a:ext cx="1143324" cy="1118681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89780" y="5515606"/>
            <a:ext cx="9677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TẠO BẢN TRÌNH CHIẾU ĐẦU TIÊN 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145375" y="5204921"/>
            <a:ext cx="2707362" cy="5082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685800"/>
            <a:ext cx="16916400" cy="891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1" y="1028700"/>
            <a:ext cx="16916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650509"/>
            <a:ext cx="16079981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1. Làm quen với người bạn mới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31865" r="12941" b="33914"/>
          <a:stretch/>
        </p:blipFill>
        <p:spPr>
          <a:xfrm>
            <a:off x="1273388" y="3607178"/>
            <a:ext cx="16298331" cy="26670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0600" y="2776255"/>
            <a:ext cx="1257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tranh và thực hiện nhiệm vụ sau đây: </a:t>
            </a:r>
            <a:endParaRPr lang="en-US" sz="40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160" y="6836707"/>
            <a:ext cx="2209800" cy="2055114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4038600" y="6121245"/>
            <a:ext cx="12763501" cy="3046782"/>
          </a:xfrm>
          <a:prstGeom prst="wedgeRoundRectCallout">
            <a:avLst>
              <a:gd name="adj1" fmla="val -52356"/>
              <a:gd name="adj2" fmla="val -5527"/>
              <a:gd name="adj3" fmla="val 16667"/>
            </a:avLst>
          </a:prstGeom>
          <a:solidFill>
            <a:srgbClr val="FFFF99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tìm biểu tượng của phần mềm trình chiến trên màn hình nền 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nháy đúp chuột vào biểu tượng đó. Hãy mô tả với bạn những gì em nhìn thấy trên màn hình của phần mềm trình chiếu.</a:t>
            </a:r>
          </a:p>
        </p:txBody>
      </p:sp>
    </p:spTree>
    <p:extLst>
      <p:ext uri="{BB962C8B-B14F-4D97-AF65-F5344CB8AC3E}">
        <p14:creationId xmlns:p14="http://schemas.microsoft.com/office/powerpoint/2010/main" val="209359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685800"/>
            <a:ext cx="16916400" cy="891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1" y="1028700"/>
            <a:ext cx="16916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650509"/>
            <a:ext cx="16079981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1. Làm quen với người bạn mới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59" y="3909581"/>
            <a:ext cx="5257800" cy="4193519"/>
            <a:chOff x="670559" y="3909581"/>
            <a:chExt cx="5257800" cy="419351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8450" y="3909581"/>
              <a:ext cx="3462018" cy="321967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70559" y="7472158"/>
              <a:ext cx="52578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3500" b="1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hần mềm trình chiếu </a:t>
              </a:r>
              <a:endParaRPr lang="en-US" sz="35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16731" y="2097392"/>
            <a:ext cx="11184521" cy="7347404"/>
            <a:chOff x="6116731" y="2097392"/>
            <a:chExt cx="11184521" cy="73474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b="6077"/>
            <a:stretch/>
          </p:blipFill>
          <p:spPr>
            <a:xfrm>
              <a:off x="6533904" y="3064241"/>
              <a:ext cx="10350173" cy="546553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6116731" y="8813854"/>
              <a:ext cx="1118452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 diện khi khởi động của phần mềm trình chiếu </a:t>
              </a:r>
              <a:endParaRPr lang="en-US" sz="35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962081">
              <a:off x="15765403" y="2097392"/>
              <a:ext cx="1262268" cy="1620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738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685800"/>
            <a:ext cx="16916400" cy="891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1" y="1028700"/>
            <a:ext cx="16916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59" y="2301618"/>
            <a:ext cx="16916400" cy="11310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34110" y="5516695"/>
            <a:ext cx="4180206" cy="3462396"/>
            <a:chOff x="1143000" y="4457700"/>
            <a:chExt cx="4180206" cy="34623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4457700"/>
              <a:ext cx="3723006" cy="3462396"/>
            </a:xfrm>
            <a:prstGeom prst="rect">
              <a:avLst/>
            </a:prstGeom>
          </p:spPr>
        </p:pic>
        <p:pic>
          <p:nvPicPr>
            <p:cNvPr id="1028" name="Picture 4" descr="Cursor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006" y="6700895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838200" y="3505200"/>
            <a:ext cx="1661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Phần mềm trình chiếu giúp em phát các nội dung bài giới thiệu em muốn chuẩn bị.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775961" y="5851935"/>
            <a:ext cx="11293474" cy="2936063"/>
          </a:xfrm>
          <a:prstGeom prst="wedgeRoundRectCallout">
            <a:avLst>
              <a:gd name="adj1" fmla="val -53389"/>
              <a:gd name="adj2" fmla="val 3249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kích hoạt phần mềm trình chiếu em hãy kích đúp chuột vào biểu tượng của Powerpoint trên màn hình chính hoặc tìm kiếm tại thanh tìm kiếm.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0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685800"/>
            <a:ext cx="16916400" cy="891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1" y="1028700"/>
            <a:ext cx="16916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009" y="2996495"/>
            <a:ext cx="16611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Các em quan sát hình ảnh bài giới thiệu của bạn Lan Anh và cho biết: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4009" y="1777800"/>
            <a:ext cx="1607998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2. Tạo bài thuyết trình đầu tiên 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98599" y="4310868"/>
            <a:ext cx="7620000" cy="4610100"/>
            <a:chOff x="9343390" y="3210699"/>
            <a:chExt cx="7620000" cy="4610100"/>
          </a:xfrm>
        </p:grpSpPr>
        <p:sp>
          <p:nvSpPr>
            <p:cNvPr id="17" name="Rounded Rectangle 16"/>
            <p:cNvSpPr/>
            <p:nvPr/>
          </p:nvSpPr>
          <p:spPr>
            <a:xfrm>
              <a:off x="9343390" y="3210699"/>
              <a:ext cx="7458710" cy="46101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2" t="37183" r="9848" b="11066"/>
            <a:stretch/>
          </p:blipFill>
          <p:spPr>
            <a:xfrm>
              <a:off x="9549133" y="3215872"/>
              <a:ext cx="6962133" cy="3962492"/>
            </a:xfrm>
            <a:prstGeom prst="round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343390" y="7178364"/>
              <a:ext cx="76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2. Giới thiệu của Lan Anh </a:t>
              </a:r>
              <a:endParaRPr lang="en-US" sz="30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9584054" y="4303248"/>
            <a:ext cx="7391400" cy="2399090"/>
          </a:xfrm>
          <a:prstGeom prst="wedgeRoundRectCallout">
            <a:avLst>
              <a:gd name="adj1" fmla="val -53273"/>
              <a:gd name="adj2" fmla="val -3455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giới thiệu của bạn gồm những thông tin gì?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9143999" y="7782065"/>
            <a:ext cx="877191" cy="86356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36199" y="6826494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Thông tin trong bài giới: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</a:p>
        </p:txBody>
      </p:sp>
    </p:spTree>
    <p:extLst>
      <p:ext uri="{BB962C8B-B14F-4D97-AF65-F5344CB8AC3E}">
        <p14:creationId xmlns:p14="http://schemas.microsoft.com/office/powerpoint/2010/main" val="19480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685800"/>
            <a:ext cx="16916400" cy="891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1" y="1028700"/>
            <a:ext cx="16916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4009" y="1777800"/>
            <a:ext cx="1607998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2. Tạo bài thuyết trình đầu tiên 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21314" r="3463" b="1389"/>
          <a:stretch/>
        </p:blipFill>
        <p:spPr>
          <a:xfrm>
            <a:off x="1104009" y="3042229"/>
            <a:ext cx="8801992" cy="64256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Cloud Callout 4"/>
          <p:cNvSpPr/>
          <p:nvPr/>
        </p:nvSpPr>
        <p:spPr>
          <a:xfrm>
            <a:off x="10178415" y="2083529"/>
            <a:ext cx="7444103" cy="3700780"/>
          </a:xfrm>
          <a:prstGeom prst="cloudCallout">
            <a:avLst>
              <a:gd name="adj1" fmla="val -53252"/>
              <a:gd name="adj2" fmla="val 56336"/>
            </a:avLst>
          </a:prstGeom>
          <a:solidFill>
            <a:srgbClr val="FFFF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các thao tác để tạo ra một bản thuyết trình.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31975" y="5219700"/>
            <a:ext cx="7915182" cy="46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0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858</Words>
  <Application>Microsoft Office PowerPoint</Application>
  <PresentationFormat>Custom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cp:lastModifiedBy>Admin</cp:lastModifiedBy>
  <cp:revision>23</cp:revision>
  <dcterms:created xsi:type="dcterms:W3CDTF">2006-08-16T00:00:00Z</dcterms:created>
  <dcterms:modified xsi:type="dcterms:W3CDTF">2022-11-19T01:45:46Z</dcterms:modified>
  <dc:identifier>DAFKql8qNNg</dc:identifier>
</cp:coreProperties>
</file>