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2" r:id="rId4"/>
    <p:sldId id="258" r:id="rId5"/>
    <p:sldId id="260" r:id="rId6"/>
    <p:sldId id="273" r:id="rId7"/>
    <p:sldId id="274" r:id="rId8"/>
    <p:sldId id="268" r:id="rId9"/>
    <p:sldId id="275" r:id="rId10"/>
    <p:sldId id="276" r:id="rId11"/>
    <p:sldId id="277" r:id="rId12"/>
    <p:sldId id="278" r:id="rId13"/>
    <p:sldId id="279" r:id="rId14"/>
    <p:sldId id="259" r:id="rId15"/>
    <p:sldId id="280" r:id="rId16"/>
    <p:sldId id="281" r:id="rId17"/>
    <p:sldId id="282" r:id="rId18"/>
    <p:sldId id="283" r:id="rId19"/>
    <p:sldId id="284" r:id="rId20"/>
    <p:sldId id="265" r:id="rId21"/>
    <p:sldId id="285" r:id="rId22"/>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AADA008-B2E8-48D1-9195-6F4561B24748}">
          <p14:sldIdLst>
            <p14:sldId id="256"/>
            <p14:sldId id="257"/>
            <p14:sldId id="272"/>
            <p14:sldId id="258"/>
            <p14:sldId id="260"/>
            <p14:sldId id="273"/>
            <p14:sldId id="274"/>
            <p14:sldId id="268"/>
            <p14:sldId id="275"/>
            <p14:sldId id="276"/>
            <p14:sldId id="277"/>
            <p14:sldId id="278"/>
            <p14:sldId id="279"/>
            <p14:sldId id="259"/>
            <p14:sldId id="280"/>
            <p14:sldId id="281"/>
            <p14:sldId id="282"/>
            <p14:sldId id="283"/>
            <p14:sldId id="284"/>
            <p14:sldId id="265"/>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2aacd304fb709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49E48"/>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3" Type="http://schemas.openxmlformats.org/officeDocument/2006/relationships/image" Target="../media/image13.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51.jpe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52.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54.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290.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16.png"/><Relationship Id="rId25" Type="http://schemas.openxmlformats.org/officeDocument/2006/relationships/image" Target="../media/image57.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24" Type="http://schemas.openxmlformats.org/officeDocument/2006/relationships/image" Target="../media/image56.png"/><Relationship Id="rId15" Type="http://schemas.openxmlformats.org/officeDocument/2006/relationships/image" Target="../media/image14.png"/><Relationship Id="rId23" Type="http://schemas.openxmlformats.org/officeDocument/2006/relationships/image" Target="../media/image55.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11.svg"/></Relationships>
</file>

<file path=ppt/slides/_rels/slide14.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17.svg"/><Relationship Id="rId8" Type="http://schemas.openxmlformats.org/officeDocument/2006/relationships/image" Target="../media/image50.svg"/><Relationship Id="rId3" Type="http://schemas.openxmlformats.org/officeDocument/2006/relationships/image" Target="../media/image58.png"/><Relationship Id="rId21" Type="http://schemas.openxmlformats.org/officeDocument/2006/relationships/image" Target="../media/image11.png"/><Relationship Id="rId12" Type="http://schemas.openxmlformats.org/officeDocument/2006/relationships/image" Target="../media/image54.svg"/><Relationship Id="rId17" Type="http://schemas.openxmlformats.org/officeDocument/2006/relationships/image" Target="../media/image9.png"/><Relationship Id="rId25" Type="http://schemas.openxmlformats.org/officeDocument/2006/relationships/image" Target="../media/image88.svg"/><Relationship Id="rId2" Type="http://schemas.openxmlformats.org/officeDocument/2006/relationships/image" Target="../media/image1.png"/><Relationship Id="rId16" Type="http://schemas.openxmlformats.org/officeDocument/2006/relationships/image" Target="../media/image19.svg"/><Relationship Id="rId20" Type="http://schemas.openxmlformats.org/officeDocument/2006/relationships/image" Target="../media/image62.png"/><Relationship Id="rId1" Type="http://schemas.openxmlformats.org/officeDocument/2006/relationships/slideLayout" Target="../slideLayouts/slideLayout7.xml"/><Relationship Id="rId11" Type="http://schemas.openxmlformats.org/officeDocument/2006/relationships/image" Target="../media/image59.png"/><Relationship Id="rId6" Type="http://schemas.openxmlformats.org/officeDocument/2006/relationships/image" Target="../media/image48.svg"/><Relationship Id="rId24" Type="http://schemas.openxmlformats.org/officeDocument/2006/relationships/image" Target="../media/image64.png"/><Relationship Id="rId15" Type="http://schemas.openxmlformats.org/officeDocument/2006/relationships/image" Target="../media/image61.png"/><Relationship Id="rId23" Type="http://schemas.openxmlformats.org/officeDocument/2006/relationships/image" Target="../media/image63.png"/><Relationship Id="rId10" Type="http://schemas.openxmlformats.org/officeDocument/2006/relationships/image" Target="../media/image52.svg"/><Relationship Id="rId19" Type="http://schemas.openxmlformats.org/officeDocument/2006/relationships/image" Target="../media/image10.png"/><Relationship Id="rId14" Type="http://schemas.openxmlformats.org/officeDocument/2006/relationships/image" Target="../media/image56.svg"/><Relationship Id="rId22"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65.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23" Type="http://schemas.openxmlformats.org/officeDocument/2006/relationships/image" Target="../media/image39.sv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67.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69.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5" Type="http://schemas.openxmlformats.org/officeDocument/2006/relationships/image" Target="../media/image4.sv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70.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310.sv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6" Type="http://schemas.openxmlformats.org/officeDocument/2006/relationships/image" Target="../media/image25.svg"/><Relationship Id="rId21" Type="http://schemas.openxmlformats.org/officeDocument/2006/relationships/image" Target="../media/image71.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2.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5" Type="http://schemas.openxmlformats.org/officeDocument/2006/relationships/image" Target="../media/image13.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4" Type="http://schemas.openxmlformats.org/officeDocument/2006/relationships/image" Target="../media/image110.svg"/><Relationship Id="rId9" Type="http://schemas.openxmlformats.org/officeDocument/2006/relationships/image" Target="../media/image8.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2.svg"/><Relationship Id="rId18" Type="http://schemas.openxmlformats.org/officeDocument/2006/relationships/image" Target="../media/image31.png"/><Relationship Id="rId3" Type="http://schemas.openxmlformats.org/officeDocument/2006/relationships/image" Target="../media/image73.png"/><Relationship Id="rId21" Type="http://schemas.openxmlformats.org/officeDocument/2006/relationships/image" Target="../media/image77.svg"/><Relationship Id="rId7" Type="http://schemas.openxmlformats.org/officeDocument/2006/relationships/image" Target="../media/image138.svg"/><Relationship Id="rId12" Type="http://schemas.openxmlformats.org/officeDocument/2006/relationships/image" Target="../media/image74.png"/><Relationship Id="rId17" Type="http://schemas.openxmlformats.org/officeDocument/2006/relationships/image" Target="../media/image73.svg"/><Relationship Id="rId2" Type="http://schemas.openxmlformats.org/officeDocument/2006/relationships/image" Target="../media/image1.png"/><Relationship Id="rId20" Type="http://schemas.openxmlformats.org/officeDocument/2006/relationships/image" Target="../media/image32.png"/><Relationship Id="rId1" Type="http://schemas.openxmlformats.org/officeDocument/2006/relationships/slideLayout" Target="../slideLayouts/slideLayout7.xml"/><Relationship Id="rId11" Type="http://schemas.openxmlformats.org/officeDocument/2006/relationships/image" Target="../media/image71.svg"/><Relationship Id="rId24" Type="http://schemas.openxmlformats.org/officeDocument/2006/relationships/image" Target="../media/image77.png"/><Relationship Id="rId5" Type="http://schemas.openxmlformats.org/officeDocument/2006/relationships/image" Target="../media/image136.svg"/><Relationship Id="rId23" Type="http://schemas.openxmlformats.org/officeDocument/2006/relationships/image" Target="../media/image76.png"/><Relationship Id="rId15" Type="http://schemas.openxmlformats.org/officeDocument/2006/relationships/image" Target="../media/image23.svg"/><Relationship Id="rId19" Type="http://schemas.openxmlformats.org/officeDocument/2006/relationships/image" Target="../media/image75.svg"/><Relationship Id="rId14" Type="http://schemas.openxmlformats.org/officeDocument/2006/relationships/image" Target="../media/image30.png"/><Relationship Id="rId22" Type="http://schemas.openxmlformats.org/officeDocument/2006/relationships/image" Target="../media/image75.png"/><Relationship Id="rId9" Type="http://schemas.openxmlformats.org/officeDocument/2006/relationships/image" Target="../media/image140.sv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3" Type="http://schemas.openxmlformats.org/officeDocument/2006/relationships/slideLayout" Target="../slideLayouts/slideLayout7.xml"/><Relationship Id="rId21" Type="http://schemas.openxmlformats.org/officeDocument/2006/relationships/image" Target="../media/image18.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video" Target="../media/media1.wmv"/><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1.wmv"/><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3.png"/><Relationship Id="rId3" Type="http://schemas.openxmlformats.org/officeDocument/2006/relationships/image" Target="../media/image20.png"/><Relationship Id="rId12" Type="http://schemas.openxmlformats.org/officeDocument/2006/relationships/image" Target="../media/image19.svg"/><Relationship Id="rId17" Type="http://schemas.openxmlformats.org/officeDocument/2006/relationships/image" Target="../media/image42.svg"/><Relationship Id="rId2" Type="http://schemas.openxmlformats.org/officeDocument/2006/relationships/image" Target="../media/image19.png"/><Relationship Id="rId16"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image" Target="../media/image8.png"/><Relationship Id="rId15" Type="http://schemas.openxmlformats.org/officeDocument/2006/relationships/image" Target="../media/image40.svg"/><Relationship Id="rId10" Type="http://schemas.openxmlformats.org/officeDocument/2006/relationships/image" Target="../media/image15.svg"/><Relationship Id="rId19" Type="http://schemas.openxmlformats.org/officeDocument/2006/relationships/image" Target="../media/image44.svg"/><Relationship Id="rId4" Type="http://schemas.openxmlformats.org/officeDocument/2006/relationships/image" Target="../media/image34.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73.svg"/><Relationship Id="rId3" Type="http://schemas.openxmlformats.org/officeDocument/2006/relationships/image" Target="../media/image25.png"/><Relationship Id="rId21" Type="http://schemas.openxmlformats.org/officeDocument/2006/relationships/image" Target="../media/image32.png"/><Relationship Id="rId7" Type="http://schemas.openxmlformats.org/officeDocument/2006/relationships/image" Target="../media/image27.png"/><Relationship Id="rId12" Type="http://schemas.openxmlformats.org/officeDocument/2006/relationships/image" Target="../media/image67.svg"/><Relationship Id="rId17" Type="http://schemas.openxmlformats.org/officeDocument/2006/relationships/image" Target="../media/image30.png"/><Relationship Id="rId2" Type="http://schemas.openxmlformats.org/officeDocument/2006/relationships/image" Target="../media/image24.pn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1.svg"/><Relationship Id="rId24" Type="http://schemas.openxmlformats.org/officeDocument/2006/relationships/image" Target="../media/image79.svg"/><Relationship Id="rId5" Type="http://schemas.openxmlformats.org/officeDocument/2006/relationships/image" Target="../media/image26.png"/><Relationship Id="rId15" Type="http://schemas.openxmlformats.org/officeDocument/2006/relationships/image" Target="../media/image29.png"/><Relationship Id="rId23" Type="http://schemas.openxmlformats.org/officeDocument/2006/relationships/image" Target="../media/image33.png"/><Relationship Id="rId19" Type="http://schemas.openxmlformats.org/officeDocument/2006/relationships/image" Target="../media/image31.png"/><Relationship Id="rId4" Type="http://schemas.openxmlformats.org/officeDocument/2006/relationships/image" Target="../media/image59.svg"/><Relationship Id="rId14" Type="http://schemas.openxmlformats.org/officeDocument/2006/relationships/image" Target="../media/image69.svg"/><Relationship Id="rId22" Type="http://schemas.openxmlformats.org/officeDocument/2006/relationships/image" Target="../media/image77.sv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34.png"/><Relationship Id="rId3" Type="http://schemas.openxmlformats.org/officeDocument/2006/relationships/image" Target="../media/image2.svg"/><Relationship Id="rId12" Type="http://schemas.openxmlformats.org/officeDocument/2006/relationships/image" Target="../media/image17.svg"/><Relationship Id="rId17" Type="http://schemas.openxmlformats.org/officeDocument/2006/relationships/image" Target="../media/image16.png"/><Relationship Id="rId25" Type="http://schemas.openxmlformats.org/officeDocument/2006/relationships/image" Target="../media/image8.sv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24" Type="http://schemas.openxmlformats.org/officeDocument/2006/relationships/image" Target="../media/image36.png"/><Relationship Id="rId15" Type="http://schemas.openxmlformats.org/officeDocument/2006/relationships/image" Target="../media/image14.png"/><Relationship Id="rId23" Type="http://schemas.openxmlformats.org/officeDocument/2006/relationships/image" Target="../media/image10.sv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1" Type="http://schemas.openxmlformats.org/officeDocument/2006/relationships/image" Target="../media/image37.png"/><Relationship Id="rId3" Type="http://schemas.openxmlformats.org/officeDocument/2006/relationships/image" Target="../media/image131.sv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24" Type="http://schemas.openxmlformats.org/officeDocument/2006/relationships/image" Target="../media/image14.svg"/><Relationship Id="rId15" Type="http://schemas.openxmlformats.org/officeDocument/2006/relationships/image" Target="../media/image14.png"/><Relationship Id="rId23" Type="http://schemas.openxmlformats.org/officeDocument/2006/relationships/image" Target="../media/image39.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73.svg"/><Relationship Id="rId3" Type="http://schemas.openxmlformats.org/officeDocument/2006/relationships/image" Target="../media/image40.png"/><Relationship Id="rId21" Type="http://schemas.openxmlformats.org/officeDocument/2006/relationships/image" Target="../media/image47.png"/><Relationship Id="rId7" Type="http://schemas.openxmlformats.org/officeDocument/2006/relationships/image" Target="../media/image42.png"/><Relationship Id="rId12" Type="http://schemas.openxmlformats.org/officeDocument/2006/relationships/image" Target="../media/image176.svg"/><Relationship Id="rId17"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170.svg"/><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45.png"/><Relationship Id="rId10" Type="http://schemas.openxmlformats.org/officeDocument/2006/relationships/image" Target="../media/image174.svg"/><Relationship Id="rId19" Type="http://schemas.openxmlformats.org/officeDocument/2006/relationships/image" Target="../media/image46.png"/><Relationship Id="rId4" Type="http://schemas.openxmlformats.org/officeDocument/2006/relationships/image" Target="../media/image168.svg"/><Relationship Id="rId14" Type="http://schemas.openxmlformats.org/officeDocument/2006/relationships/image" Target="../media/image178.svg"/><Relationship Id="rId22" Type="http://schemas.openxmlformats.org/officeDocument/2006/relationships/image" Target="../media/image93.sv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8" Type="http://schemas.openxmlformats.org/officeDocument/2006/relationships/image" Target="../media/image31.svg"/><Relationship Id="rId26" Type="http://schemas.openxmlformats.org/officeDocument/2006/relationships/image" Target="../media/image125.svg"/><Relationship Id="rId13" Type="http://schemas.openxmlformats.org/officeDocument/2006/relationships/image" Target="../media/image12.svg"/><Relationship Id="rId21" Type="http://schemas.openxmlformats.org/officeDocument/2006/relationships/image" Target="../media/image48.png"/><Relationship Id="rId12" Type="http://schemas.openxmlformats.org/officeDocument/2006/relationships/image" Target="../media/image17.svg"/><Relationship Id="rId17" Type="http://schemas.openxmlformats.org/officeDocument/2006/relationships/image" Target="../media/image16.png"/><Relationship Id="rId2" Type="http://schemas.openxmlformats.org/officeDocument/2006/relationships/image" Target="../media/image13.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0.png"/><Relationship Id="rId15" Type="http://schemas.openxmlformats.org/officeDocument/2006/relationships/image" Target="../media/image14.png"/><Relationship Id="rId10" Type="http://schemas.openxmlformats.org/officeDocument/2006/relationships/image" Target="../media/image15.svg"/><Relationship Id="rId19" Type="http://schemas.openxmlformats.org/officeDocument/2006/relationships/image" Target="../media/image9.png"/><Relationship Id="rId9" Type="http://schemas.openxmlformats.org/officeDocument/2006/relationships/image" Target="../media/image8.png"/><Relationship Id="rId14" Type="http://schemas.openxmlformats.org/officeDocument/2006/relationships/image" Target="../media/image19.svg"/><Relationship Id="rId22" Type="http://schemas.openxmlformats.org/officeDocument/2006/relationships/image" Target="../media/image49.png"/><Relationship Id="rId27"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328212">
            <a:off x="16126359" y="5519877"/>
            <a:ext cx="4323282" cy="54898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03475">
            <a:off x="-1545567" y="-1799004"/>
            <a:ext cx="4781355" cy="452435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068506">
            <a:off x="192865" y="3966528"/>
            <a:ext cx="2603617" cy="1741169"/>
          </a:xfrm>
          <a:prstGeom prst="rect">
            <a:avLst/>
          </a:prstGeom>
        </p:spPr>
      </p:pic>
      <p:grpSp>
        <p:nvGrpSpPr>
          <p:cNvPr id="6" name="Group 6"/>
          <p:cNvGrpSpPr/>
          <p:nvPr/>
        </p:nvGrpSpPr>
        <p:grpSpPr>
          <a:xfrm>
            <a:off x="1371600" y="2099137"/>
            <a:ext cx="15544800" cy="6078408"/>
            <a:chOff x="0" y="0"/>
            <a:chExt cx="3805407" cy="1841942"/>
          </a:xfrm>
        </p:grpSpPr>
        <p:sp>
          <p:nvSpPr>
            <p:cNvPr id="7" name="Freeform 7"/>
            <p:cNvSpPr/>
            <p:nvPr/>
          </p:nvSpPr>
          <p:spPr>
            <a:xfrm>
              <a:off x="10160" y="16510"/>
              <a:ext cx="3782547" cy="1814002"/>
            </a:xfrm>
            <a:custGeom>
              <a:avLst/>
              <a:gdLst/>
              <a:ahLst/>
              <a:cxnLst/>
              <a:rect l="l" t="t" r="r" b="b"/>
              <a:pathLst>
                <a:path w="3782547" h="1814002">
                  <a:moveTo>
                    <a:pt x="3782547" y="1814002"/>
                  </a:moveTo>
                  <a:lnTo>
                    <a:pt x="0" y="1806382"/>
                  </a:lnTo>
                  <a:lnTo>
                    <a:pt x="0" y="642370"/>
                  </a:lnTo>
                  <a:lnTo>
                    <a:pt x="17780" y="19050"/>
                  </a:lnTo>
                  <a:lnTo>
                    <a:pt x="1884132" y="0"/>
                  </a:lnTo>
                  <a:lnTo>
                    <a:pt x="3763497" y="5080"/>
                  </a:lnTo>
                  <a:close/>
                </a:path>
              </a:pathLst>
            </a:custGeom>
            <a:solidFill>
              <a:srgbClr val="F7F1E9"/>
            </a:solidFill>
          </p:spPr>
        </p:sp>
        <p:sp>
          <p:nvSpPr>
            <p:cNvPr id="8" name="Freeform 8"/>
            <p:cNvSpPr/>
            <p:nvPr/>
          </p:nvSpPr>
          <p:spPr>
            <a:xfrm>
              <a:off x="-3810" y="0"/>
              <a:ext cx="3811757" cy="1840672"/>
            </a:xfrm>
            <a:custGeom>
              <a:avLst/>
              <a:gdLst/>
              <a:ahLst/>
              <a:cxnLst/>
              <a:rect l="l" t="t" r="r" b="b"/>
              <a:pathLst>
                <a:path w="3811757" h="1840672">
                  <a:moveTo>
                    <a:pt x="3777467" y="21590"/>
                  </a:moveTo>
                  <a:cubicBezTo>
                    <a:pt x="3778737" y="34290"/>
                    <a:pt x="3778737" y="44450"/>
                    <a:pt x="3780007" y="54610"/>
                  </a:cubicBezTo>
                  <a:cubicBezTo>
                    <a:pt x="3782547" y="90872"/>
                    <a:pt x="3783817" y="129288"/>
                    <a:pt x="3786357" y="166332"/>
                  </a:cubicBezTo>
                  <a:cubicBezTo>
                    <a:pt x="3786357" y="219840"/>
                    <a:pt x="3799057" y="1274909"/>
                    <a:pt x="3805407" y="1328416"/>
                  </a:cubicBezTo>
                  <a:cubicBezTo>
                    <a:pt x="3811757" y="1409364"/>
                    <a:pt x="3807947" y="1491685"/>
                    <a:pt x="3807947" y="1572633"/>
                  </a:cubicBezTo>
                  <a:cubicBezTo>
                    <a:pt x="3807947" y="1643977"/>
                    <a:pt x="3809217" y="1709833"/>
                    <a:pt x="3810487" y="1779712"/>
                  </a:cubicBezTo>
                  <a:cubicBezTo>
                    <a:pt x="3810487" y="1801302"/>
                    <a:pt x="3810487" y="1815272"/>
                    <a:pt x="3810487" y="1839402"/>
                  </a:cubicBezTo>
                  <a:cubicBezTo>
                    <a:pt x="3787627" y="1839402"/>
                    <a:pt x="3767307" y="1840672"/>
                    <a:pt x="3740184" y="1839402"/>
                  </a:cubicBezTo>
                  <a:cubicBezTo>
                    <a:pt x="3549523" y="1834322"/>
                    <a:pt x="3355928" y="1840672"/>
                    <a:pt x="3165267" y="1835592"/>
                  </a:cubicBezTo>
                  <a:cubicBezTo>
                    <a:pt x="3050870" y="1831782"/>
                    <a:pt x="2939407" y="1834322"/>
                    <a:pt x="2825010" y="1831782"/>
                  </a:cubicBezTo>
                  <a:cubicBezTo>
                    <a:pt x="2772211" y="1830512"/>
                    <a:pt x="2719413" y="1829242"/>
                    <a:pt x="2666614" y="1827972"/>
                  </a:cubicBezTo>
                  <a:cubicBezTo>
                    <a:pt x="2634348" y="1827972"/>
                    <a:pt x="2605016" y="1829242"/>
                    <a:pt x="2572750" y="1829242"/>
                  </a:cubicBezTo>
                  <a:cubicBezTo>
                    <a:pt x="2490619" y="1827972"/>
                    <a:pt x="2264759" y="1829242"/>
                    <a:pt x="2182628" y="1827972"/>
                  </a:cubicBezTo>
                  <a:cubicBezTo>
                    <a:pt x="2123963" y="1826702"/>
                    <a:pt x="950662" y="1835592"/>
                    <a:pt x="891997" y="1834322"/>
                  </a:cubicBezTo>
                  <a:cubicBezTo>
                    <a:pt x="877330" y="1834322"/>
                    <a:pt x="859731" y="1835592"/>
                    <a:pt x="845065" y="1835592"/>
                  </a:cubicBezTo>
                  <a:cubicBezTo>
                    <a:pt x="809866" y="1835592"/>
                    <a:pt x="777600" y="1836862"/>
                    <a:pt x="742401" y="1836862"/>
                  </a:cubicBezTo>
                  <a:cubicBezTo>
                    <a:pt x="654403" y="1836862"/>
                    <a:pt x="569339" y="1835592"/>
                    <a:pt x="481341" y="1834322"/>
                  </a:cubicBezTo>
                  <a:cubicBezTo>
                    <a:pt x="428543" y="1833052"/>
                    <a:pt x="375744" y="1831782"/>
                    <a:pt x="325879" y="1830512"/>
                  </a:cubicBezTo>
                  <a:cubicBezTo>
                    <a:pt x="232015" y="1829242"/>
                    <a:pt x="138151" y="1827972"/>
                    <a:pt x="48260" y="1827972"/>
                  </a:cubicBezTo>
                  <a:cubicBezTo>
                    <a:pt x="38100" y="1827972"/>
                    <a:pt x="29210" y="1827972"/>
                    <a:pt x="19050" y="1826702"/>
                  </a:cubicBezTo>
                  <a:cubicBezTo>
                    <a:pt x="10160" y="1825432"/>
                    <a:pt x="5080" y="1819082"/>
                    <a:pt x="7620" y="1810192"/>
                  </a:cubicBezTo>
                  <a:cubicBezTo>
                    <a:pt x="16510" y="1778433"/>
                    <a:pt x="12700" y="1744133"/>
                    <a:pt x="11430" y="1708461"/>
                  </a:cubicBezTo>
                  <a:cubicBezTo>
                    <a:pt x="10160" y="1635745"/>
                    <a:pt x="6350" y="1564401"/>
                    <a:pt x="7620" y="1491685"/>
                  </a:cubicBezTo>
                  <a:cubicBezTo>
                    <a:pt x="5080" y="1401132"/>
                    <a:pt x="0" y="280208"/>
                    <a:pt x="7620" y="188284"/>
                  </a:cubicBezTo>
                  <a:cubicBezTo>
                    <a:pt x="8890" y="170448"/>
                    <a:pt x="7620" y="151240"/>
                    <a:pt x="8890" y="133404"/>
                  </a:cubicBezTo>
                  <a:cubicBezTo>
                    <a:pt x="10160" y="104592"/>
                    <a:pt x="12700" y="73036"/>
                    <a:pt x="13970" y="44450"/>
                  </a:cubicBezTo>
                  <a:cubicBezTo>
                    <a:pt x="13970" y="41910"/>
                    <a:pt x="15240" y="39370"/>
                    <a:pt x="16510" y="38100"/>
                  </a:cubicBezTo>
                  <a:cubicBezTo>
                    <a:pt x="38100" y="35560"/>
                    <a:pt x="64820" y="30480"/>
                    <a:pt x="111752" y="29210"/>
                  </a:cubicBezTo>
                  <a:cubicBezTo>
                    <a:pt x="190949" y="25400"/>
                    <a:pt x="270147" y="22860"/>
                    <a:pt x="352278" y="20320"/>
                  </a:cubicBezTo>
                  <a:cubicBezTo>
                    <a:pt x="408010" y="17780"/>
                    <a:pt x="463742" y="16510"/>
                    <a:pt x="516540" y="13970"/>
                  </a:cubicBezTo>
                  <a:cubicBezTo>
                    <a:pt x="569339" y="11430"/>
                    <a:pt x="625071" y="8890"/>
                    <a:pt x="677869" y="8890"/>
                  </a:cubicBezTo>
                  <a:cubicBezTo>
                    <a:pt x="736534" y="7620"/>
                    <a:pt x="795199" y="10160"/>
                    <a:pt x="853864" y="8890"/>
                  </a:cubicBezTo>
                  <a:cubicBezTo>
                    <a:pt x="927196" y="8890"/>
                    <a:pt x="2255959" y="6350"/>
                    <a:pt x="2329290" y="5080"/>
                  </a:cubicBezTo>
                  <a:cubicBezTo>
                    <a:pt x="2399688" y="3810"/>
                    <a:pt x="2470086" y="2540"/>
                    <a:pt x="2543418" y="2540"/>
                  </a:cubicBezTo>
                  <a:cubicBezTo>
                    <a:pt x="2663681" y="1270"/>
                    <a:pt x="2781011" y="0"/>
                    <a:pt x="2901274" y="0"/>
                  </a:cubicBezTo>
                  <a:cubicBezTo>
                    <a:pt x="2951140" y="0"/>
                    <a:pt x="3003938" y="2540"/>
                    <a:pt x="3053803" y="2540"/>
                  </a:cubicBezTo>
                  <a:cubicBezTo>
                    <a:pt x="3191666" y="3810"/>
                    <a:pt x="3332462" y="5080"/>
                    <a:pt x="3470325" y="7620"/>
                  </a:cubicBezTo>
                  <a:cubicBezTo>
                    <a:pt x="3543656" y="8890"/>
                    <a:pt x="3616988" y="12700"/>
                    <a:pt x="3690319" y="16510"/>
                  </a:cubicBezTo>
                  <a:cubicBezTo>
                    <a:pt x="3707919" y="16510"/>
                    <a:pt x="3725518" y="16510"/>
                    <a:pt x="3740184" y="16510"/>
                  </a:cubicBezTo>
                  <a:cubicBezTo>
                    <a:pt x="3758417" y="17780"/>
                    <a:pt x="3767307" y="20320"/>
                    <a:pt x="3777467" y="21590"/>
                  </a:cubicBezTo>
                  <a:close/>
                  <a:moveTo>
                    <a:pt x="3787627" y="1822892"/>
                  </a:moveTo>
                  <a:cubicBezTo>
                    <a:pt x="3788897" y="1806382"/>
                    <a:pt x="3790167" y="1793682"/>
                    <a:pt x="3790167" y="1780982"/>
                  </a:cubicBezTo>
                  <a:cubicBezTo>
                    <a:pt x="3788897" y="1702973"/>
                    <a:pt x="3787627" y="1630257"/>
                    <a:pt x="3787627" y="1552053"/>
                  </a:cubicBezTo>
                  <a:cubicBezTo>
                    <a:pt x="3787627" y="1516381"/>
                    <a:pt x="3790167" y="1480709"/>
                    <a:pt x="3788897" y="1445037"/>
                  </a:cubicBezTo>
                  <a:cubicBezTo>
                    <a:pt x="3788897" y="1412108"/>
                    <a:pt x="3787627" y="1377809"/>
                    <a:pt x="3786357" y="1344881"/>
                  </a:cubicBezTo>
                  <a:cubicBezTo>
                    <a:pt x="3781277" y="1294116"/>
                    <a:pt x="3769847" y="243164"/>
                    <a:pt x="3769847" y="192400"/>
                  </a:cubicBezTo>
                  <a:cubicBezTo>
                    <a:pt x="3767307" y="149868"/>
                    <a:pt x="3764767" y="105964"/>
                    <a:pt x="3762227" y="63500"/>
                  </a:cubicBezTo>
                  <a:cubicBezTo>
                    <a:pt x="3760957" y="44450"/>
                    <a:pt x="3759687" y="43180"/>
                    <a:pt x="3731385" y="41910"/>
                  </a:cubicBezTo>
                  <a:cubicBezTo>
                    <a:pt x="3722585" y="41910"/>
                    <a:pt x="3716719" y="41910"/>
                    <a:pt x="3707919" y="40640"/>
                  </a:cubicBezTo>
                  <a:cubicBezTo>
                    <a:pt x="3634588" y="36830"/>
                    <a:pt x="3558323" y="31750"/>
                    <a:pt x="3484992" y="30480"/>
                  </a:cubicBezTo>
                  <a:cubicBezTo>
                    <a:pt x="3306063" y="26670"/>
                    <a:pt x="3124202" y="25400"/>
                    <a:pt x="2945273" y="22860"/>
                  </a:cubicBezTo>
                  <a:cubicBezTo>
                    <a:pt x="2918874" y="22860"/>
                    <a:pt x="2889541" y="22860"/>
                    <a:pt x="2863142" y="22860"/>
                  </a:cubicBezTo>
                  <a:cubicBezTo>
                    <a:pt x="2819143" y="22860"/>
                    <a:pt x="2775145" y="22860"/>
                    <a:pt x="2734079" y="22860"/>
                  </a:cubicBezTo>
                  <a:cubicBezTo>
                    <a:pt x="2640215" y="22860"/>
                    <a:pt x="2546351" y="22860"/>
                    <a:pt x="2455420" y="24130"/>
                  </a:cubicBezTo>
                  <a:cubicBezTo>
                    <a:pt x="2376222" y="25400"/>
                    <a:pt x="1041592" y="29210"/>
                    <a:pt x="962395" y="29210"/>
                  </a:cubicBezTo>
                  <a:cubicBezTo>
                    <a:pt x="833332" y="29210"/>
                    <a:pt x="704269" y="26670"/>
                    <a:pt x="575205" y="33020"/>
                  </a:cubicBezTo>
                  <a:cubicBezTo>
                    <a:pt x="507741" y="36830"/>
                    <a:pt x="443209" y="36830"/>
                    <a:pt x="378678" y="38100"/>
                  </a:cubicBezTo>
                  <a:cubicBezTo>
                    <a:pt x="267214" y="41910"/>
                    <a:pt x="155750" y="45720"/>
                    <a:pt x="49530" y="50800"/>
                  </a:cubicBezTo>
                  <a:cubicBezTo>
                    <a:pt x="36830" y="50800"/>
                    <a:pt x="34290" y="53340"/>
                    <a:pt x="33020" y="68920"/>
                  </a:cubicBezTo>
                  <a:cubicBezTo>
                    <a:pt x="31750" y="93616"/>
                    <a:pt x="31750" y="118312"/>
                    <a:pt x="30480" y="143008"/>
                  </a:cubicBezTo>
                  <a:cubicBezTo>
                    <a:pt x="29210" y="184168"/>
                    <a:pt x="26670" y="223956"/>
                    <a:pt x="25400" y="265116"/>
                  </a:cubicBezTo>
                  <a:cubicBezTo>
                    <a:pt x="20320" y="309020"/>
                    <a:pt x="26670" y="1381925"/>
                    <a:pt x="29210" y="1425828"/>
                  </a:cubicBezTo>
                  <a:cubicBezTo>
                    <a:pt x="29210" y="1472476"/>
                    <a:pt x="29210" y="1520497"/>
                    <a:pt x="30480" y="1567145"/>
                  </a:cubicBezTo>
                  <a:cubicBezTo>
                    <a:pt x="30480" y="1601445"/>
                    <a:pt x="33020" y="1635745"/>
                    <a:pt x="33020" y="1670045"/>
                  </a:cubicBezTo>
                  <a:cubicBezTo>
                    <a:pt x="33020" y="1707089"/>
                    <a:pt x="33020" y="1744133"/>
                    <a:pt x="31750" y="1780982"/>
                  </a:cubicBezTo>
                  <a:cubicBezTo>
                    <a:pt x="31750" y="1784792"/>
                    <a:pt x="31750" y="1787332"/>
                    <a:pt x="31750" y="1791142"/>
                  </a:cubicBezTo>
                  <a:cubicBezTo>
                    <a:pt x="31750" y="1801302"/>
                    <a:pt x="35560" y="1805112"/>
                    <a:pt x="44450" y="1805112"/>
                  </a:cubicBezTo>
                  <a:cubicBezTo>
                    <a:pt x="70686" y="1805112"/>
                    <a:pt x="111752" y="1806382"/>
                    <a:pt x="149884" y="1806382"/>
                  </a:cubicBezTo>
                  <a:cubicBezTo>
                    <a:pt x="205616" y="1806382"/>
                    <a:pt x="264281" y="1803842"/>
                    <a:pt x="320012" y="1806382"/>
                  </a:cubicBezTo>
                  <a:cubicBezTo>
                    <a:pt x="410943" y="1810192"/>
                    <a:pt x="501874" y="1812732"/>
                    <a:pt x="592805" y="1811462"/>
                  </a:cubicBezTo>
                  <a:cubicBezTo>
                    <a:pt x="651470" y="1810192"/>
                    <a:pt x="707202" y="1812732"/>
                    <a:pt x="765867" y="1812732"/>
                  </a:cubicBezTo>
                  <a:cubicBezTo>
                    <a:pt x="850931" y="1812732"/>
                    <a:pt x="935995" y="1811462"/>
                    <a:pt x="1021060" y="1812732"/>
                  </a:cubicBezTo>
                  <a:cubicBezTo>
                    <a:pt x="1147190" y="1814002"/>
                    <a:pt x="2531685" y="1803842"/>
                    <a:pt x="2660748" y="1806382"/>
                  </a:cubicBezTo>
                  <a:cubicBezTo>
                    <a:pt x="2716479" y="1807652"/>
                    <a:pt x="2772211" y="1808922"/>
                    <a:pt x="2825010" y="1808922"/>
                  </a:cubicBezTo>
                  <a:cubicBezTo>
                    <a:pt x="2921807" y="1811462"/>
                    <a:pt x="3015671" y="1807652"/>
                    <a:pt x="3112469" y="1811462"/>
                  </a:cubicBezTo>
                  <a:cubicBezTo>
                    <a:pt x="3191666" y="1814002"/>
                    <a:pt x="3270864" y="1814002"/>
                    <a:pt x="3350062" y="1816542"/>
                  </a:cubicBezTo>
                  <a:cubicBezTo>
                    <a:pt x="3467392" y="1820352"/>
                    <a:pt x="3584722" y="1822892"/>
                    <a:pt x="3702052" y="1824162"/>
                  </a:cubicBezTo>
                  <a:cubicBezTo>
                    <a:pt x="3746051" y="1824162"/>
                    <a:pt x="3767307" y="1822892"/>
                    <a:pt x="3787627" y="1822892"/>
                  </a:cubicBezTo>
                  <a:close/>
                </a:path>
              </a:pathLst>
            </a:custGeom>
            <a:solidFill>
              <a:srgbClr val="F7F1E9"/>
            </a:solidFill>
          </p:spPr>
        </p:sp>
      </p:gr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318832" y="6453637"/>
            <a:ext cx="3674135" cy="405778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90851" y="6355359"/>
            <a:ext cx="4762149" cy="415605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257811">
            <a:off x="14698997" y="-92671"/>
            <a:ext cx="3646733" cy="224274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810851" y="2846716"/>
            <a:ext cx="711512" cy="634135"/>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599440">
            <a:off x="16715714" y="3766735"/>
            <a:ext cx="1087172" cy="968942"/>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546885">
            <a:off x="15755433" y="5089761"/>
            <a:ext cx="543586" cy="484471"/>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121508" y="1766362"/>
            <a:ext cx="2044983" cy="665549"/>
          </a:xfrm>
          <a:prstGeom prst="rect">
            <a:avLst/>
          </a:prstGeom>
        </p:spPr>
      </p:pic>
      <p:sp>
        <p:nvSpPr>
          <p:cNvPr id="18" name="TextBox 18"/>
          <p:cNvSpPr txBox="1"/>
          <p:nvPr/>
        </p:nvSpPr>
        <p:spPr>
          <a:xfrm>
            <a:off x="1389622" y="3266054"/>
            <a:ext cx="15204037" cy="3323987"/>
          </a:xfrm>
          <a:prstGeom prst="rect">
            <a:avLst/>
          </a:prstGeom>
        </p:spPr>
        <p:txBody>
          <a:bodyPr wrap="square" lIns="0" tIns="0" rIns="0" bIns="0" rtlCol="0" anchor="t">
            <a:spAutoFit/>
          </a:bodyPr>
          <a:lstStyle/>
          <a:p>
            <a:pPr algn="ctr">
              <a:lnSpc>
                <a:spcPct val="150000"/>
              </a:lnSpc>
            </a:pPr>
            <a:r>
              <a:rPr lang="en-US" sz="7200" b="1" smtClean="0">
                <a:latin typeface="Arial" panose="020B0604020202020204" pitchFamily="34" charset="0"/>
                <a:cs typeface="Arial" panose="020B0604020202020204" pitchFamily="34" charset="0"/>
              </a:rPr>
              <a:t>CHÀO MỪNG CÁC EM ĐẾN VỚI BUỔI HỌC NGÀY HÔM NAY!</a:t>
            </a:r>
            <a:endParaRPr lang="en-US" sz="72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công cụ giúp bạn biết được thông tin cá nhân của mình có bị lộ trên  Internet kh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79"/>
          <a:stretch/>
        </p:blipFill>
        <p:spPr bwMode="auto">
          <a:xfrm>
            <a:off x="10238753" y="2729128"/>
            <a:ext cx="7633945" cy="7238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346019" y="1658470"/>
            <a:ext cx="17403464" cy="1131079"/>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2</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Bảo vệ thông tin cá nhân khi giao tiếp qua máy tính </a:t>
            </a:r>
            <a:endParaRPr lang="en-US" sz="4500" b="1" i="1">
              <a:solidFill>
                <a:srgbClr val="C00000"/>
              </a:solidFill>
              <a:latin typeface="Arial" panose="020B0604020202020204" pitchFamily="34" charset="0"/>
              <a:cs typeface="Arial" panose="020B0604020202020204" pitchFamily="34" charset="0"/>
            </a:endParaRPr>
          </a:p>
        </p:txBody>
      </p:sp>
      <p:sp>
        <p:nvSpPr>
          <p:cNvPr id="4" name="Rounded Rectangular Callout 3"/>
          <p:cNvSpPr/>
          <p:nvPr/>
        </p:nvSpPr>
        <p:spPr>
          <a:xfrm>
            <a:off x="990016" y="2994850"/>
            <a:ext cx="8869910" cy="1615250"/>
          </a:xfrm>
          <a:prstGeom prst="wedgeRoundRectCallout">
            <a:avLst>
              <a:gd name="adj1" fmla="val 52528"/>
              <a:gd name="adj2" fmla="val 31233"/>
              <a:gd name="adj3" fmla="val 16667"/>
            </a:avLst>
          </a:prstGeom>
          <a:solidFill>
            <a:schemeClr val="accent2">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Vì sao em phải bảo vệ thông tin cá nhân và gia đình khi giao tiếp trên Internet?</a:t>
            </a:r>
          </a:p>
        </p:txBody>
      </p:sp>
      <p:sp>
        <p:nvSpPr>
          <p:cNvPr id="21" name="Rounded Rectangular Callout 20"/>
          <p:cNvSpPr/>
          <p:nvPr/>
        </p:nvSpPr>
        <p:spPr>
          <a:xfrm>
            <a:off x="990016" y="5049520"/>
            <a:ext cx="8869910" cy="1597281"/>
          </a:xfrm>
          <a:prstGeom prst="wedgeRoundRectCallout">
            <a:avLst>
              <a:gd name="adj1" fmla="val 54925"/>
              <a:gd name="adj2" fmla="val -39245"/>
              <a:gd name="adj3" fmla="val 16667"/>
            </a:avLst>
          </a:prstGeom>
          <a:solidFill>
            <a:schemeClr val="accent6">
              <a:lumMod val="40000"/>
              <a:lumOff val="60000"/>
            </a:schemeClr>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Những thông tin cá nhân nào ta không nên cung cấp trên Internet?</a:t>
            </a:r>
          </a:p>
        </p:txBody>
      </p:sp>
      <p:sp>
        <p:nvSpPr>
          <p:cNvPr id="22" name="Rounded Rectangular Callout 21"/>
          <p:cNvSpPr/>
          <p:nvPr/>
        </p:nvSpPr>
        <p:spPr>
          <a:xfrm>
            <a:off x="990016" y="7086221"/>
            <a:ext cx="8869910" cy="2410630"/>
          </a:xfrm>
          <a:prstGeom prst="wedgeRoundRectCallout">
            <a:avLst>
              <a:gd name="adj1" fmla="val 54925"/>
              <a:gd name="adj2" fmla="val 6626"/>
              <a:gd name="adj3" fmla="val 16667"/>
            </a:avLst>
          </a:prstGeom>
          <a:solidFill>
            <a:srgbClr val="FFFF99"/>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Kẻ xấu sẽ lợi dụng những thông tin cá nhân này để làm điều gì gây hại cho em và gia đình?</a:t>
            </a:r>
          </a:p>
        </p:txBody>
      </p:sp>
    </p:spTree>
    <p:extLst>
      <p:ext uri="{BB962C8B-B14F-4D97-AF65-F5344CB8AC3E}">
        <p14:creationId xmlns:p14="http://schemas.microsoft.com/office/powerpoint/2010/main" val="2623768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346019" y="1658470"/>
            <a:ext cx="17403464" cy="1131079"/>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2</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Bảo vệ thông tin cá nhân khi giao tiếp qua máy tính </a:t>
            </a:r>
            <a:endParaRPr lang="en-US" sz="4500" b="1" i="1">
              <a:solidFill>
                <a:srgbClr val="C00000"/>
              </a:solidFill>
              <a:latin typeface="Arial" panose="020B0604020202020204" pitchFamily="34" charset="0"/>
              <a:cs typeface="Arial" panose="020B0604020202020204" pitchFamily="34" charset="0"/>
            </a:endParaRPr>
          </a:p>
        </p:txBody>
      </p:sp>
      <p:grpSp>
        <p:nvGrpSpPr>
          <p:cNvPr id="3" name="Group 2"/>
          <p:cNvGrpSpPr/>
          <p:nvPr/>
        </p:nvGrpSpPr>
        <p:grpSpPr>
          <a:xfrm>
            <a:off x="1479705" y="4601916"/>
            <a:ext cx="15415113" cy="3762929"/>
            <a:chOff x="1372866" y="6368627"/>
            <a:chExt cx="15415113" cy="3762929"/>
          </a:xfrm>
        </p:grpSpPr>
        <p:pic>
          <p:nvPicPr>
            <p:cNvPr id="2" name="Picture 1"/>
            <p:cNvPicPr>
              <a:picLocks noChangeAspect="1"/>
            </p:cNvPicPr>
            <p:nvPr/>
          </p:nvPicPr>
          <p:blipFill>
            <a:blip r:embed="rId21"/>
            <a:stretch>
              <a:fillRect/>
            </a:stretch>
          </p:blipFill>
          <p:spPr>
            <a:xfrm>
              <a:off x="1372866" y="6372241"/>
              <a:ext cx="7209646" cy="3759315"/>
            </a:xfrm>
            <a:prstGeom prst="rect">
              <a:avLst/>
            </a:prstGeom>
          </p:spPr>
        </p:pic>
        <p:pic>
          <p:nvPicPr>
            <p:cNvPr id="2050" name="Picture 2" descr="Mạo danh tài khoản mạng xã hội để lừa đảo - Tạp chí An toàn thông ti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98328" y="6368627"/>
              <a:ext cx="6689651" cy="37629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1115224" y="3034443"/>
            <a:ext cx="16144076" cy="101566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smtClean="0">
                <a:latin typeface="Arial" panose="020B0604020202020204" pitchFamily="34" charset="0"/>
                <a:cs typeface="Arial" panose="020B0604020202020204" pitchFamily="34" charset="0"/>
              </a:rPr>
              <a:t>Người xấu sẽ lợi dụng các thông tin bị lộ để: </a:t>
            </a:r>
            <a:endParaRPr lang="en-US" sz="4000">
              <a:latin typeface="Arial" panose="020B0604020202020204" pitchFamily="34" charset="0"/>
              <a:cs typeface="Arial" panose="020B0604020202020204" pitchFamily="34" charset="0"/>
            </a:endParaRPr>
          </a:p>
        </p:txBody>
      </p:sp>
      <p:sp>
        <p:nvSpPr>
          <p:cNvPr id="14" name="Rounded Rectangle 13"/>
          <p:cNvSpPr/>
          <p:nvPr/>
        </p:nvSpPr>
        <p:spPr>
          <a:xfrm>
            <a:off x="1728622" y="8649377"/>
            <a:ext cx="6754822" cy="106953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Lừa đảo, bắt cóc </a:t>
            </a:r>
            <a:endParaRPr lang="en-US" sz="40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10208035" y="8649376"/>
            <a:ext cx="6754822" cy="106953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Tống tiền, hăm doạ</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436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443400" y="8201798"/>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346019" y="1658470"/>
            <a:ext cx="17403464" cy="1131079"/>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2</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Bảo vệ thông tin cá nhân khi giao tiếp qua máy tính </a:t>
            </a:r>
            <a:endParaRPr lang="en-US" sz="4500" b="1" i="1">
              <a:solidFill>
                <a:srgbClr val="C00000"/>
              </a:solidFill>
              <a:latin typeface="Arial" panose="020B0604020202020204" pitchFamily="34" charset="0"/>
              <a:cs typeface="Arial" panose="020B0604020202020204" pitchFamily="34" charset="0"/>
            </a:endParaRPr>
          </a:p>
        </p:txBody>
      </p:sp>
      <p:sp>
        <p:nvSpPr>
          <p:cNvPr id="13" name="TextBox 12"/>
          <p:cNvSpPr txBox="1"/>
          <p:nvPr/>
        </p:nvSpPr>
        <p:spPr>
          <a:xfrm>
            <a:off x="15949" y="3039140"/>
            <a:ext cx="18272051" cy="901593"/>
          </a:xfrm>
          <a:prstGeom prst="rect">
            <a:avLst/>
          </a:prstGeom>
          <a:solidFill>
            <a:schemeClr val="accent6">
              <a:lumMod val="40000"/>
              <a:lumOff val="60000"/>
            </a:schemeClr>
          </a:solidFill>
        </p:spPr>
        <p:txBody>
          <a:bodyPr wrap="square" rtlCol="0" anchor="ctr">
            <a:spAutoFit/>
          </a:bodyPr>
          <a:lstStyle/>
          <a:p>
            <a:pPr algn="ctr">
              <a:lnSpc>
                <a:spcPct val="150000"/>
              </a:lnSpc>
            </a:pPr>
            <a:r>
              <a:rPr lang="en-US" sz="4000" b="1" i="1" smtClean="0">
                <a:latin typeface="Arial" panose="020B0604020202020204" pitchFamily="34" charset="0"/>
                <a:cs typeface="Arial" panose="020B0604020202020204" pitchFamily="34" charset="0"/>
              </a:rPr>
              <a:t>Những thông tin không nên đưa lên mạng Internet</a:t>
            </a:r>
            <a:endParaRPr lang="en-US" sz="4000" b="1" i="1">
              <a:latin typeface="Arial" panose="020B0604020202020204" pitchFamily="34" charset="0"/>
              <a:cs typeface="Arial" panose="020B0604020202020204" pitchFamily="34" charset="0"/>
            </a:endParaRPr>
          </a:p>
        </p:txBody>
      </p:sp>
      <p:pic>
        <p:nvPicPr>
          <p:cNvPr id="18" name="Picture 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996050" y="4263101"/>
            <a:ext cx="6126710" cy="5320026"/>
          </a:xfrm>
          <a:prstGeom prst="rect">
            <a:avLst/>
          </a:prstGeom>
        </p:spPr>
      </p:pic>
      <p:sp>
        <p:nvSpPr>
          <p:cNvPr id="4" name="Cloud 3"/>
          <p:cNvSpPr/>
          <p:nvPr/>
        </p:nvSpPr>
        <p:spPr>
          <a:xfrm>
            <a:off x="6891333" y="4506544"/>
            <a:ext cx="4521282" cy="1752600"/>
          </a:xfrm>
          <a:prstGeom prst="cloud">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Số điện thoại </a:t>
            </a:r>
            <a:endParaRPr lang="en-US" sz="3500">
              <a:solidFill>
                <a:schemeClr val="tx1"/>
              </a:solidFill>
              <a:latin typeface="Arial" panose="020B0604020202020204" pitchFamily="34" charset="0"/>
              <a:cs typeface="Arial" panose="020B0604020202020204" pitchFamily="34" charset="0"/>
            </a:endParaRPr>
          </a:p>
        </p:txBody>
      </p:sp>
      <p:sp>
        <p:nvSpPr>
          <p:cNvPr id="21" name="Cloud 20"/>
          <p:cNvSpPr/>
          <p:nvPr/>
        </p:nvSpPr>
        <p:spPr>
          <a:xfrm>
            <a:off x="12302257" y="4484567"/>
            <a:ext cx="4521282" cy="1752600"/>
          </a:xfrm>
          <a:prstGeom prst="cloud">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Địa chỉ nhà </a:t>
            </a:r>
            <a:endParaRPr lang="en-US" sz="3500">
              <a:solidFill>
                <a:schemeClr val="tx1"/>
              </a:solidFill>
              <a:latin typeface="Arial" panose="020B0604020202020204" pitchFamily="34" charset="0"/>
              <a:cs typeface="Arial" panose="020B0604020202020204" pitchFamily="34" charset="0"/>
            </a:endParaRPr>
          </a:p>
        </p:txBody>
      </p:sp>
      <p:sp>
        <p:nvSpPr>
          <p:cNvPr id="22" name="Cloud 21"/>
          <p:cNvSpPr/>
          <p:nvPr/>
        </p:nvSpPr>
        <p:spPr>
          <a:xfrm>
            <a:off x="7836032" y="6553514"/>
            <a:ext cx="4521282" cy="1752600"/>
          </a:xfrm>
          <a:prstGeom prst="cloud">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Thẻ căn cước </a:t>
            </a:r>
            <a:endParaRPr lang="en-US" sz="3500">
              <a:solidFill>
                <a:schemeClr val="tx1"/>
              </a:solidFill>
              <a:latin typeface="Arial" panose="020B0604020202020204" pitchFamily="34" charset="0"/>
              <a:cs typeface="Arial" panose="020B0604020202020204" pitchFamily="34" charset="0"/>
            </a:endParaRPr>
          </a:p>
        </p:txBody>
      </p:sp>
      <p:sp>
        <p:nvSpPr>
          <p:cNvPr id="24" name="Cloud 23"/>
          <p:cNvSpPr/>
          <p:nvPr/>
        </p:nvSpPr>
        <p:spPr>
          <a:xfrm>
            <a:off x="13070586" y="6612245"/>
            <a:ext cx="4521282" cy="1752600"/>
          </a:xfrm>
          <a:prstGeom prst="cloud">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Số tài khoản</a:t>
            </a:r>
            <a:endParaRPr lang="en-US" sz="3500">
              <a:solidFill>
                <a:schemeClr val="tx1"/>
              </a:solidFill>
              <a:latin typeface="Arial" panose="020B0604020202020204" pitchFamily="34" charset="0"/>
              <a:cs typeface="Arial" panose="020B0604020202020204" pitchFamily="34" charset="0"/>
            </a:endParaRPr>
          </a:p>
        </p:txBody>
      </p:sp>
      <p:sp>
        <p:nvSpPr>
          <p:cNvPr id="25" name="Cloud 24"/>
          <p:cNvSpPr/>
          <p:nvPr/>
        </p:nvSpPr>
        <p:spPr>
          <a:xfrm>
            <a:off x="9991721" y="8398458"/>
            <a:ext cx="4521282" cy="1752600"/>
          </a:xfrm>
          <a:prstGeom prst="cloud">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950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21" grpId="0" animBg="1"/>
      <p:bldP spid="22"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346019" y="1658470"/>
            <a:ext cx="17403464" cy="1131079"/>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2</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Bảo vệ thông tin cá nhân khi giao tiếp qua máy tính </a:t>
            </a:r>
            <a:endParaRPr lang="en-US" sz="4500" b="1" i="1">
              <a:solidFill>
                <a:srgbClr val="C00000"/>
              </a:solidFill>
              <a:latin typeface="Arial" panose="020B0604020202020204" pitchFamily="34" charset="0"/>
              <a:cs typeface="Arial" panose="020B0604020202020204" pitchFamily="34" charset="0"/>
            </a:endParaRPr>
          </a:p>
        </p:txBody>
      </p:sp>
      <p:pic>
        <p:nvPicPr>
          <p:cNvPr id="19" name="Picture 11"/>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43676" y="4704976"/>
            <a:ext cx="6396068" cy="5582024"/>
          </a:xfrm>
          <a:prstGeom prst="rect">
            <a:avLst/>
          </a:prstGeom>
        </p:spPr>
      </p:pic>
      <p:sp>
        <p:nvSpPr>
          <p:cNvPr id="2" name="Cloud Callout 1"/>
          <p:cNvSpPr/>
          <p:nvPr/>
        </p:nvSpPr>
        <p:spPr>
          <a:xfrm>
            <a:off x="3729844" y="2913187"/>
            <a:ext cx="7319156" cy="2887351"/>
          </a:xfrm>
          <a:prstGeom prst="cloudCallout">
            <a:avLst>
              <a:gd name="adj1" fmla="val -43794"/>
              <a:gd name="adj2" fmla="val 65446"/>
            </a:avLst>
          </a:prstGeom>
          <a:solidFill>
            <a:srgbClr val="FFFF99"/>
          </a:solidFill>
          <a:ln w="38100">
            <a:solidFill>
              <a:srgbClr val="F49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Kẻ xấu lợi dụng các thông tin bị lộ để… </a:t>
            </a:r>
            <a:endParaRPr lang="en-US" sz="4000">
              <a:solidFill>
                <a:schemeClr val="tx1"/>
              </a:solidFill>
              <a:latin typeface="Arial" panose="020B0604020202020204" pitchFamily="34" charset="0"/>
              <a:cs typeface="Arial" panose="020B0604020202020204" pitchFamily="34" charset="0"/>
            </a:endParaRPr>
          </a:p>
        </p:txBody>
      </p:sp>
      <p:pic>
        <p:nvPicPr>
          <p:cNvPr id="3074" name="Picture 2" descr="Phishing "/>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358689" y="2870025"/>
            <a:ext cx="1967647" cy="19676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n "/>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97218" y="5693416"/>
            <a:ext cx="1701503" cy="1701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5"/>
          <a:stretch>
            <a:fillRect/>
          </a:stretch>
        </p:blipFill>
        <p:spPr>
          <a:xfrm>
            <a:off x="9075282" y="8079915"/>
            <a:ext cx="1949493" cy="1949493"/>
          </a:xfrm>
          <a:prstGeom prst="rect">
            <a:avLst/>
          </a:prstGeom>
        </p:spPr>
      </p:pic>
      <p:sp>
        <p:nvSpPr>
          <p:cNvPr id="14" name="TextBox 13"/>
          <p:cNvSpPr txBox="1"/>
          <p:nvPr/>
        </p:nvSpPr>
        <p:spPr>
          <a:xfrm>
            <a:off x="13326336" y="3797504"/>
            <a:ext cx="4249759" cy="630942"/>
          </a:xfrm>
          <a:prstGeom prst="rect">
            <a:avLst/>
          </a:prstGeom>
          <a:noFill/>
        </p:spPr>
        <p:txBody>
          <a:bodyPr wrap="square" rtlCol="0">
            <a:spAutoFit/>
          </a:bodyPr>
          <a:lstStyle/>
          <a:p>
            <a:r>
              <a:rPr lang="en-US" sz="3500" b="1" i="1" smtClean="0">
                <a:solidFill>
                  <a:srgbClr val="002060"/>
                </a:solidFill>
                <a:latin typeface="Arial" panose="020B0604020202020204" pitchFamily="34" charset="0"/>
                <a:cs typeface="Arial" panose="020B0604020202020204" pitchFamily="34" charset="0"/>
              </a:rPr>
              <a:t>Chiếm đoạt tài sản </a:t>
            </a:r>
            <a:endParaRPr lang="en-US" sz="3500" b="1" i="1">
              <a:solidFill>
                <a:srgbClr val="002060"/>
              </a:solidFill>
              <a:latin typeface="Arial" panose="020B0604020202020204" pitchFamily="34" charset="0"/>
              <a:cs typeface="Arial" panose="020B0604020202020204" pitchFamily="34" charset="0"/>
            </a:endParaRPr>
          </a:p>
        </p:txBody>
      </p:sp>
      <p:sp>
        <p:nvSpPr>
          <p:cNvPr id="25" name="TextBox 24"/>
          <p:cNvSpPr txBox="1"/>
          <p:nvPr/>
        </p:nvSpPr>
        <p:spPr>
          <a:xfrm>
            <a:off x="12511639" y="6499095"/>
            <a:ext cx="4249759" cy="630942"/>
          </a:xfrm>
          <a:prstGeom prst="rect">
            <a:avLst/>
          </a:prstGeom>
          <a:noFill/>
        </p:spPr>
        <p:txBody>
          <a:bodyPr wrap="square" rtlCol="0">
            <a:spAutoFit/>
          </a:bodyPr>
          <a:lstStyle/>
          <a:p>
            <a:r>
              <a:rPr lang="en-US" sz="3500" b="1" i="1" smtClean="0">
                <a:solidFill>
                  <a:srgbClr val="002060"/>
                </a:solidFill>
                <a:latin typeface="Arial" panose="020B0604020202020204" pitchFamily="34" charset="0"/>
                <a:cs typeface="Arial" panose="020B0604020202020204" pitchFamily="34" charset="0"/>
              </a:rPr>
              <a:t>Bôi nhọ danh dự </a:t>
            </a:r>
            <a:endParaRPr lang="en-US" sz="3500" b="1" i="1">
              <a:solidFill>
                <a:srgbClr val="002060"/>
              </a:solidFill>
              <a:latin typeface="Arial" panose="020B0604020202020204" pitchFamily="34" charset="0"/>
              <a:cs typeface="Arial" panose="020B0604020202020204" pitchFamily="34" charset="0"/>
            </a:endParaRPr>
          </a:p>
        </p:txBody>
      </p:sp>
      <p:sp>
        <p:nvSpPr>
          <p:cNvPr id="26" name="TextBox 25"/>
          <p:cNvSpPr txBox="1"/>
          <p:nvPr/>
        </p:nvSpPr>
        <p:spPr>
          <a:xfrm>
            <a:off x="10990824" y="8939141"/>
            <a:ext cx="5365372" cy="630942"/>
          </a:xfrm>
          <a:prstGeom prst="rect">
            <a:avLst/>
          </a:prstGeom>
          <a:noFill/>
        </p:spPr>
        <p:txBody>
          <a:bodyPr wrap="square" rtlCol="0">
            <a:spAutoFit/>
          </a:bodyPr>
          <a:lstStyle/>
          <a:p>
            <a:r>
              <a:rPr lang="en-US" sz="3500" b="1" i="1" smtClean="0">
                <a:solidFill>
                  <a:srgbClr val="002060"/>
                </a:solidFill>
                <a:latin typeface="Arial" panose="020B0604020202020204" pitchFamily="34" charset="0"/>
                <a:cs typeface="Arial" panose="020B0604020202020204" pitchFamily="34" charset="0"/>
              </a:rPr>
              <a:t>Dùng vào mục đích xấu </a:t>
            </a:r>
            <a:endParaRPr lang="en-US" sz="3500" b="1"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358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inVertical)">
                                      <p:cBhvr>
                                        <p:cTn id="23" dur="500"/>
                                        <p:tgtEl>
                                          <p:spTgt spid="307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252220" y="-281236"/>
            <a:ext cx="4278147"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0614" y="6426965"/>
            <a:ext cx="1501902"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860196">
            <a:off x="546148" y="-1839392"/>
            <a:ext cx="1570280" cy="5736183"/>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68585" y="238793"/>
            <a:ext cx="711512" cy="634135"/>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599440">
            <a:off x="739916" y="1221085"/>
            <a:ext cx="1087172" cy="968942"/>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546885">
            <a:off x="313167" y="2481838"/>
            <a:ext cx="543586" cy="484471"/>
          </a:xfrm>
          <a:prstGeom prst="rect">
            <a:avLst/>
          </a:prstGeom>
        </p:spPr>
      </p:pic>
      <p:pic>
        <p:nvPicPr>
          <p:cNvPr id="4" name="Picture 4"/>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429355" y="5390028"/>
            <a:ext cx="5101013" cy="4896972"/>
          </a:xfrm>
          <a:prstGeom prst="rect">
            <a:avLst/>
          </a:prstGeom>
        </p:spPr>
      </p:pic>
      <p:grpSp>
        <p:nvGrpSpPr>
          <p:cNvPr id="16" name="Group 15"/>
          <p:cNvGrpSpPr/>
          <p:nvPr/>
        </p:nvGrpSpPr>
        <p:grpSpPr>
          <a:xfrm>
            <a:off x="1495073" y="2347294"/>
            <a:ext cx="13186770" cy="5230058"/>
            <a:chOff x="1495073" y="2347294"/>
            <a:chExt cx="13186770" cy="5230058"/>
          </a:xfrm>
        </p:grpSpPr>
        <p:sp>
          <p:nvSpPr>
            <p:cNvPr id="14" name="Double Wave 13"/>
            <p:cNvSpPr/>
            <p:nvPr/>
          </p:nvSpPr>
          <p:spPr>
            <a:xfrm>
              <a:off x="1495073" y="2347294"/>
              <a:ext cx="13186770" cy="5230058"/>
            </a:xfrm>
            <a:prstGeom prst="doubleWav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Khi giao tiếp trên Internet, em không nên tùy tiện cung cấp những thông tin cá nhân và gia đình, ví dụ như: họ tên, địa chỉ nhà, số điện thoại, tên các thành viên trong gia đình, thẻ thanh toán trực tuyến,…</a:t>
              </a:r>
              <a:endParaRPr lang="en-US" sz="4000">
                <a:solidFill>
                  <a:schemeClr val="tx1"/>
                </a:solidFill>
              </a:endParaRPr>
            </a:p>
          </p:txBody>
        </p:sp>
        <p:pic>
          <p:nvPicPr>
            <p:cNvPr id="15"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6553200" y="2347294"/>
              <a:ext cx="2935688" cy="955433"/>
            </a:xfrm>
            <a:prstGeom prst="rect">
              <a:avLst/>
            </a:prstGeom>
          </p:spPr>
        </p:pic>
      </p:grpSp>
      <p:pic>
        <p:nvPicPr>
          <p:cNvPr id="5" name="Picture 5"/>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719041" y="7153783"/>
            <a:ext cx="4641852" cy="847138"/>
          </a:xfrm>
          <a:prstGeom prst="rect">
            <a:avLst/>
          </a:prstGeom>
        </p:spPr>
      </p:pic>
      <p:pic>
        <p:nvPicPr>
          <p:cNvPr id="17" name="Picture 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191000" y="8324262"/>
            <a:ext cx="6886800" cy="19627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22" name="Picture 10"/>
          <p:cNvPicPr>
            <a:picLocks noChangeAspect="1"/>
          </p:cNvPicPr>
          <p:nvPr/>
        </p:nvPicPr>
        <p:blipFill>
          <a:blip r:embed="rId21"/>
          <a:srcRect/>
          <a:stretch>
            <a:fillRect/>
          </a:stretch>
        </p:blipFill>
        <p:spPr>
          <a:xfrm>
            <a:off x="609793" y="2705100"/>
            <a:ext cx="6039664" cy="10956307"/>
          </a:xfrm>
          <a:prstGeom prst="rect">
            <a:avLst/>
          </a:prstGeom>
        </p:spPr>
      </p:pic>
      <p:sp>
        <p:nvSpPr>
          <p:cNvPr id="13" name="Rounded Rectangle 12"/>
          <p:cNvSpPr/>
          <p:nvPr/>
        </p:nvSpPr>
        <p:spPr>
          <a:xfrm>
            <a:off x="4919139" y="2188719"/>
            <a:ext cx="11921062" cy="2305529"/>
          </a:xfrm>
          <a:prstGeom prst="roundRect">
            <a:avLst/>
          </a:prstGeom>
          <a:solidFill>
            <a:schemeClr val="accent2">
              <a:lumMod val="20000"/>
              <a:lumOff val="80000"/>
            </a:schemeClr>
          </a:solidFill>
          <a:ln w="571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rút ra bài học gì để bảo vệ thông tin cá nhân và gia đình?</a:t>
            </a:r>
          </a:p>
        </p:txBody>
      </p:sp>
      <p:pic>
        <p:nvPicPr>
          <p:cNvPr id="24" name="Picture 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562122" y="7461550"/>
            <a:ext cx="9785108" cy="2825450"/>
          </a:xfrm>
          <a:prstGeom prst="rect">
            <a:avLst/>
          </a:prstGeom>
        </p:spPr>
      </p:pic>
      <p:sp>
        <p:nvSpPr>
          <p:cNvPr id="16" name="Rounded Rectangular Callout 15"/>
          <p:cNvSpPr/>
          <p:nvPr/>
        </p:nvSpPr>
        <p:spPr>
          <a:xfrm>
            <a:off x="6649457" y="5346513"/>
            <a:ext cx="9867900" cy="1981200"/>
          </a:xfrm>
          <a:prstGeom prst="wedgeRoundRectCallout">
            <a:avLst>
              <a:gd name="adj1" fmla="val -4024"/>
              <a:gd name="adj2" fmla="val 63573"/>
              <a:gd name="adj3" fmla="val 16667"/>
            </a:avLst>
          </a:prstGeom>
          <a:solidFill>
            <a:srgbClr val="FFFF99"/>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chemeClr val="tx1"/>
                </a:solidFill>
                <a:latin typeface="Arial" panose="020B0604020202020204" pitchFamily="34" charset="0"/>
                <a:cs typeface="Arial" panose="020B0604020202020204" pitchFamily="34" charset="0"/>
              </a:rPr>
              <a:t>Cần đề cao cảnh giác đối với người lạ trên Intrernet.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5890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09818" y="2280159"/>
            <a:ext cx="16256181" cy="2958488"/>
          </a:xfrm>
          <a:prstGeom prst="roundRect">
            <a:avLst/>
          </a:prstGeom>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cần cảnh giác và không tự ý tiết lộ thông tin cá nhân và gia đình khi giao tiếp qua máy tính, để tránh bị kẻ xấu lời dụng và gây hại cho bản thân và gia đình em.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9878" y="5536013"/>
            <a:ext cx="6922568" cy="4615045"/>
          </a:xfrm>
          <a:prstGeom prst="rect">
            <a:avLst/>
          </a:prstGeom>
        </p:spPr>
      </p:pic>
      <p:pic>
        <p:nvPicPr>
          <p:cNvPr id="3" name="Picture 2"/>
          <p:cNvPicPr>
            <a:picLocks noChangeAspect="1"/>
          </p:cNvPicPr>
          <p:nvPr/>
        </p:nvPicPr>
        <p:blipFill rotWithShape="1">
          <a:blip r:embed="rId22">
            <a:extLst>
              <a:ext uri="{28A0092B-C50C-407E-A947-70E740481C1C}">
                <a14:useLocalDpi xmlns:a14="http://schemas.microsoft.com/office/drawing/2010/main" val="0"/>
              </a:ext>
            </a:extLst>
          </a:blip>
          <a:srcRect l="4506" t="1948" r="5273" b="1803"/>
          <a:stretch/>
        </p:blipFill>
        <p:spPr>
          <a:xfrm>
            <a:off x="9864039" y="4862240"/>
            <a:ext cx="8380301" cy="5033884"/>
          </a:xfrm>
          <a:prstGeom prst="rect">
            <a:avLst/>
          </a:prstGeom>
        </p:spPr>
      </p:pic>
    </p:spTree>
    <p:extLst>
      <p:ext uri="{BB962C8B-B14F-4D97-AF65-F5344CB8AC3E}">
        <p14:creationId xmlns:p14="http://schemas.microsoft.com/office/powerpoint/2010/main" val="1429669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13" name="Cloud 12"/>
          <p:cNvSpPr/>
          <p:nvPr/>
        </p:nvSpPr>
        <p:spPr>
          <a:xfrm>
            <a:off x="232838" y="2064383"/>
            <a:ext cx="9372600" cy="4191000"/>
          </a:xfrm>
          <a:prstGeom prst="cloud">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Theo em, những thông tin nào dưới đây là thông tin cá nhân và gia đình?</a:t>
            </a:r>
            <a:endParaRPr lang="en-US" sz="4000">
              <a:solidFill>
                <a:schemeClr val="tx1"/>
              </a:solidFill>
            </a:endParaRPr>
          </a:p>
        </p:txBody>
      </p:sp>
      <p:pic>
        <p:nvPicPr>
          <p:cNvPr id="17" name="Picture 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75260" y="5567516"/>
            <a:ext cx="4572000" cy="4719484"/>
          </a:xfrm>
          <a:prstGeom prst="rect">
            <a:avLst/>
          </a:prstGeom>
        </p:spPr>
      </p:pic>
      <p:sp>
        <p:nvSpPr>
          <p:cNvPr id="14" name="Flowchart: Terminator 13"/>
          <p:cNvSpPr/>
          <p:nvPr/>
        </p:nvSpPr>
        <p:spPr>
          <a:xfrm>
            <a:off x="9715979" y="2700643"/>
            <a:ext cx="7890498" cy="1226183"/>
          </a:xfrm>
          <a:prstGeom prst="flowChartTerminator">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vi-VN" sz="4000">
                <a:solidFill>
                  <a:schemeClr val="tx1"/>
                </a:solidFill>
              </a:rPr>
              <a:t>1) Địa chỉ của trường em.</a:t>
            </a:r>
            <a:endParaRPr lang="en-US" sz="4000">
              <a:solidFill>
                <a:schemeClr val="tx1"/>
              </a:solidFill>
            </a:endParaRPr>
          </a:p>
        </p:txBody>
      </p:sp>
      <p:sp>
        <p:nvSpPr>
          <p:cNvPr id="18" name="Flowchart: Terminator 17"/>
          <p:cNvSpPr/>
          <p:nvPr/>
        </p:nvSpPr>
        <p:spPr>
          <a:xfrm>
            <a:off x="9042065" y="4511685"/>
            <a:ext cx="8400373" cy="1226183"/>
          </a:xfrm>
          <a:prstGeom prst="flowChartTerminator">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vi-VN" sz="4000">
                <a:solidFill>
                  <a:schemeClr val="tx1"/>
                </a:solidFill>
              </a:rPr>
              <a:t>2) Số điện thoại của bố, mẹ em.</a:t>
            </a:r>
            <a:endParaRPr lang="en-US" sz="4000">
              <a:solidFill>
                <a:schemeClr val="tx1"/>
              </a:solidFill>
            </a:endParaRPr>
          </a:p>
        </p:txBody>
      </p:sp>
      <p:sp>
        <p:nvSpPr>
          <p:cNvPr id="19" name="Flowchart: Terminator 18"/>
          <p:cNvSpPr/>
          <p:nvPr/>
        </p:nvSpPr>
        <p:spPr>
          <a:xfrm>
            <a:off x="7470169" y="6216178"/>
            <a:ext cx="9317810" cy="1670356"/>
          </a:xfrm>
          <a:prstGeom prst="flowChartTerminator">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4000" smtClean="0">
                <a:solidFill>
                  <a:schemeClr val="tx1"/>
                </a:solidFill>
              </a:rPr>
              <a:t>3) Địa chỉ nơi làm việc của thành viên trong gia đình</a:t>
            </a:r>
            <a:r>
              <a:rPr lang="en-US" sz="4000" smtClean="0">
                <a:solidFill>
                  <a:schemeClr val="tx1"/>
                </a:solidFill>
              </a:rPr>
              <a:t>.</a:t>
            </a:r>
            <a:endParaRPr lang="en-US" sz="4000">
              <a:solidFill>
                <a:schemeClr val="tx1"/>
              </a:solidFill>
            </a:endParaRPr>
          </a:p>
        </p:txBody>
      </p:sp>
      <p:sp>
        <p:nvSpPr>
          <p:cNvPr id="20" name="Flowchart: Terminator 19"/>
          <p:cNvSpPr/>
          <p:nvPr/>
        </p:nvSpPr>
        <p:spPr>
          <a:xfrm>
            <a:off x="6359665" y="8364844"/>
            <a:ext cx="9317810" cy="1670356"/>
          </a:xfrm>
          <a:prstGeom prst="flowChartTerminator">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4000">
                <a:solidFill>
                  <a:schemeClr val="tx1"/>
                </a:solidFill>
              </a:rPr>
              <a:t>4) Tên đầy đủ của em và các thành viên trong gia đình</a:t>
            </a:r>
            <a:endParaRPr lang="en-US" sz="4000">
              <a:solidFill>
                <a:schemeClr val="tx1"/>
              </a:solidFill>
            </a:endParaRPr>
          </a:p>
        </p:txBody>
      </p:sp>
    </p:spTree>
    <p:extLst>
      <p:ext uri="{BB962C8B-B14F-4D97-AF65-F5344CB8AC3E}">
        <p14:creationId xmlns:p14="http://schemas.microsoft.com/office/powerpoint/2010/main" val="31853581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4"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2" name="Rounded Rectangular Callout 1"/>
          <p:cNvSpPr/>
          <p:nvPr/>
        </p:nvSpPr>
        <p:spPr>
          <a:xfrm>
            <a:off x="1416660" y="2242617"/>
            <a:ext cx="11909676" cy="3945381"/>
          </a:xfrm>
          <a:prstGeom prst="wedgeRoundRectCallout">
            <a:avLst>
              <a:gd name="adj1" fmla="val 52741"/>
              <a:gd name="adj2" fmla="val 37890"/>
              <a:gd name="adj3" fmla="val 16667"/>
            </a:avLst>
          </a:prstGeom>
          <a:solidFill>
            <a:schemeClr val="accent2">
              <a:lumMod val="20000"/>
              <a:lumOff val="8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Nếu tùy tiện đưa ra thông tin cá nhân khi giao tiếp trên Internet thì kẻ xấu có thể lợi dụng thông tin này để làm những gì có hại cho em?</a:t>
            </a:r>
            <a:endParaRPr lang="en-US" sz="4000">
              <a:solidFill>
                <a:schemeClr val="tx1"/>
              </a:solidFill>
            </a:endParaRPr>
          </a:p>
        </p:txBody>
      </p:sp>
      <p:pic>
        <p:nvPicPr>
          <p:cNvPr id="21"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3394679" y="3676018"/>
            <a:ext cx="4250238" cy="6636677"/>
          </a:xfrm>
          <a:prstGeom prst="rect">
            <a:avLst/>
          </a:prstGeom>
        </p:spPr>
      </p:pic>
      <p:sp>
        <p:nvSpPr>
          <p:cNvPr id="3" name="Right Arrow 2"/>
          <p:cNvSpPr/>
          <p:nvPr/>
        </p:nvSpPr>
        <p:spPr>
          <a:xfrm>
            <a:off x="597108" y="7581900"/>
            <a:ext cx="1014578" cy="78294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48083" y="7147497"/>
            <a:ext cx="11555162" cy="1824923"/>
          </a:xfrm>
          <a:prstGeom prst="rect">
            <a:avLst/>
          </a:prstGeom>
          <a:noFill/>
        </p:spPr>
        <p:txBody>
          <a:bodyPr wrap="square" rtlCol="0">
            <a:spAutoFit/>
          </a:bodyPr>
          <a:lstStyle/>
          <a:p>
            <a:pPr>
              <a:lnSpc>
                <a:spcPct val="150000"/>
              </a:lnSpc>
            </a:pPr>
            <a:r>
              <a:rPr lang="en-US" sz="4000" i="1">
                <a:solidFill>
                  <a:srgbClr val="C00000"/>
                </a:solidFill>
                <a:latin typeface="Arial" panose="020B0604020202020204" pitchFamily="34" charset="0"/>
                <a:cs typeface="Arial" panose="020B0604020202020204" pitchFamily="34" charset="0"/>
              </a:rPr>
              <a:t>Kẻ xấu có thể lợi dụng thông tin này để giả mạo, lừa đảo hoặc bắt cóc em để tống tiền bố mẹ, …</a:t>
            </a:r>
          </a:p>
        </p:txBody>
      </p:sp>
    </p:spTree>
    <p:extLst>
      <p:ext uri="{BB962C8B-B14F-4D97-AF65-F5344CB8AC3E}">
        <p14:creationId xmlns:p14="http://schemas.microsoft.com/office/powerpoint/2010/main" val="621820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0" y="1344875"/>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ĐỌC NỘI DUNG GHI NHỚ </a:t>
            </a:r>
            <a:endParaRPr lang="en-US" sz="6000" b="1">
              <a:latin typeface="Arial" panose="020B0604020202020204" pitchFamily="34" charset="0"/>
              <a:cs typeface="Arial" panose="020B0604020202020204" pitchFamily="34" charset="0"/>
            </a:endParaRPr>
          </a:p>
        </p:txBody>
      </p:sp>
      <p:grpSp>
        <p:nvGrpSpPr>
          <p:cNvPr id="17" name="Group 16"/>
          <p:cNvGrpSpPr/>
          <p:nvPr/>
        </p:nvGrpSpPr>
        <p:grpSpPr>
          <a:xfrm>
            <a:off x="1179623" y="2879204"/>
            <a:ext cx="15928754" cy="4542552"/>
            <a:chOff x="1330546" y="3159037"/>
            <a:chExt cx="15928754" cy="4542552"/>
          </a:xfrm>
        </p:grpSpPr>
        <p:sp>
          <p:nvSpPr>
            <p:cNvPr id="13" name="Rounded Rectangle 12"/>
            <p:cNvSpPr/>
            <p:nvPr/>
          </p:nvSpPr>
          <p:spPr>
            <a:xfrm>
              <a:off x="1728622" y="4147972"/>
              <a:ext cx="15530678" cy="3553617"/>
            </a:xfrm>
            <a:prstGeom prst="roundRect">
              <a:avLst/>
            </a:prstGeom>
            <a:solidFill>
              <a:schemeClr val="bg1"/>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smtClean="0">
                  <a:solidFill>
                    <a:schemeClr val="tx1"/>
                  </a:solidFill>
                  <a:latin typeface="Arial" panose="020B0604020202020204" pitchFamily="34" charset="0"/>
                  <a:cs typeface="Arial" panose="020B0604020202020204" pitchFamily="34" charset="0"/>
                </a:rPr>
                <a:t>Em cần bảo vệ thông tin cá nhân khi giao tiếp qua máy tính. Người xấu có thể lấy cắp những thông tin để giả mạo, lừa đảo, bắt cóc, gây hại cho em và gia đình. </a:t>
              </a:r>
              <a:endParaRPr lang="en-US" sz="4000">
                <a:solidFill>
                  <a:schemeClr val="tx1"/>
                </a:solidFill>
                <a:latin typeface="Arial" panose="020B0604020202020204" pitchFamily="34" charset="0"/>
                <a:cs typeface="Arial" panose="020B0604020202020204" pitchFamily="34" charset="0"/>
              </a:endParaRPr>
            </a:p>
          </p:txBody>
        </p:sp>
        <p:sp>
          <p:nvSpPr>
            <p:cNvPr id="16" name="Pentagon 15"/>
            <p:cNvSpPr/>
            <p:nvPr/>
          </p:nvSpPr>
          <p:spPr>
            <a:xfrm>
              <a:off x="2286000" y="3526116"/>
              <a:ext cx="3048000" cy="799056"/>
            </a:xfrm>
            <a:prstGeom prst="homePlat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GHI NHỚ </a:t>
              </a:r>
              <a:endParaRPr lang="en-US" sz="4000" b="1">
                <a:solidFill>
                  <a:schemeClr val="bg1"/>
                </a:solidFill>
                <a:latin typeface="Arial" panose="020B0604020202020204" pitchFamily="34" charset="0"/>
                <a:cs typeface="Arial" panose="020B0604020202020204" pitchFamily="34" charset="0"/>
              </a:endParaRPr>
            </a:p>
          </p:txBody>
        </p:sp>
        <p:pic>
          <p:nvPicPr>
            <p:cNvPr id="5122" name="Picture 2" descr="Brain "/>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30546" y="3159037"/>
              <a:ext cx="1219200" cy="121920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685438" y="7726680"/>
            <a:ext cx="7315200" cy="2560320"/>
          </a:xfrm>
          <a:prstGeom prst="rect">
            <a:avLst/>
          </a:prstGeom>
        </p:spPr>
      </p:pic>
    </p:spTree>
    <p:extLst>
      <p:ext uri="{BB962C8B-B14F-4D97-AF65-F5344CB8AC3E}">
        <p14:creationId xmlns:p14="http://schemas.microsoft.com/office/powerpoint/2010/main" val="19946740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1173135" y="2625381"/>
            <a:ext cx="8717510" cy="6856061"/>
          </a:xfrm>
          <a:prstGeom prst="roundRect">
            <a:avLst/>
          </a:prstGeom>
          <a:solidFill>
            <a:schemeClr val="accent6">
              <a:lumMod val="40000"/>
              <a:lumOff val="6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Kẻ xấu thường lấy cắp thông tin cá nhân trên Internet của một số người rồi dùng thông tin này gây hại cho họ. Trên ti vi có nhiều bản tin về điều này. Nếu em biết được những bản tin như thế, hãy kể cho cả lớp cùng biết.</a:t>
            </a:r>
            <a:endParaRPr lang="en-US" sz="4000">
              <a:solidFill>
                <a:schemeClr val="tx1"/>
              </a:solidFill>
            </a:endParaRPr>
          </a:p>
        </p:txBody>
      </p:sp>
      <p:pic>
        <p:nvPicPr>
          <p:cNvPr id="1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470179" y="3235134"/>
            <a:ext cx="8402519" cy="65329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sp>
        <p:nvSpPr>
          <p:cNvPr id="19" name="TextBox 18"/>
          <p:cNvSpPr txBox="1"/>
          <p:nvPr/>
        </p:nvSpPr>
        <p:spPr>
          <a:xfrm>
            <a:off x="959890" y="1435770"/>
            <a:ext cx="4572000" cy="784830"/>
          </a:xfrm>
          <a:prstGeom prst="rect">
            <a:avLst/>
          </a:prstGeom>
          <a:noFill/>
        </p:spPr>
        <p:txBody>
          <a:bodyPr wrap="square" rtlCol="0">
            <a:spAutoFit/>
          </a:bodyPr>
          <a:lstStyle/>
          <a:p>
            <a:pPr marL="914400" indent="-914400">
              <a:buFont typeface="Wingdings" panose="05000000000000000000" pitchFamily="2" charset="2"/>
              <a:buChar char="Ø"/>
            </a:pPr>
            <a:r>
              <a:rPr lang="en-US" sz="4500" b="1" i="1" smtClean="0">
                <a:solidFill>
                  <a:srgbClr val="002060"/>
                </a:solidFill>
                <a:latin typeface="Arial" panose="020B0604020202020204" pitchFamily="34" charset="0"/>
                <a:cs typeface="Arial" panose="020B0604020202020204" pitchFamily="34" charset="0"/>
              </a:rPr>
              <a:t>Chia sẻ </a:t>
            </a:r>
            <a:endParaRPr lang="en-US" sz="4500" b="1" i="1">
              <a:solidFill>
                <a:srgbClr val="00206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45512">
            <a:off x="-381278" y="-38625"/>
            <a:ext cx="3470976" cy="21346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78638">
            <a:off x="16691084" y="9156759"/>
            <a:ext cx="1920073" cy="84243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2898908" y="-250363"/>
            <a:ext cx="5797654" cy="5555207"/>
          </a:xfrm>
          <a:prstGeom prst="rect">
            <a:avLst/>
          </a:prstGeom>
        </p:spPr>
      </p:pic>
      <p:sp>
        <p:nvSpPr>
          <p:cNvPr id="10" name="TextBox 10"/>
          <p:cNvSpPr txBox="1"/>
          <p:nvPr/>
        </p:nvSpPr>
        <p:spPr>
          <a:xfrm>
            <a:off x="0" y="1125415"/>
            <a:ext cx="18288000" cy="1166986"/>
          </a:xfrm>
          <a:prstGeom prst="rect">
            <a:avLst/>
          </a:prstGeom>
        </p:spPr>
        <p:txBody>
          <a:bodyPr wrap="square" lIns="0" tIns="0" rIns="0" bIns="0" rtlCol="0" anchor="t">
            <a:spAutoFit/>
          </a:bodyPr>
          <a:lstStyle/>
          <a:p>
            <a:pPr algn="ctr">
              <a:lnSpc>
                <a:spcPts val="9100"/>
              </a:lnSpc>
            </a:pPr>
            <a:r>
              <a:rPr lang="en-US" sz="6000" b="1" smtClean="0">
                <a:latin typeface="Arial" panose="020B0604020202020204" pitchFamily="34" charset="0"/>
                <a:cs typeface="Arial" panose="020B0604020202020204" pitchFamily="34" charset="0"/>
              </a:rPr>
              <a:t>HƯỚNG DẪN VỀ NHÀ </a:t>
            </a:r>
            <a:endParaRPr lang="en-US" sz="6000" b="1">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974072" y="1746422"/>
            <a:ext cx="1423254" cy="1502115"/>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2909869" y="306751"/>
            <a:ext cx="701573" cy="717722"/>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759413">
            <a:off x="16122494" y="3559530"/>
            <a:ext cx="940018" cy="945930"/>
          </a:xfrm>
          <a:prstGeom prst="rect">
            <a:avLst/>
          </a:prstGeom>
        </p:spPr>
      </p:pic>
      <p:sp>
        <p:nvSpPr>
          <p:cNvPr id="16" name="Flowchart: Preparation 15"/>
          <p:cNvSpPr/>
          <p:nvPr/>
        </p:nvSpPr>
        <p:spPr>
          <a:xfrm>
            <a:off x="2892515" y="3248537"/>
            <a:ext cx="12915380" cy="5898456"/>
          </a:xfrm>
          <a:prstGeom prst="flowChartPreparation">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ü"/>
            </a:pPr>
            <a:r>
              <a:rPr lang="en-US" sz="4000" smtClean="0">
                <a:solidFill>
                  <a:schemeClr val="tx1"/>
                </a:solidFill>
                <a:latin typeface="Arial" panose="020B0604020202020204" pitchFamily="34" charset="0"/>
                <a:cs typeface="Arial" panose="020B0604020202020204" pitchFamily="34" charset="0"/>
              </a:rPr>
              <a:t>Ôn tập lại nội dung bài học ngày hôm nay</a:t>
            </a:r>
          </a:p>
          <a:p>
            <a:pPr marL="571500" indent="-571500" algn="just">
              <a:lnSpc>
                <a:spcPct val="150000"/>
              </a:lnSpc>
              <a:buFont typeface="Wingdings" panose="05000000000000000000" pitchFamily="2" charset="2"/>
              <a:buChar char="ü"/>
            </a:pPr>
            <a:r>
              <a:rPr lang="en-US" sz="4000" smtClean="0">
                <a:solidFill>
                  <a:schemeClr val="tx1"/>
                </a:solidFill>
                <a:latin typeface="Arial" panose="020B0604020202020204" pitchFamily="34" charset="0"/>
                <a:cs typeface="Arial" panose="020B0604020202020204" pitchFamily="34" charset="0"/>
              </a:rPr>
              <a:t>Hoàn thành các nhiệm vụ được giao</a:t>
            </a:r>
          </a:p>
          <a:p>
            <a:pPr marL="571500" indent="-571500" algn="just">
              <a:lnSpc>
                <a:spcPct val="150000"/>
              </a:lnSpc>
              <a:buFont typeface="Wingdings" panose="05000000000000000000" pitchFamily="2" charset="2"/>
              <a:buChar char="ü"/>
            </a:pPr>
            <a:r>
              <a:rPr lang="en-US" sz="4000">
                <a:solidFill>
                  <a:schemeClr val="tx1"/>
                </a:solidFill>
                <a:latin typeface="Arial" panose="020B0604020202020204" pitchFamily="34" charset="0"/>
                <a:cs typeface="Arial" panose="020B0604020202020204" pitchFamily="34" charset="0"/>
              </a:rPr>
              <a:t>Soạn </a:t>
            </a:r>
            <a:r>
              <a:rPr lang="en-US" sz="4000" b="1" smtClean="0">
                <a:solidFill>
                  <a:schemeClr val="tx1"/>
                </a:solidFill>
                <a:latin typeface="Arial" panose="020B0604020202020204" pitchFamily="34" charset="0"/>
                <a:cs typeface="Arial" panose="020B0604020202020204" pitchFamily="34" charset="0"/>
              </a:rPr>
              <a:t>Bài 1: Em làm quen với phần mềm trình chiếu</a:t>
            </a:r>
            <a:endParaRPr lang="en-US" sz="4000" b="1">
              <a:solidFill>
                <a:schemeClr val="tx1"/>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1391" y="5791717"/>
            <a:ext cx="4634959" cy="4940364"/>
          </a:xfrm>
          <a:prstGeom prst="rect">
            <a:avLst/>
          </a:prstGeom>
        </p:spPr>
      </p:pic>
      <p:pic>
        <p:nvPicPr>
          <p:cNvPr id="12" name="Picture 1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624134" y="7336566"/>
            <a:ext cx="4036081" cy="2531724"/>
          </a:xfrm>
          <a:prstGeom prst="rect">
            <a:avLst/>
          </a:prstGeom>
        </p:spPr>
      </p:pic>
      <p:pic>
        <p:nvPicPr>
          <p:cNvPr id="7" name="Picture 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500423" y="2709258"/>
            <a:ext cx="1918380" cy="819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328212">
            <a:off x="16126359" y="5519877"/>
            <a:ext cx="4323282" cy="54898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03475">
            <a:off x="-1545567" y="-1799004"/>
            <a:ext cx="4781355" cy="452435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068506">
            <a:off x="192865" y="3966528"/>
            <a:ext cx="2603617" cy="1741169"/>
          </a:xfrm>
          <a:prstGeom prst="rect">
            <a:avLst/>
          </a:prstGeom>
        </p:spPr>
      </p:pic>
      <p:grpSp>
        <p:nvGrpSpPr>
          <p:cNvPr id="6" name="Group 6"/>
          <p:cNvGrpSpPr/>
          <p:nvPr/>
        </p:nvGrpSpPr>
        <p:grpSpPr>
          <a:xfrm>
            <a:off x="1371600" y="2099137"/>
            <a:ext cx="15544800" cy="6078408"/>
            <a:chOff x="0" y="0"/>
            <a:chExt cx="3805407" cy="1841942"/>
          </a:xfrm>
        </p:grpSpPr>
        <p:sp>
          <p:nvSpPr>
            <p:cNvPr id="7" name="Freeform 7"/>
            <p:cNvSpPr/>
            <p:nvPr/>
          </p:nvSpPr>
          <p:spPr>
            <a:xfrm>
              <a:off x="10160" y="16510"/>
              <a:ext cx="3782547" cy="1814002"/>
            </a:xfrm>
            <a:custGeom>
              <a:avLst/>
              <a:gdLst/>
              <a:ahLst/>
              <a:cxnLst/>
              <a:rect l="l" t="t" r="r" b="b"/>
              <a:pathLst>
                <a:path w="3782547" h="1814002">
                  <a:moveTo>
                    <a:pt x="3782547" y="1814002"/>
                  </a:moveTo>
                  <a:lnTo>
                    <a:pt x="0" y="1806382"/>
                  </a:lnTo>
                  <a:lnTo>
                    <a:pt x="0" y="642370"/>
                  </a:lnTo>
                  <a:lnTo>
                    <a:pt x="17780" y="19050"/>
                  </a:lnTo>
                  <a:lnTo>
                    <a:pt x="1884132" y="0"/>
                  </a:lnTo>
                  <a:lnTo>
                    <a:pt x="3763497" y="5080"/>
                  </a:lnTo>
                  <a:close/>
                </a:path>
              </a:pathLst>
            </a:custGeom>
            <a:solidFill>
              <a:srgbClr val="F7F1E9"/>
            </a:solidFill>
          </p:spPr>
        </p:sp>
        <p:sp>
          <p:nvSpPr>
            <p:cNvPr id="8" name="Freeform 8"/>
            <p:cNvSpPr/>
            <p:nvPr/>
          </p:nvSpPr>
          <p:spPr>
            <a:xfrm>
              <a:off x="-3810" y="0"/>
              <a:ext cx="3811757" cy="1840672"/>
            </a:xfrm>
            <a:custGeom>
              <a:avLst/>
              <a:gdLst/>
              <a:ahLst/>
              <a:cxnLst/>
              <a:rect l="l" t="t" r="r" b="b"/>
              <a:pathLst>
                <a:path w="3811757" h="1840672">
                  <a:moveTo>
                    <a:pt x="3777467" y="21590"/>
                  </a:moveTo>
                  <a:cubicBezTo>
                    <a:pt x="3778737" y="34290"/>
                    <a:pt x="3778737" y="44450"/>
                    <a:pt x="3780007" y="54610"/>
                  </a:cubicBezTo>
                  <a:cubicBezTo>
                    <a:pt x="3782547" y="90872"/>
                    <a:pt x="3783817" y="129288"/>
                    <a:pt x="3786357" y="166332"/>
                  </a:cubicBezTo>
                  <a:cubicBezTo>
                    <a:pt x="3786357" y="219840"/>
                    <a:pt x="3799057" y="1274909"/>
                    <a:pt x="3805407" y="1328416"/>
                  </a:cubicBezTo>
                  <a:cubicBezTo>
                    <a:pt x="3811757" y="1409364"/>
                    <a:pt x="3807947" y="1491685"/>
                    <a:pt x="3807947" y="1572633"/>
                  </a:cubicBezTo>
                  <a:cubicBezTo>
                    <a:pt x="3807947" y="1643977"/>
                    <a:pt x="3809217" y="1709833"/>
                    <a:pt x="3810487" y="1779712"/>
                  </a:cubicBezTo>
                  <a:cubicBezTo>
                    <a:pt x="3810487" y="1801302"/>
                    <a:pt x="3810487" y="1815272"/>
                    <a:pt x="3810487" y="1839402"/>
                  </a:cubicBezTo>
                  <a:cubicBezTo>
                    <a:pt x="3787627" y="1839402"/>
                    <a:pt x="3767307" y="1840672"/>
                    <a:pt x="3740184" y="1839402"/>
                  </a:cubicBezTo>
                  <a:cubicBezTo>
                    <a:pt x="3549523" y="1834322"/>
                    <a:pt x="3355928" y="1840672"/>
                    <a:pt x="3165267" y="1835592"/>
                  </a:cubicBezTo>
                  <a:cubicBezTo>
                    <a:pt x="3050870" y="1831782"/>
                    <a:pt x="2939407" y="1834322"/>
                    <a:pt x="2825010" y="1831782"/>
                  </a:cubicBezTo>
                  <a:cubicBezTo>
                    <a:pt x="2772211" y="1830512"/>
                    <a:pt x="2719413" y="1829242"/>
                    <a:pt x="2666614" y="1827972"/>
                  </a:cubicBezTo>
                  <a:cubicBezTo>
                    <a:pt x="2634348" y="1827972"/>
                    <a:pt x="2605016" y="1829242"/>
                    <a:pt x="2572750" y="1829242"/>
                  </a:cubicBezTo>
                  <a:cubicBezTo>
                    <a:pt x="2490619" y="1827972"/>
                    <a:pt x="2264759" y="1829242"/>
                    <a:pt x="2182628" y="1827972"/>
                  </a:cubicBezTo>
                  <a:cubicBezTo>
                    <a:pt x="2123963" y="1826702"/>
                    <a:pt x="950662" y="1835592"/>
                    <a:pt x="891997" y="1834322"/>
                  </a:cubicBezTo>
                  <a:cubicBezTo>
                    <a:pt x="877330" y="1834322"/>
                    <a:pt x="859731" y="1835592"/>
                    <a:pt x="845065" y="1835592"/>
                  </a:cubicBezTo>
                  <a:cubicBezTo>
                    <a:pt x="809866" y="1835592"/>
                    <a:pt x="777600" y="1836862"/>
                    <a:pt x="742401" y="1836862"/>
                  </a:cubicBezTo>
                  <a:cubicBezTo>
                    <a:pt x="654403" y="1836862"/>
                    <a:pt x="569339" y="1835592"/>
                    <a:pt x="481341" y="1834322"/>
                  </a:cubicBezTo>
                  <a:cubicBezTo>
                    <a:pt x="428543" y="1833052"/>
                    <a:pt x="375744" y="1831782"/>
                    <a:pt x="325879" y="1830512"/>
                  </a:cubicBezTo>
                  <a:cubicBezTo>
                    <a:pt x="232015" y="1829242"/>
                    <a:pt x="138151" y="1827972"/>
                    <a:pt x="48260" y="1827972"/>
                  </a:cubicBezTo>
                  <a:cubicBezTo>
                    <a:pt x="38100" y="1827972"/>
                    <a:pt x="29210" y="1827972"/>
                    <a:pt x="19050" y="1826702"/>
                  </a:cubicBezTo>
                  <a:cubicBezTo>
                    <a:pt x="10160" y="1825432"/>
                    <a:pt x="5080" y="1819082"/>
                    <a:pt x="7620" y="1810192"/>
                  </a:cubicBezTo>
                  <a:cubicBezTo>
                    <a:pt x="16510" y="1778433"/>
                    <a:pt x="12700" y="1744133"/>
                    <a:pt x="11430" y="1708461"/>
                  </a:cubicBezTo>
                  <a:cubicBezTo>
                    <a:pt x="10160" y="1635745"/>
                    <a:pt x="6350" y="1564401"/>
                    <a:pt x="7620" y="1491685"/>
                  </a:cubicBezTo>
                  <a:cubicBezTo>
                    <a:pt x="5080" y="1401132"/>
                    <a:pt x="0" y="280208"/>
                    <a:pt x="7620" y="188284"/>
                  </a:cubicBezTo>
                  <a:cubicBezTo>
                    <a:pt x="8890" y="170448"/>
                    <a:pt x="7620" y="151240"/>
                    <a:pt x="8890" y="133404"/>
                  </a:cubicBezTo>
                  <a:cubicBezTo>
                    <a:pt x="10160" y="104592"/>
                    <a:pt x="12700" y="73036"/>
                    <a:pt x="13970" y="44450"/>
                  </a:cubicBezTo>
                  <a:cubicBezTo>
                    <a:pt x="13970" y="41910"/>
                    <a:pt x="15240" y="39370"/>
                    <a:pt x="16510" y="38100"/>
                  </a:cubicBezTo>
                  <a:cubicBezTo>
                    <a:pt x="38100" y="35560"/>
                    <a:pt x="64820" y="30480"/>
                    <a:pt x="111752" y="29210"/>
                  </a:cubicBezTo>
                  <a:cubicBezTo>
                    <a:pt x="190949" y="25400"/>
                    <a:pt x="270147" y="22860"/>
                    <a:pt x="352278" y="20320"/>
                  </a:cubicBezTo>
                  <a:cubicBezTo>
                    <a:pt x="408010" y="17780"/>
                    <a:pt x="463742" y="16510"/>
                    <a:pt x="516540" y="13970"/>
                  </a:cubicBezTo>
                  <a:cubicBezTo>
                    <a:pt x="569339" y="11430"/>
                    <a:pt x="625071" y="8890"/>
                    <a:pt x="677869" y="8890"/>
                  </a:cubicBezTo>
                  <a:cubicBezTo>
                    <a:pt x="736534" y="7620"/>
                    <a:pt x="795199" y="10160"/>
                    <a:pt x="853864" y="8890"/>
                  </a:cubicBezTo>
                  <a:cubicBezTo>
                    <a:pt x="927196" y="8890"/>
                    <a:pt x="2255959" y="6350"/>
                    <a:pt x="2329290" y="5080"/>
                  </a:cubicBezTo>
                  <a:cubicBezTo>
                    <a:pt x="2399688" y="3810"/>
                    <a:pt x="2470086" y="2540"/>
                    <a:pt x="2543418" y="2540"/>
                  </a:cubicBezTo>
                  <a:cubicBezTo>
                    <a:pt x="2663681" y="1270"/>
                    <a:pt x="2781011" y="0"/>
                    <a:pt x="2901274" y="0"/>
                  </a:cubicBezTo>
                  <a:cubicBezTo>
                    <a:pt x="2951140" y="0"/>
                    <a:pt x="3003938" y="2540"/>
                    <a:pt x="3053803" y="2540"/>
                  </a:cubicBezTo>
                  <a:cubicBezTo>
                    <a:pt x="3191666" y="3810"/>
                    <a:pt x="3332462" y="5080"/>
                    <a:pt x="3470325" y="7620"/>
                  </a:cubicBezTo>
                  <a:cubicBezTo>
                    <a:pt x="3543656" y="8890"/>
                    <a:pt x="3616988" y="12700"/>
                    <a:pt x="3690319" y="16510"/>
                  </a:cubicBezTo>
                  <a:cubicBezTo>
                    <a:pt x="3707919" y="16510"/>
                    <a:pt x="3725518" y="16510"/>
                    <a:pt x="3740184" y="16510"/>
                  </a:cubicBezTo>
                  <a:cubicBezTo>
                    <a:pt x="3758417" y="17780"/>
                    <a:pt x="3767307" y="20320"/>
                    <a:pt x="3777467" y="21590"/>
                  </a:cubicBezTo>
                  <a:close/>
                  <a:moveTo>
                    <a:pt x="3787627" y="1822892"/>
                  </a:moveTo>
                  <a:cubicBezTo>
                    <a:pt x="3788897" y="1806382"/>
                    <a:pt x="3790167" y="1793682"/>
                    <a:pt x="3790167" y="1780982"/>
                  </a:cubicBezTo>
                  <a:cubicBezTo>
                    <a:pt x="3788897" y="1702973"/>
                    <a:pt x="3787627" y="1630257"/>
                    <a:pt x="3787627" y="1552053"/>
                  </a:cubicBezTo>
                  <a:cubicBezTo>
                    <a:pt x="3787627" y="1516381"/>
                    <a:pt x="3790167" y="1480709"/>
                    <a:pt x="3788897" y="1445037"/>
                  </a:cubicBezTo>
                  <a:cubicBezTo>
                    <a:pt x="3788897" y="1412108"/>
                    <a:pt x="3787627" y="1377809"/>
                    <a:pt x="3786357" y="1344881"/>
                  </a:cubicBezTo>
                  <a:cubicBezTo>
                    <a:pt x="3781277" y="1294116"/>
                    <a:pt x="3769847" y="243164"/>
                    <a:pt x="3769847" y="192400"/>
                  </a:cubicBezTo>
                  <a:cubicBezTo>
                    <a:pt x="3767307" y="149868"/>
                    <a:pt x="3764767" y="105964"/>
                    <a:pt x="3762227" y="63500"/>
                  </a:cubicBezTo>
                  <a:cubicBezTo>
                    <a:pt x="3760957" y="44450"/>
                    <a:pt x="3759687" y="43180"/>
                    <a:pt x="3731385" y="41910"/>
                  </a:cubicBezTo>
                  <a:cubicBezTo>
                    <a:pt x="3722585" y="41910"/>
                    <a:pt x="3716719" y="41910"/>
                    <a:pt x="3707919" y="40640"/>
                  </a:cubicBezTo>
                  <a:cubicBezTo>
                    <a:pt x="3634588" y="36830"/>
                    <a:pt x="3558323" y="31750"/>
                    <a:pt x="3484992" y="30480"/>
                  </a:cubicBezTo>
                  <a:cubicBezTo>
                    <a:pt x="3306063" y="26670"/>
                    <a:pt x="3124202" y="25400"/>
                    <a:pt x="2945273" y="22860"/>
                  </a:cubicBezTo>
                  <a:cubicBezTo>
                    <a:pt x="2918874" y="22860"/>
                    <a:pt x="2889541" y="22860"/>
                    <a:pt x="2863142" y="22860"/>
                  </a:cubicBezTo>
                  <a:cubicBezTo>
                    <a:pt x="2819143" y="22860"/>
                    <a:pt x="2775145" y="22860"/>
                    <a:pt x="2734079" y="22860"/>
                  </a:cubicBezTo>
                  <a:cubicBezTo>
                    <a:pt x="2640215" y="22860"/>
                    <a:pt x="2546351" y="22860"/>
                    <a:pt x="2455420" y="24130"/>
                  </a:cubicBezTo>
                  <a:cubicBezTo>
                    <a:pt x="2376222" y="25400"/>
                    <a:pt x="1041592" y="29210"/>
                    <a:pt x="962395" y="29210"/>
                  </a:cubicBezTo>
                  <a:cubicBezTo>
                    <a:pt x="833332" y="29210"/>
                    <a:pt x="704269" y="26670"/>
                    <a:pt x="575205" y="33020"/>
                  </a:cubicBezTo>
                  <a:cubicBezTo>
                    <a:pt x="507741" y="36830"/>
                    <a:pt x="443209" y="36830"/>
                    <a:pt x="378678" y="38100"/>
                  </a:cubicBezTo>
                  <a:cubicBezTo>
                    <a:pt x="267214" y="41910"/>
                    <a:pt x="155750" y="45720"/>
                    <a:pt x="49530" y="50800"/>
                  </a:cubicBezTo>
                  <a:cubicBezTo>
                    <a:pt x="36830" y="50800"/>
                    <a:pt x="34290" y="53340"/>
                    <a:pt x="33020" y="68920"/>
                  </a:cubicBezTo>
                  <a:cubicBezTo>
                    <a:pt x="31750" y="93616"/>
                    <a:pt x="31750" y="118312"/>
                    <a:pt x="30480" y="143008"/>
                  </a:cubicBezTo>
                  <a:cubicBezTo>
                    <a:pt x="29210" y="184168"/>
                    <a:pt x="26670" y="223956"/>
                    <a:pt x="25400" y="265116"/>
                  </a:cubicBezTo>
                  <a:cubicBezTo>
                    <a:pt x="20320" y="309020"/>
                    <a:pt x="26670" y="1381925"/>
                    <a:pt x="29210" y="1425828"/>
                  </a:cubicBezTo>
                  <a:cubicBezTo>
                    <a:pt x="29210" y="1472476"/>
                    <a:pt x="29210" y="1520497"/>
                    <a:pt x="30480" y="1567145"/>
                  </a:cubicBezTo>
                  <a:cubicBezTo>
                    <a:pt x="30480" y="1601445"/>
                    <a:pt x="33020" y="1635745"/>
                    <a:pt x="33020" y="1670045"/>
                  </a:cubicBezTo>
                  <a:cubicBezTo>
                    <a:pt x="33020" y="1707089"/>
                    <a:pt x="33020" y="1744133"/>
                    <a:pt x="31750" y="1780982"/>
                  </a:cubicBezTo>
                  <a:cubicBezTo>
                    <a:pt x="31750" y="1784792"/>
                    <a:pt x="31750" y="1787332"/>
                    <a:pt x="31750" y="1791142"/>
                  </a:cubicBezTo>
                  <a:cubicBezTo>
                    <a:pt x="31750" y="1801302"/>
                    <a:pt x="35560" y="1805112"/>
                    <a:pt x="44450" y="1805112"/>
                  </a:cubicBezTo>
                  <a:cubicBezTo>
                    <a:pt x="70686" y="1805112"/>
                    <a:pt x="111752" y="1806382"/>
                    <a:pt x="149884" y="1806382"/>
                  </a:cubicBezTo>
                  <a:cubicBezTo>
                    <a:pt x="205616" y="1806382"/>
                    <a:pt x="264281" y="1803842"/>
                    <a:pt x="320012" y="1806382"/>
                  </a:cubicBezTo>
                  <a:cubicBezTo>
                    <a:pt x="410943" y="1810192"/>
                    <a:pt x="501874" y="1812732"/>
                    <a:pt x="592805" y="1811462"/>
                  </a:cubicBezTo>
                  <a:cubicBezTo>
                    <a:pt x="651470" y="1810192"/>
                    <a:pt x="707202" y="1812732"/>
                    <a:pt x="765867" y="1812732"/>
                  </a:cubicBezTo>
                  <a:cubicBezTo>
                    <a:pt x="850931" y="1812732"/>
                    <a:pt x="935995" y="1811462"/>
                    <a:pt x="1021060" y="1812732"/>
                  </a:cubicBezTo>
                  <a:cubicBezTo>
                    <a:pt x="1147190" y="1814002"/>
                    <a:pt x="2531685" y="1803842"/>
                    <a:pt x="2660748" y="1806382"/>
                  </a:cubicBezTo>
                  <a:cubicBezTo>
                    <a:pt x="2716479" y="1807652"/>
                    <a:pt x="2772211" y="1808922"/>
                    <a:pt x="2825010" y="1808922"/>
                  </a:cubicBezTo>
                  <a:cubicBezTo>
                    <a:pt x="2921807" y="1811462"/>
                    <a:pt x="3015671" y="1807652"/>
                    <a:pt x="3112469" y="1811462"/>
                  </a:cubicBezTo>
                  <a:cubicBezTo>
                    <a:pt x="3191666" y="1814002"/>
                    <a:pt x="3270864" y="1814002"/>
                    <a:pt x="3350062" y="1816542"/>
                  </a:cubicBezTo>
                  <a:cubicBezTo>
                    <a:pt x="3467392" y="1820352"/>
                    <a:pt x="3584722" y="1822892"/>
                    <a:pt x="3702052" y="1824162"/>
                  </a:cubicBezTo>
                  <a:cubicBezTo>
                    <a:pt x="3746051" y="1824162"/>
                    <a:pt x="3767307" y="1822892"/>
                    <a:pt x="3787627" y="1822892"/>
                  </a:cubicBezTo>
                  <a:close/>
                </a:path>
              </a:pathLst>
            </a:custGeom>
            <a:solidFill>
              <a:srgbClr val="F7F1E9"/>
            </a:solidFill>
          </p:spPr>
        </p:sp>
      </p:gr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318832" y="6453637"/>
            <a:ext cx="3674135" cy="405778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90851" y="6355359"/>
            <a:ext cx="4762149" cy="415605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257811">
            <a:off x="14698997" y="-92671"/>
            <a:ext cx="3646733" cy="224274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810851" y="2846716"/>
            <a:ext cx="711512" cy="634135"/>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599440">
            <a:off x="16715714" y="3766735"/>
            <a:ext cx="1087172" cy="968942"/>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546885">
            <a:off x="15755433" y="5089761"/>
            <a:ext cx="543586" cy="484471"/>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8121508" y="1766362"/>
            <a:ext cx="2044983" cy="665549"/>
          </a:xfrm>
          <a:prstGeom prst="rect">
            <a:avLst/>
          </a:prstGeom>
        </p:spPr>
      </p:pic>
      <p:sp>
        <p:nvSpPr>
          <p:cNvPr id="18" name="TextBox 18"/>
          <p:cNvSpPr txBox="1"/>
          <p:nvPr/>
        </p:nvSpPr>
        <p:spPr>
          <a:xfrm>
            <a:off x="1389622" y="3266054"/>
            <a:ext cx="15204037" cy="3118674"/>
          </a:xfrm>
          <a:prstGeom prst="rect">
            <a:avLst/>
          </a:prstGeom>
        </p:spPr>
        <p:txBody>
          <a:bodyPr wrap="square" lIns="0" tIns="0" rIns="0" bIns="0" rtlCol="0" anchor="t">
            <a:spAutoFit/>
          </a:bodyPr>
          <a:lstStyle/>
          <a:p>
            <a:pPr algn="ctr">
              <a:lnSpc>
                <a:spcPct val="150000"/>
              </a:lnSpc>
            </a:pPr>
            <a:r>
              <a:rPr lang="en-US" sz="7200" b="1" smtClean="0">
                <a:latin typeface="Arial" panose="020B0604020202020204" pitchFamily="34" charset="0"/>
                <a:cs typeface="Arial" panose="020B0604020202020204" pitchFamily="34" charset="0"/>
              </a:rPr>
              <a:t>CẢM ƠN CÁC EM ĐÃ CHÚ Ý </a:t>
            </a:r>
          </a:p>
          <a:p>
            <a:pPr algn="ctr">
              <a:lnSpc>
                <a:spcPct val="150000"/>
              </a:lnSpc>
            </a:pPr>
            <a:r>
              <a:rPr lang="en-US" sz="7200" b="1" smtClean="0">
                <a:latin typeface="Arial" panose="020B0604020202020204" pitchFamily="34" charset="0"/>
                <a:cs typeface="Arial" panose="020B0604020202020204" pitchFamily="34" charset="0"/>
              </a:rPr>
              <a:t>LẮNG NGHE BÀI GIẢNG!</a:t>
            </a:r>
            <a:endParaRPr lang="en-US" sz="7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9652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sp>
        <p:nvSpPr>
          <p:cNvPr id="19" name="TextBox 18"/>
          <p:cNvSpPr txBox="1"/>
          <p:nvPr/>
        </p:nvSpPr>
        <p:spPr>
          <a:xfrm>
            <a:off x="959890" y="1435770"/>
            <a:ext cx="4572000" cy="784830"/>
          </a:xfrm>
          <a:prstGeom prst="rect">
            <a:avLst/>
          </a:prstGeom>
          <a:noFill/>
        </p:spPr>
        <p:txBody>
          <a:bodyPr wrap="square" rtlCol="0">
            <a:spAutoFit/>
          </a:bodyPr>
          <a:lstStyle/>
          <a:p>
            <a:pPr marL="914400" indent="-914400">
              <a:buFont typeface="Wingdings" panose="05000000000000000000" pitchFamily="2" charset="2"/>
              <a:buChar char="Ø"/>
            </a:pPr>
            <a:r>
              <a:rPr lang="en-US" sz="4500" b="1" i="1" smtClean="0">
                <a:solidFill>
                  <a:srgbClr val="002060"/>
                </a:solidFill>
                <a:latin typeface="Arial" panose="020B0604020202020204" pitchFamily="34" charset="0"/>
                <a:cs typeface="Arial" panose="020B0604020202020204" pitchFamily="34" charset="0"/>
              </a:rPr>
              <a:t>Chia sẻ </a:t>
            </a:r>
            <a:endParaRPr lang="en-US" sz="4500" b="1" i="1">
              <a:solidFill>
                <a:srgbClr val="002060"/>
              </a:solidFill>
              <a:latin typeface="Arial" panose="020B0604020202020204" pitchFamily="34" charset="0"/>
              <a:cs typeface="Arial" panose="020B0604020202020204" pitchFamily="34" charset="0"/>
            </a:endParaRPr>
          </a:p>
        </p:txBody>
      </p:sp>
      <p:pic>
        <p:nvPicPr>
          <p:cNvPr id="2" name="nhung-thu-doan-danh-cap-thong-tin-ca-nhan-vtc14-_online-video-cutter.com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144" y="4015"/>
            <a:ext cx="18295144" cy="10282985"/>
          </a:xfrm>
          <a:prstGeom prst="rect">
            <a:avLst/>
          </a:prstGeom>
        </p:spPr>
      </p:pic>
    </p:spTree>
    <p:extLst>
      <p:ext uri="{BB962C8B-B14F-4D97-AF65-F5344CB8AC3E}">
        <p14:creationId xmlns:p14="http://schemas.microsoft.com/office/powerpoint/2010/main" val="1676730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39757" y="1485900"/>
            <a:ext cx="16367752" cy="7620000"/>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24995" y="1304060"/>
            <a:ext cx="711512" cy="634135"/>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584575" y="2188068"/>
            <a:ext cx="1087172" cy="968942"/>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546885">
            <a:off x="170722" y="3380627"/>
            <a:ext cx="543586" cy="484471"/>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810466">
            <a:off x="16502550" y="8088013"/>
            <a:ext cx="711512" cy="634135"/>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211026">
            <a:off x="16150768" y="6667491"/>
            <a:ext cx="1087172" cy="96894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42647">
            <a:off x="17335683" y="6123404"/>
            <a:ext cx="543586" cy="484471"/>
          </a:xfrm>
          <a:prstGeom prst="rect">
            <a:avLst/>
          </a:prstGeom>
        </p:spPr>
      </p:pic>
      <p:pic>
        <p:nvPicPr>
          <p:cNvPr id="26" name="Picture 2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142975">
            <a:off x="-475186" y="7665332"/>
            <a:ext cx="4118609" cy="1214990"/>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679481" y="1641196"/>
            <a:ext cx="2619152" cy="1551847"/>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506267" y="1370927"/>
            <a:ext cx="2700256" cy="864082"/>
          </a:xfrm>
          <a:prstGeom prst="rect">
            <a:avLst/>
          </a:prstGeom>
        </p:spPr>
      </p:pic>
      <p:sp>
        <p:nvSpPr>
          <p:cNvPr id="34" name="TextBox 33"/>
          <p:cNvSpPr txBox="1"/>
          <p:nvPr/>
        </p:nvSpPr>
        <p:spPr>
          <a:xfrm>
            <a:off x="1638300" y="2375437"/>
            <a:ext cx="15011400" cy="2494850"/>
          </a:xfrm>
          <a:prstGeom prst="rect">
            <a:avLst/>
          </a:prstGeom>
          <a:noFill/>
        </p:spPr>
        <p:txBody>
          <a:bodyPr wrap="square" rtlCol="0">
            <a:spAutoFit/>
          </a:bodyPr>
          <a:lstStyle/>
          <a:p>
            <a:pPr algn="ctr">
              <a:lnSpc>
                <a:spcPct val="150000"/>
              </a:lnSpc>
            </a:pPr>
            <a:r>
              <a:rPr lang="en-US" sz="5500" b="1">
                <a:solidFill>
                  <a:srgbClr val="C00000"/>
                </a:solidFill>
                <a:latin typeface="Arial" panose="020B0604020202020204" pitchFamily="34" charset="0"/>
                <a:cs typeface="Arial" panose="020B0604020202020204" pitchFamily="34" charset="0"/>
              </a:rPr>
              <a:t>CHỦ ĐỀ D. </a:t>
            </a:r>
            <a:r>
              <a:rPr lang="en-US" sz="5500" b="1" smtClean="0">
                <a:solidFill>
                  <a:srgbClr val="C00000"/>
                </a:solidFill>
                <a:latin typeface="Arial" panose="020B0604020202020204" pitchFamily="34" charset="0"/>
                <a:cs typeface="Arial" panose="020B0604020202020204" pitchFamily="34" charset="0"/>
              </a:rPr>
              <a:t>ĐẠO ĐỨC VÀ PHÁP LUẬT VÀ VĂN HOÁ TRONG MÔI TRƯỜNG SỐ </a:t>
            </a:r>
            <a:endParaRPr lang="en-US" sz="5500">
              <a:solidFill>
                <a:srgbClr val="C00000"/>
              </a:solidFill>
            </a:endParaRPr>
          </a:p>
        </p:txBody>
      </p:sp>
      <p:sp>
        <p:nvSpPr>
          <p:cNvPr id="36" name="TextBox 35"/>
          <p:cNvSpPr txBox="1"/>
          <p:nvPr/>
        </p:nvSpPr>
        <p:spPr>
          <a:xfrm>
            <a:off x="853464" y="4949011"/>
            <a:ext cx="16240562" cy="2907784"/>
          </a:xfrm>
          <a:prstGeom prst="rect">
            <a:avLst/>
          </a:prstGeom>
          <a:noFill/>
        </p:spPr>
        <p:txBody>
          <a:bodyPr wrap="square" rtlCol="0">
            <a:spAutoFit/>
          </a:bodyPr>
          <a:lstStyle/>
          <a:p>
            <a:pPr algn="ctr">
              <a:lnSpc>
                <a:spcPct val="150000"/>
              </a:lnSpc>
            </a:pPr>
            <a:r>
              <a:rPr lang="en-US" sz="6500" b="1" smtClean="0">
                <a:latin typeface="Arial" panose="020B0604020202020204" pitchFamily="34" charset="0"/>
                <a:cs typeface="Arial" panose="020B0604020202020204" pitchFamily="34" charset="0"/>
              </a:rPr>
              <a:t>BÀI HỌC. </a:t>
            </a:r>
          </a:p>
          <a:p>
            <a:pPr algn="ctr">
              <a:lnSpc>
                <a:spcPct val="150000"/>
              </a:lnSpc>
            </a:pPr>
            <a:r>
              <a:rPr lang="en-US" sz="6500" b="1" smtClean="0">
                <a:latin typeface="Arial" panose="020B0604020202020204" pitchFamily="34" charset="0"/>
                <a:cs typeface="Arial" panose="020B0604020202020204" pitchFamily="34" charset="0"/>
              </a:rPr>
              <a:t>BẢO VỆ THÔNG TIN CÁ NHÂN </a:t>
            </a:r>
            <a:endParaRPr lang="en-US" sz="65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245881" y="-1880442"/>
            <a:ext cx="8104278" cy="139225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6243" y="5831725"/>
            <a:ext cx="4767768" cy="471575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020503" y="409358"/>
            <a:ext cx="2899046" cy="1238683"/>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3673172">
            <a:off x="-843885" y="957596"/>
            <a:ext cx="4179027" cy="2476074"/>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59055">
            <a:off x="14083033" y="8795940"/>
            <a:ext cx="4548863" cy="1995813"/>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36046" y="768219"/>
            <a:ext cx="1423254" cy="1502115"/>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259300" y="50497"/>
            <a:ext cx="701573" cy="717722"/>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759413">
            <a:off x="17176575" y="2581328"/>
            <a:ext cx="940018" cy="945930"/>
          </a:xfrm>
          <a:prstGeom prst="rect">
            <a:avLst/>
          </a:prstGeom>
        </p:spPr>
      </p:pic>
      <p:pic>
        <p:nvPicPr>
          <p:cNvPr id="14"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5836046" y="7507876"/>
            <a:ext cx="2158594" cy="1750424"/>
          </a:xfrm>
          <a:prstGeom prst="rect">
            <a:avLst/>
          </a:prstGeom>
        </p:spPr>
      </p:pic>
      <p:sp>
        <p:nvSpPr>
          <p:cNvPr id="15" name="TextBox 15"/>
          <p:cNvSpPr txBox="1"/>
          <p:nvPr/>
        </p:nvSpPr>
        <p:spPr>
          <a:xfrm>
            <a:off x="3336737" y="1641559"/>
            <a:ext cx="13922563" cy="1166986"/>
          </a:xfrm>
          <a:prstGeom prst="rect">
            <a:avLst/>
          </a:prstGeom>
        </p:spPr>
        <p:txBody>
          <a:bodyPr wrap="square" lIns="0" tIns="0" rIns="0" bIns="0" rtlCol="0" anchor="t">
            <a:spAutoFit/>
          </a:bodyPr>
          <a:lstStyle/>
          <a:p>
            <a:pPr algn="ctr">
              <a:lnSpc>
                <a:spcPts val="9100"/>
              </a:lnSpc>
            </a:pPr>
            <a:r>
              <a:rPr lang="en-US" sz="6000" b="1" smtClean="0">
                <a:latin typeface="Arial" panose="020B0604020202020204" pitchFamily="34" charset="0"/>
                <a:cs typeface="Arial" panose="020B0604020202020204" pitchFamily="34" charset="0"/>
              </a:rPr>
              <a:t>NỘI DUNG BÀI HỌC </a:t>
            </a:r>
            <a:endParaRPr lang="en-US" sz="6000" b="1">
              <a:latin typeface="Arial" panose="020B0604020202020204" pitchFamily="34" charset="0"/>
              <a:cs typeface="Arial" panose="020B0604020202020204" pitchFamily="34" charset="0"/>
            </a:endParaRPr>
          </a:p>
        </p:txBody>
      </p:sp>
      <p:sp>
        <p:nvSpPr>
          <p:cNvPr id="20" name="TextBox 19"/>
          <p:cNvSpPr txBox="1"/>
          <p:nvPr/>
        </p:nvSpPr>
        <p:spPr>
          <a:xfrm>
            <a:off x="4323922" y="3171635"/>
            <a:ext cx="12292207" cy="4708981"/>
          </a:xfrm>
          <a:prstGeom prst="rect">
            <a:avLst/>
          </a:prstGeom>
          <a:noFill/>
        </p:spPr>
        <p:txBody>
          <a:bodyPr wrap="square" rtlCol="0">
            <a:spAutoFit/>
          </a:bodyPr>
          <a:lstStyle/>
          <a:p>
            <a:pPr marL="342900" indent="-342900" algn="just">
              <a:lnSpc>
                <a:spcPct val="150000"/>
              </a:lnSpc>
              <a:buAutoNum type="arabicPeriod"/>
            </a:pPr>
            <a:r>
              <a:rPr lang="en-US" sz="5000" b="1" smtClean="0">
                <a:latin typeface="Arial" panose="020B0604020202020204" pitchFamily="34" charset="0"/>
                <a:cs typeface="Arial" panose="020B0604020202020204" pitchFamily="34" charset="0"/>
              </a:rPr>
              <a:t> Thông tin cá nhân có thể được lưu trữ và trao đổi nhờ máy tính </a:t>
            </a:r>
          </a:p>
          <a:p>
            <a:pPr marL="342900" indent="-342900" algn="just">
              <a:lnSpc>
                <a:spcPct val="150000"/>
              </a:lnSpc>
              <a:buAutoNum type="arabicPeriod"/>
            </a:pPr>
            <a:r>
              <a:rPr lang="en-US" sz="5000" b="1" smtClean="0">
                <a:latin typeface="Arial" panose="020B0604020202020204" pitchFamily="34" charset="0"/>
                <a:cs typeface="Arial" panose="020B0604020202020204" pitchFamily="34" charset="0"/>
              </a:rPr>
              <a:t> Bảo vệ thông tin cá nhân khi giao tiếp qua máy tính</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barn(inVertic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 name="Rectangle 1"/>
          <p:cNvSpPr/>
          <p:nvPr/>
        </p:nvSpPr>
        <p:spPr>
          <a:xfrm>
            <a:off x="458217" y="1721147"/>
            <a:ext cx="17403464" cy="2041456"/>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vi-VN" sz="4500" b="1" i="1">
                <a:solidFill>
                  <a:srgbClr val="C00000"/>
                </a:solidFill>
                <a:latin typeface="Arial" panose="020B0604020202020204" pitchFamily="34" charset="0"/>
                <a:cs typeface="Arial" panose="020B0604020202020204" pitchFamily="34" charset="0"/>
              </a:rPr>
              <a:t>1: Thông tin cá nhân có thể được lưu trữ và trao đổi nhờ máy tính</a:t>
            </a:r>
            <a:endParaRPr lang="en-US" sz="4500" b="1" i="1">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609793" y="3853893"/>
            <a:ext cx="16912808" cy="1824923"/>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Thảo luận nhóm: </a:t>
            </a:r>
            <a:r>
              <a:rPr lang="vi-VN" sz="4000" i="1">
                <a:latin typeface="Arial" panose="020B0604020202020204" pitchFamily="34" charset="0"/>
                <a:cs typeface="Arial" panose="020B0604020202020204" pitchFamily="34" charset="0"/>
              </a:rPr>
              <a:t>Em hãy cho biết một vài thông tin của gia đình em được lưu trữ ở máy tính hoặc điện thoại của bố, mẹ.</a:t>
            </a:r>
            <a:endParaRPr lang="en-US" sz="4000" i="1">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46019" y="5989665"/>
            <a:ext cx="3696421" cy="3511601"/>
          </a:xfrm>
          <a:prstGeom prst="rect">
            <a:avLst/>
          </a:prstGeom>
        </p:spPr>
      </p:pic>
      <p:pic>
        <p:nvPicPr>
          <p:cNvPr id="18" name="Picture 6"/>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467600" y="5910409"/>
            <a:ext cx="3429000" cy="3429000"/>
          </a:xfrm>
          <a:prstGeom prst="rect">
            <a:avLst/>
          </a:prstGeom>
        </p:spPr>
      </p:pic>
      <p:pic>
        <p:nvPicPr>
          <p:cNvPr id="20" name="Picture 5"/>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3952923" y="6119665"/>
            <a:ext cx="3251599" cy="3251599"/>
          </a:xfrm>
          <a:prstGeom prst="rect">
            <a:avLst/>
          </a:prstGeom>
        </p:spPr>
      </p:pic>
    </p:spTree>
    <p:extLst>
      <p:ext uri="{BB962C8B-B14F-4D97-AF65-F5344CB8AC3E}">
        <p14:creationId xmlns:p14="http://schemas.microsoft.com/office/powerpoint/2010/main" val="1752460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 name="Rectangle 1"/>
          <p:cNvSpPr/>
          <p:nvPr/>
        </p:nvSpPr>
        <p:spPr>
          <a:xfrm>
            <a:off x="458217" y="1721147"/>
            <a:ext cx="17403464" cy="2041456"/>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vi-VN" sz="4500" b="1" i="1">
                <a:solidFill>
                  <a:srgbClr val="C00000"/>
                </a:solidFill>
                <a:latin typeface="Arial" panose="020B0604020202020204" pitchFamily="34" charset="0"/>
                <a:cs typeface="Arial" panose="020B0604020202020204" pitchFamily="34" charset="0"/>
              </a:rPr>
              <a:t>1: Thông tin cá nhân có thể được lưu trữ và trao đổi nhờ máy tính</a:t>
            </a:r>
            <a:endParaRPr lang="en-US" sz="4500" b="1" i="1">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11239500" y="2765125"/>
            <a:ext cx="6243123" cy="4763412"/>
            <a:chOff x="11239500" y="2765125"/>
            <a:chExt cx="6243123" cy="4763412"/>
          </a:xfrm>
        </p:grpSpPr>
        <p:pic>
          <p:nvPicPr>
            <p:cNvPr id="3" name="Picture 2"/>
            <p:cNvPicPr>
              <a:picLocks noChangeAspect="1"/>
            </p:cNvPicPr>
            <p:nvPr/>
          </p:nvPicPr>
          <p:blipFill>
            <a:blip r:embed="rId21"/>
            <a:stretch>
              <a:fillRect/>
            </a:stretch>
          </p:blipFill>
          <p:spPr>
            <a:xfrm>
              <a:off x="11239500" y="3517845"/>
              <a:ext cx="6019800" cy="401069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24537">
              <a:off x="16627642" y="2765125"/>
              <a:ext cx="854981" cy="2327918"/>
            </a:xfrm>
            <a:prstGeom prst="rect">
              <a:avLst/>
            </a:prstGeom>
          </p:spPr>
        </p:pic>
      </p:grpSp>
      <p:pic>
        <p:nvPicPr>
          <p:cNvPr id="21" name="Picture 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0652357" y="7092990"/>
            <a:ext cx="2543710" cy="2543710"/>
          </a:xfrm>
          <a:prstGeom prst="rect">
            <a:avLst/>
          </a:prstGeom>
        </p:spPr>
      </p:pic>
      <p:sp>
        <p:nvSpPr>
          <p:cNvPr id="13" name="TextBox 12"/>
          <p:cNvSpPr txBox="1"/>
          <p:nvPr/>
        </p:nvSpPr>
        <p:spPr>
          <a:xfrm>
            <a:off x="506721" y="3813410"/>
            <a:ext cx="10439207"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smtClean="0">
                <a:latin typeface="Arial" panose="020B0604020202020204" pitchFamily="34" charset="0"/>
                <a:cs typeface="Arial" panose="020B0604020202020204" pitchFamily="34" charset="0"/>
              </a:rPr>
              <a:t>Các thông tin có thể được lưu trữ như: </a:t>
            </a:r>
            <a:endParaRPr lang="en-US" sz="4000" b="1">
              <a:latin typeface="Arial" panose="020B0604020202020204" pitchFamily="34" charset="0"/>
              <a:cs typeface="Arial" panose="020B0604020202020204" pitchFamily="34" charset="0"/>
            </a:endParaRPr>
          </a:p>
        </p:txBody>
      </p:sp>
      <p:sp>
        <p:nvSpPr>
          <p:cNvPr id="16" name="Pentagon 15"/>
          <p:cNvSpPr/>
          <p:nvPr/>
        </p:nvSpPr>
        <p:spPr>
          <a:xfrm>
            <a:off x="1372866" y="4915475"/>
            <a:ext cx="7694934" cy="9906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Số điện thoại người thân </a:t>
            </a:r>
            <a:endParaRPr lang="en-US" sz="4000">
              <a:solidFill>
                <a:schemeClr val="tx1"/>
              </a:solidFill>
              <a:latin typeface="Arial" panose="020B0604020202020204" pitchFamily="34" charset="0"/>
              <a:cs typeface="Arial" panose="020B0604020202020204" pitchFamily="34" charset="0"/>
            </a:endParaRPr>
          </a:p>
        </p:txBody>
      </p:sp>
      <p:sp>
        <p:nvSpPr>
          <p:cNvPr id="22" name="Pentagon 21"/>
          <p:cNvSpPr/>
          <p:nvPr/>
        </p:nvSpPr>
        <p:spPr>
          <a:xfrm>
            <a:off x="1346019" y="6498607"/>
            <a:ext cx="7694934" cy="990600"/>
          </a:xfrm>
          <a:prstGeom prst="homePlate">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Hình ảnh lưu niệm </a:t>
            </a:r>
            <a:endParaRPr lang="en-US" sz="4000">
              <a:solidFill>
                <a:schemeClr val="tx1"/>
              </a:solidFill>
              <a:latin typeface="Arial" panose="020B0604020202020204" pitchFamily="34" charset="0"/>
              <a:cs typeface="Arial" panose="020B0604020202020204" pitchFamily="34" charset="0"/>
            </a:endParaRPr>
          </a:p>
        </p:txBody>
      </p:sp>
      <p:sp>
        <p:nvSpPr>
          <p:cNvPr id="23" name="Pentagon 22"/>
          <p:cNvSpPr/>
          <p:nvPr/>
        </p:nvSpPr>
        <p:spPr>
          <a:xfrm>
            <a:off x="1346019" y="8194929"/>
            <a:ext cx="7694934" cy="990600"/>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Các giao dịch quan trọng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654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096" b="2464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319446">
            <a:off x="-2628900" y="3410712"/>
            <a:ext cx="7315200" cy="346557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19446" flipH="1" flipV="1">
            <a:off x="13601700" y="3410712"/>
            <a:ext cx="7315200" cy="3465576"/>
          </a:xfrm>
          <a:prstGeom prst="rect">
            <a:avLst/>
          </a:prstGeom>
        </p:spPr>
      </p:pic>
      <p:grpSp>
        <p:nvGrpSpPr>
          <p:cNvPr id="8" name="Group 8"/>
          <p:cNvGrpSpPr/>
          <p:nvPr/>
        </p:nvGrpSpPr>
        <p:grpSpPr>
          <a:xfrm>
            <a:off x="-789309" y="9716805"/>
            <a:ext cx="19866619" cy="793920"/>
            <a:chOff x="0" y="0"/>
            <a:chExt cx="6020188" cy="240582"/>
          </a:xfrm>
        </p:grpSpPr>
        <p:sp>
          <p:nvSpPr>
            <p:cNvPr id="9" name="Freeform 9"/>
            <p:cNvSpPr/>
            <p:nvPr/>
          </p:nvSpPr>
          <p:spPr>
            <a:xfrm>
              <a:off x="10160" y="16510"/>
              <a:ext cx="5997328" cy="212642"/>
            </a:xfrm>
            <a:custGeom>
              <a:avLst/>
              <a:gdLst/>
              <a:ahLst/>
              <a:cxnLst/>
              <a:rect l="l" t="t" r="r" b="b"/>
              <a:pathLst>
                <a:path w="5997328" h="212642">
                  <a:moveTo>
                    <a:pt x="5997328" y="212642"/>
                  </a:moveTo>
                  <a:lnTo>
                    <a:pt x="0" y="205022"/>
                  </a:lnTo>
                  <a:lnTo>
                    <a:pt x="0" y="86977"/>
                  </a:lnTo>
                  <a:lnTo>
                    <a:pt x="17780" y="19050"/>
                  </a:lnTo>
                  <a:lnTo>
                    <a:pt x="2988675" y="0"/>
                  </a:lnTo>
                  <a:lnTo>
                    <a:pt x="5978278" y="5080"/>
                  </a:lnTo>
                  <a:close/>
                </a:path>
              </a:pathLst>
            </a:custGeom>
            <a:solidFill>
              <a:srgbClr val="A86CE5"/>
            </a:solidFill>
          </p:spPr>
        </p:sp>
        <p:sp>
          <p:nvSpPr>
            <p:cNvPr id="10" name="Freeform 10"/>
            <p:cNvSpPr/>
            <p:nvPr/>
          </p:nvSpPr>
          <p:spPr>
            <a:xfrm>
              <a:off x="-3810" y="0"/>
              <a:ext cx="6026538" cy="239312"/>
            </a:xfrm>
            <a:custGeom>
              <a:avLst/>
              <a:gdLst/>
              <a:ahLst/>
              <a:cxnLst/>
              <a:rect l="l" t="t" r="r" b="b"/>
              <a:pathLst>
                <a:path w="6026538" h="239312">
                  <a:moveTo>
                    <a:pt x="5992248" y="21590"/>
                  </a:moveTo>
                  <a:cubicBezTo>
                    <a:pt x="5993518" y="34290"/>
                    <a:pt x="5993518" y="44450"/>
                    <a:pt x="5994788" y="54610"/>
                  </a:cubicBezTo>
                  <a:cubicBezTo>
                    <a:pt x="5997327" y="66094"/>
                    <a:pt x="5998598" y="68623"/>
                    <a:pt x="6001138" y="71062"/>
                  </a:cubicBezTo>
                  <a:cubicBezTo>
                    <a:pt x="6001138" y="74584"/>
                    <a:pt x="6013838" y="144040"/>
                    <a:pt x="6020188" y="147563"/>
                  </a:cubicBezTo>
                  <a:cubicBezTo>
                    <a:pt x="6026538" y="152892"/>
                    <a:pt x="6022727" y="158311"/>
                    <a:pt x="6022727" y="163640"/>
                  </a:cubicBezTo>
                  <a:cubicBezTo>
                    <a:pt x="6022727" y="168336"/>
                    <a:pt x="6023998" y="172672"/>
                    <a:pt x="6025268" y="178352"/>
                  </a:cubicBezTo>
                  <a:cubicBezTo>
                    <a:pt x="6025268" y="199942"/>
                    <a:pt x="6025268" y="213912"/>
                    <a:pt x="6025268" y="238042"/>
                  </a:cubicBezTo>
                  <a:cubicBezTo>
                    <a:pt x="6002407" y="238042"/>
                    <a:pt x="5982088" y="239312"/>
                    <a:pt x="5947781" y="238042"/>
                  </a:cubicBezTo>
                  <a:cubicBezTo>
                    <a:pt x="5642950" y="232962"/>
                    <a:pt x="5333430" y="239312"/>
                    <a:pt x="5028599" y="234232"/>
                  </a:cubicBezTo>
                  <a:cubicBezTo>
                    <a:pt x="4845700" y="230422"/>
                    <a:pt x="4667491" y="232962"/>
                    <a:pt x="4484592" y="230422"/>
                  </a:cubicBezTo>
                  <a:cubicBezTo>
                    <a:pt x="4400178" y="229152"/>
                    <a:pt x="4315763" y="227882"/>
                    <a:pt x="4231348" y="226612"/>
                  </a:cubicBezTo>
                  <a:cubicBezTo>
                    <a:pt x="4179761" y="226612"/>
                    <a:pt x="4132865" y="227882"/>
                    <a:pt x="4081278" y="227882"/>
                  </a:cubicBezTo>
                  <a:cubicBezTo>
                    <a:pt x="3949966" y="226612"/>
                    <a:pt x="3588858" y="227882"/>
                    <a:pt x="3457546" y="226612"/>
                  </a:cubicBezTo>
                  <a:cubicBezTo>
                    <a:pt x="3363752" y="225342"/>
                    <a:pt x="1487869" y="234232"/>
                    <a:pt x="1394075" y="232962"/>
                  </a:cubicBezTo>
                  <a:cubicBezTo>
                    <a:pt x="1370627" y="232962"/>
                    <a:pt x="1342488" y="234232"/>
                    <a:pt x="1319040" y="234232"/>
                  </a:cubicBezTo>
                  <a:cubicBezTo>
                    <a:pt x="1262763" y="234232"/>
                    <a:pt x="1211177" y="235502"/>
                    <a:pt x="1154900" y="235502"/>
                  </a:cubicBezTo>
                  <a:cubicBezTo>
                    <a:pt x="1014209" y="235502"/>
                    <a:pt x="878207" y="234232"/>
                    <a:pt x="737516" y="232962"/>
                  </a:cubicBezTo>
                  <a:cubicBezTo>
                    <a:pt x="653101" y="231692"/>
                    <a:pt x="568687" y="230422"/>
                    <a:pt x="488962" y="229152"/>
                  </a:cubicBezTo>
                  <a:cubicBezTo>
                    <a:pt x="338891" y="227882"/>
                    <a:pt x="188820" y="226612"/>
                    <a:pt x="48260" y="226612"/>
                  </a:cubicBezTo>
                  <a:cubicBezTo>
                    <a:pt x="38100" y="226612"/>
                    <a:pt x="29210" y="226612"/>
                    <a:pt x="19050" y="225342"/>
                  </a:cubicBezTo>
                  <a:cubicBezTo>
                    <a:pt x="10160" y="224072"/>
                    <a:pt x="5080" y="217722"/>
                    <a:pt x="7620" y="208832"/>
                  </a:cubicBezTo>
                  <a:cubicBezTo>
                    <a:pt x="16510" y="177188"/>
                    <a:pt x="12700" y="174930"/>
                    <a:pt x="11430" y="172581"/>
                  </a:cubicBezTo>
                  <a:cubicBezTo>
                    <a:pt x="10160" y="167794"/>
                    <a:pt x="6350" y="163098"/>
                    <a:pt x="7620" y="158311"/>
                  </a:cubicBezTo>
                  <a:cubicBezTo>
                    <a:pt x="5080" y="152350"/>
                    <a:pt x="0" y="78558"/>
                    <a:pt x="7620" y="72507"/>
                  </a:cubicBezTo>
                  <a:cubicBezTo>
                    <a:pt x="8890" y="71333"/>
                    <a:pt x="7620" y="70068"/>
                    <a:pt x="8890" y="68894"/>
                  </a:cubicBezTo>
                  <a:cubicBezTo>
                    <a:pt x="10160" y="66997"/>
                    <a:pt x="12700" y="64920"/>
                    <a:pt x="13970" y="44450"/>
                  </a:cubicBezTo>
                  <a:cubicBezTo>
                    <a:pt x="13970" y="41910"/>
                    <a:pt x="15240" y="39370"/>
                    <a:pt x="16510" y="38100"/>
                  </a:cubicBezTo>
                  <a:cubicBezTo>
                    <a:pt x="38100" y="35560"/>
                    <a:pt x="71578" y="30480"/>
                    <a:pt x="146613" y="29210"/>
                  </a:cubicBezTo>
                  <a:cubicBezTo>
                    <a:pt x="273235" y="25400"/>
                    <a:pt x="399857" y="22860"/>
                    <a:pt x="531169" y="20320"/>
                  </a:cubicBezTo>
                  <a:cubicBezTo>
                    <a:pt x="620273" y="17780"/>
                    <a:pt x="709378" y="16510"/>
                    <a:pt x="793793" y="13970"/>
                  </a:cubicBezTo>
                  <a:cubicBezTo>
                    <a:pt x="878207" y="11430"/>
                    <a:pt x="967312" y="8890"/>
                    <a:pt x="1051727" y="8890"/>
                  </a:cubicBezTo>
                  <a:cubicBezTo>
                    <a:pt x="1145521" y="7620"/>
                    <a:pt x="1239315" y="10160"/>
                    <a:pt x="1333109" y="8890"/>
                  </a:cubicBezTo>
                  <a:cubicBezTo>
                    <a:pt x="1450352" y="8890"/>
                    <a:pt x="3574789" y="6350"/>
                    <a:pt x="3692032" y="5080"/>
                  </a:cubicBezTo>
                  <a:cubicBezTo>
                    <a:pt x="3804585" y="3810"/>
                    <a:pt x="3917138" y="2540"/>
                    <a:pt x="4034381" y="2540"/>
                  </a:cubicBezTo>
                  <a:cubicBezTo>
                    <a:pt x="4226659" y="1270"/>
                    <a:pt x="4414247" y="0"/>
                    <a:pt x="4606525" y="0"/>
                  </a:cubicBezTo>
                  <a:cubicBezTo>
                    <a:pt x="4686250" y="0"/>
                    <a:pt x="4770665" y="2540"/>
                    <a:pt x="4850390" y="2540"/>
                  </a:cubicBezTo>
                  <a:cubicBezTo>
                    <a:pt x="5070806" y="3810"/>
                    <a:pt x="5295912" y="5080"/>
                    <a:pt x="5516328" y="7620"/>
                  </a:cubicBezTo>
                  <a:cubicBezTo>
                    <a:pt x="5633571" y="8890"/>
                    <a:pt x="5750813" y="12700"/>
                    <a:pt x="5868056" y="16510"/>
                  </a:cubicBezTo>
                  <a:cubicBezTo>
                    <a:pt x="5896195" y="16510"/>
                    <a:pt x="5924333" y="16510"/>
                    <a:pt x="5947781" y="16510"/>
                  </a:cubicBezTo>
                  <a:cubicBezTo>
                    <a:pt x="5973198" y="17780"/>
                    <a:pt x="5982087" y="20320"/>
                    <a:pt x="5992248" y="21590"/>
                  </a:cubicBezTo>
                  <a:close/>
                  <a:moveTo>
                    <a:pt x="6002407" y="221532"/>
                  </a:moveTo>
                  <a:cubicBezTo>
                    <a:pt x="6003677" y="205022"/>
                    <a:pt x="6004948" y="192322"/>
                    <a:pt x="6004948" y="179622"/>
                  </a:cubicBezTo>
                  <a:cubicBezTo>
                    <a:pt x="6003677" y="172220"/>
                    <a:pt x="6002407" y="167433"/>
                    <a:pt x="6002407" y="162285"/>
                  </a:cubicBezTo>
                  <a:cubicBezTo>
                    <a:pt x="6002407" y="159937"/>
                    <a:pt x="6004948" y="157588"/>
                    <a:pt x="6003677" y="155240"/>
                  </a:cubicBezTo>
                  <a:cubicBezTo>
                    <a:pt x="6003677" y="153072"/>
                    <a:pt x="6002407" y="150814"/>
                    <a:pt x="6001138" y="148647"/>
                  </a:cubicBezTo>
                  <a:cubicBezTo>
                    <a:pt x="5996057" y="145305"/>
                    <a:pt x="5984627" y="76120"/>
                    <a:pt x="5984627" y="72778"/>
                  </a:cubicBezTo>
                  <a:cubicBezTo>
                    <a:pt x="5982088" y="69978"/>
                    <a:pt x="5979548" y="67088"/>
                    <a:pt x="5977007" y="63500"/>
                  </a:cubicBezTo>
                  <a:cubicBezTo>
                    <a:pt x="5975738" y="44450"/>
                    <a:pt x="5974468" y="43180"/>
                    <a:pt x="5933712" y="41910"/>
                  </a:cubicBezTo>
                  <a:cubicBezTo>
                    <a:pt x="5919643" y="41910"/>
                    <a:pt x="5910264" y="41910"/>
                    <a:pt x="5896195" y="40640"/>
                  </a:cubicBezTo>
                  <a:cubicBezTo>
                    <a:pt x="5778952" y="36830"/>
                    <a:pt x="5657020" y="31750"/>
                    <a:pt x="5539777" y="30480"/>
                  </a:cubicBezTo>
                  <a:cubicBezTo>
                    <a:pt x="5253705" y="26670"/>
                    <a:pt x="4962943" y="25400"/>
                    <a:pt x="4676871" y="22860"/>
                  </a:cubicBezTo>
                  <a:cubicBezTo>
                    <a:pt x="4634663" y="22860"/>
                    <a:pt x="4587766" y="22860"/>
                    <a:pt x="4545559" y="22860"/>
                  </a:cubicBezTo>
                  <a:cubicBezTo>
                    <a:pt x="4475213" y="22860"/>
                    <a:pt x="4404868" y="22860"/>
                    <a:pt x="4339212" y="22860"/>
                  </a:cubicBezTo>
                  <a:cubicBezTo>
                    <a:pt x="4189141" y="22860"/>
                    <a:pt x="4039070" y="22860"/>
                    <a:pt x="3893690" y="24130"/>
                  </a:cubicBezTo>
                  <a:cubicBezTo>
                    <a:pt x="3767067" y="25400"/>
                    <a:pt x="1633250" y="29210"/>
                    <a:pt x="1506628" y="29210"/>
                  </a:cubicBezTo>
                  <a:cubicBezTo>
                    <a:pt x="1300281" y="29210"/>
                    <a:pt x="1093934" y="26670"/>
                    <a:pt x="887587" y="33020"/>
                  </a:cubicBezTo>
                  <a:cubicBezTo>
                    <a:pt x="779723" y="36830"/>
                    <a:pt x="676550" y="36830"/>
                    <a:pt x="573376" y="38100"/>
                  </a:cubicBezTo>
                  <a:cubicBezTo>
                    <a:pt x="395167" y="41910"/>
                    <a:pt x="216959" y="45720"/>
                    <a:pt x="49530" y="50800"/>
                  </a:cubicBezTo>
                  <a:cubicBezTo>
                    <a:pt x="36830" y="50800"/>
                    <a:pt x="34290" y="53340"/>
                    <a:pt x="33020" y="64649"/>
                  </a:cubicBezTo>
                  <a:cubicBezTo>
                    <a:pt x="31750" y="66275"/>
                    <a:pt x="31750" y="67901"/>
                    <a:pt x="30480" y="69526"/>
                  </a:cubicBezTo>
                  <a:cubicBezTo>
                    <a:pt x="29210" y="72236"/>
                    <a:pt x="26670" y="74855"/>
                    <a:pt x="25400" y="77565"/>
                  </a:cubicBezTo>
                  <a:cubicBezTo>
                    <a:pt x="20320" y="80455"/>
                    <a:pt x="26670" y="151085"/>
                    <a:pt x="29210" y="153976"/>
                  </a:cubicBezTo>
                  <a:cubicBezTo>
                    <a:pt x="29210" y="157046"/>
                    <a:pt x="29210" y="160208"/>
                    <a:pt x="30480" y="163278"/>
                  </a:cubicBezTo>
                  <a:cubicBezTo>
                    <a:pt x="30480" y="165536"/>
                    <a:pt x="33020" y="167794"/>
                    <a:pt x="33020" y="170052"/>
                  </a:cubicBezTo>
                  <a:cubicBezTo>
                    <a:pt x="33020" y="172491"/>
                    <a:pt x="33020" y="174930"/>
                    <a:pt x="31750" y="179622"/>
                  </a:cubicBezTo>
                  <a:cubicBezTo>
                    <a:pt x="31750" y="183432"/>
                    <a:pt x="31750" y="185972"/>
                    <a:pt x="31750" y="189782"/>
                  </a:cubicBezTo>
                  <a:cubicBezTo>
                    <a:pt x="31750" y="199942"/>
                    <a:pt x="35560" y="203752"/>
                    <a:pt x="44450" y="203752"/>
                  </a:cubicBezTo>
                  <a:cubicBezTo>
                    <a:pt x="80957" y="203752"/>
                    <a:pt x="146613" y="205022"/>
                    <a:pt x="207579" y="205022"/>
                  </a:cubicBezTo>
                  <a:cubicBezTo>
                    <a:pt x="296684" y="205022"/>
                    <a:pt x="390478" y="202482"/>
                    <a:pt x="479582" y="205022"/>
                  </a:cubicBezTo>
                  <a:cubicBezTo>
                    <a:pt x="624963" y="208832"/>
                    <a:pt x="770344" y="211372"/>
                    <a:pt x="915725" y="210102"/>
                  </a:cubicBezTo>
                  <a:cubicBezTo>
                    <a:pt x="1009519" y="208832"/>
                    <a:pt x="1098624" y="211372"/>
                    <a:pt x="1192418" y="211372"/>
                  </a:cubicBezTo>
                  <a:cubicBezTo>
                    <a:pt x="1328419" y="211372"/>
                    <a:pt x="1464421" y="210102"/>
                    <a:pt x="1600422" y="211372"/>
                  </a:cubicBezTo>
                  <a:cubicBezTo>
                    <a:pt x="1802080" y="212642"/>
                    <a:pt x="4015622" y="202482"/>
                    <a:pt x="4221969" y="205022"/>
                  </a:cubicBezTo>
                  <a:cubicBezTo>
                    <a:pt x="4311073" y="206292"/>
                    <a:pt x="4400178" y="207562"/>
                    <a:pt x="4484593" y="207562"/>
                  </a:cubicBezTo>
                  <a:cubicBezTo>
                    <a:pt x="4639353" y="210102"/>
                    <a:pt x="4789424" y="206292"/>
                    <a:pt x="4944184" y="210102"/>
                  </a:cubicBezTo>
                  <a:cubicBezTo>
                    <a:pt x="5070806" y="212642"/>
                    <a:pt x="5197428" y="212642"/>
                    <a:pt x="5324050" y="215182"/>
                  </a:cubicBezTo>
                  <a:cubicBezTo>
                    <a:pt x="5511639" y="218992"/>
                    <a:pt x="5699227" y="221532"/>
                    <a:pt x="5886815" y="222802"/>
                  </a:cubicBezTo>
                  <a:cubicBezTo>
                    <a:pt x="5957161" y="222802"/>
                    <a:pt x="5982087" y="221532"/>
                    <a:pt x="6002407" y="221532"/>
                  </a:cubicBezTo>
                  <a:close/>
                </a:path>
              </a:pathLst>
            </a:custGeom>
            <a:solidFill>
              <a:srgbClr val="A86CE5"/>
            </a:solidFill>
          </p:spPr>
        </p:sp>
      </p:gr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999728" y="4961202"/>
            <a:ext cx="3288272" cy="515256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4812163"/>
            <a:ext cx="3046000" cy="5474837"/>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9500" y="99158"/>
            <a:ext cx="2916209" cy="1859083"/>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742650" y="-764855"/>
            <a:ext cx="3910611" cy="3064942"/>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441291" y="2595658"/>
            <a:ext cx="1423254" cy="1502115"/>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145137" y="3738912"/>
            <a:ext cx="701573" cy="717722"/>
          </a:xfrm>
          <a:prstGeom prst="rect">
            <a:avLst/>
          </a:prstGeom>
        </p:spPr>
      </p:pic>
      <p:pic>
        <p:nvPicPr>
          <p:cNvPr id="2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759413">
            <a:off x="1200107" y="2327576"/>
            <a:ext cx="940018" cy="945930"/>
          </a:xfrm>
          <a:prstGeom prst="rect">
            <a:avLst/>
          </a:prstGeom>
        </p:spPr>
      </p:pic>
      <p:sp>
        <p:nvSpPr>
          <p:cNvPr id="23" name="Rounded Rectangle 22"/>
          <p:cNvSpPr/>
          <p:nvPr/>
        </p:nvSpPr>
        <p:spPr>
          <a:xfrm>
            <a:off x="2942165" y="1052064"/>
            <a:ext cx="12395288" cy="463305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Thông tin cá nhân và gia đình có thể lưu trữ và trao đổi nhờ máy tính. Ví dụ: số điện thoại, ảnh kỉ niệm, video lưu lại những sự kiện của gia đình, những thông tin liên quan đến việc mua bán, trả phí hoặc công việc riêng.</a:t>
            </a:r>
            <a:endParaRPr lang="en-US" sz="4000">
              <a:solidFill>
                <a:schemeClr val="tx1"/>
              </a:solidFill>
            </a:endParaRPr>
          </a:p>
        </p:txBody>
      </p:sp>
      <p:sp>
        <p:nvSpPr>
          <p:cNvPr id="24" name="Right Arrow 23"/>
          <p:cNvSpPr/>
          <p:nvPr/>
        </p:nvSpPr>
        <p:spPr>
          <a:xfrm>
            <a:off x="2456041" y="6979309"/>
            <a:ext cx="1020235" cy="8064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48593" y="6413022"/>
            <a:ext cx="11526241" cy="1938992"/>
          </a:xfrm>
          <a:prstGeom prst="rect">
            <a:avLst/>
          </a:prstGeom>
          <a:noFill/>
        </p:spPr>
        <p:txBody>
          <a:bodyPr wrap="square" rtlCol="0">
            <a:spAutoFit/>
          </a:bodyPr>
          <a:lstStyle/>
          <a:p>
            <a:pPr algn="just">
              <a:lnSpc>
                <a:spcPct val="150000"/>
              </a:lnSpc>
            </a:pPr>
            <a:r>
              <a:rPr lang="en-US" sz="4000" i="1">
                <a:latin typeface="Arial" panose="020B0604020202020204" pitchFamily="34" charset="0"/>
                <a:cs typeface="Arial" panose="020B0604020202020204" pitchFamily="34" charset="0"/>
              </a:rPr>
              <a:t>Nhờ có máy tính, mọi người trong gia đình có thể lưu trữ và gửi thông tin cho nhau.</a:t>
            </a: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372866" y="3457625"/>
            <a:ext cx="8144929" cy="5209937"/>
          </a:xfrm>
          <a:prstGeom prst="roundRect">
            <a:avLst/>
          </a:prstGeom>
          <a:solidFill>
            <a:schemeClr val="accent1">
              <a:lumMod val="20000"/>
              <a:lumOff val="80000"/>
            </a:schemeClr>
          </a:solidFill>
          <a:ln w="57150">
            <a:solidFill>
              <a:schemeClr val="accent6">
                <a:lumMod val="75000"/>
              </a:schemeClr>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sz="4000" smtClean="0">
                <a:latin typeface="Arial" panose="020B0604020202020204" pitchFamily="34" charset="0"/>
                <a:cs typeface="Arial" panose="020B0604020202020204" pitchFamily="34" charset="0"/>
              </a:rPr>
              <a:t>Khi sử dụng mạng Internet chúng ta có thể vô tình làm lộ các thông tin cá nhân, kẻ xấu sẽ nhân cơ hội đánh cắp thông tin đó và dùng vào mục đích xấu. </a:t>
            </a:r>
            <a:endParaRPr lang="en-US" sz="400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55695" y="-551894"/>
            <a:ext cx="6705600" cy="154228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72866" y="174398"/>
            <a:ext cx="711512" cy="634135"/>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546885">
            <a:off x="338000" y="455453"/>
            <a:ext cx="543586" cy="484471"/>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799380">
            <a:off x="16432223" y="9428166"/>
            <a:ext cx="711512" cy="634135"/>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253733">
            <a:off x="17294206" y="8730185"/>
            <a:ext cx="543586" cy="484471"/>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5897">
            <a:off x="-913906" y="9057802"/>
            <a:ext cx="5713759" cy="1678417"/>
          </a:xfrm>
          <a:prstGeom prst="rect">
            <a:avLst/>
          </a:prstGeom>
        </p:spPr>
      </p:pic>
      <p:pic>
        <p:nvPicPr>
          <p:cNvPr id="7"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599440">
            <a:off x="99267" y="8868080"/>
            <a:ext cx="1087172" cy="968942"/>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99940">
            <a:off x="12782750" y="351587"/>
            <a:ext cx="1087172" cy="968942"/>
          </a:xfrm>
          <a:prstGeom prst="rect">
            <a:avLst/>
          </a:prstGeom>
        </p:spPr>
      </p:pic>
      <p:sp>
        <p:nvSpPr>
          <p:cNvPr id="15" name="TextBox 14"/>
          <p:cNvSpPr txBox="1"/>
          <p:nvPr/>
        </p:nvSpPr>
        <p:spPr>
          <a:xfrm>
            <a:off x="15949" y="737871"/>
            <a:ext cx="182880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20" name="Rectangle 19"/>
          <p:cNvSpPr/>
          <p:nvPr/>
        </p:nvSpPr>
        <p:spPr>
          <a:xfrm>
            <a:off x="1346019" y="1658470"/>
            <a:ext cx="17403464" cy="1131079"/>
          </a:xfrm>
          <a:prstGeom prst="rect">
            <a:avLst/>
          </a:prstGeom>
        </p:spPr>
        <p:txBody>
          <a:bodyPr wrap="square">
            <a:spAutoFit/>
          </a:bodyPr>
          <a:lstStyle/>
          <a:p>
            <a:pPr algn="just">
              <a:lnSpc>
                <a:spcPct val="150000"/>
              </a:lnSpc>
            </a:pPr>
            <a:r>
              <a:rPr lang="en-US" sz="4500" b="1" i="1" smtClean="0">
                <a:solidFill>
                  <a:srgbClr val="C00000"/>
                </a:solidFill>
                <a:latin typeface="Arial" panose="020B0604020202020204" pitchFamily="34" charset="0"/>
                <a:cs typeface="Arial" panose="020B0604020202020204" pitchFamily="34" charset="0"/>
              </a:rPr>
              <a:t>HĐ</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2</a:t>
            </a:r>
            <a:r>
              <a:rPr lang="vi-VN" sz="4500" b="1" i="1" smtClean="0">
                <a:solidFill>
                  <a:srgbClr val="C00000"/>
                </a:solidFill>
                <a:latin typeface="Arial" panose="020B0604020202020204" pitchFamily="34" charset="0"/>
                <a:cs typeface="Arial" panose="020B0604020202020204" pitchFamily="34" charset="0"/>
              </a:rPr>
              <a:t>: </a:t>
            </a:r>
            <a:r>
              <a:rPr lang="en-US" sz="4500" b="1" i="1" smtClean="0">
                <a:solidFill>
                  <a:srgbClr val="C00000"/>
                </a:solidFill>
                <a:latin typeface="Arial" panose="020B0604020202020204" pitchFamily="34" charset="0"/>
                <a:cs typeface="Arial" panose="020B0604020202020204" pitchFamily="34" charset="0"/>
              </a:rPr>
              <a:t>Bảo vệ thông tin cá nhân khi giao tiếp qua máy tính </a:t>
            </a:r>
            <a:endParaRPr lang="en-US" sz="4500" b="1" i="1">
              <a:solidFill>
                <a:srgbClr val="C00000"/>
              </a:solidFill>
              <a:latin typeface="Arial" panose="020B0604020202020204" pitchFamily="34" charset="0"/>
              <a:cs typeface="Arial" panose="020B0604020202020204" pitchFamily="34" charset="0"/>
            </a:endParaRPr>
          </a:p>
        </p:txBody>
      </p:sp>
      <p:grpSp>
        <p:nvGrpSpPr>
          <p:cNvPr id="17" name="Group 16"/>
          <p:cNvGrpSpPr/>
          <p:nvPr/>
        </p:nvGrpSpPr>
        <p:grpSpPr>
          <a:xfrm>
            <a:off x="10873242" y="3370821"/>
            <a:ext cx="6460907" cy="3973248"/>
            <a:chOff x="10873242" y="3370821"/>
            <a:chExt cx="6460907" cy="3973248"/>
          </a:xfrm>
        </p:grpSpPr>
        <p:pic>
          <p:nvPicPr>
            <p:cNvPr id="14" name="Picture 13"/>
            <p:cNvPicPr>
              <a:picLocks noChangeAspect="1"/>
            </p:cNvPicPr>
            <p:nvPr/>
          </p:nvPicPr>
          <p:blipFill>
            <a:blip r:embed="rId21"/>
            <a:stretch>
              <a:fillRect/>
            </a:stretch>
          </p:blipFill>
          <p:spPr>
            <a:xfrm>
              <a:off x="10873242" y="3370821"/>
              <a:ext cx="6460907" cy="3391976"/>
            </a:xfrm>
            <a:prstGeom prst="roundRect">
              <a:avLst/>
            </a:prstGeom>
          </p:spPr>
        </p:pic>
        <p:pic>
          <p:nvPicPr>
            <p:cNvPr id="2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2709815" y="6655405"/>
              <a:ext cx="2688749" cy="688664"/>
            </a:xfrm>
            <a:prstGeom prst="rect">
              <a:avLst/>
            </a:prstGeom>
          </p:spPr>
        </p:pic>
      </p:grpSp>
      <p:pic>
        <p:nvPicPr>
          <p:cNvPr id="24" name="Picture 7"/>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085381" y="5914608"/>
            <a:ext cx="4078795" cy="4114800"/>
          </a:xfrm>
          <a:prstGeom prst="rect">
            <a:avLst/>
          </a:prstGeom>
        </p:spPr>
      </p:pic>
    </p:spTree>
    <p:extLst>
      <p:ext uri="{BB962C8B-B14F-4D97-AF65-F5344CB8AC3E}">
        <p14:creationId xmlns:p14="http://schemas.microsoft.com/office/powerpoint/2010/main" val="1507771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2513</TotalTime>
  <Words>898</Words>
  <Application>Microsoft Office PowerPoint</Application>
  <PresentationFormat>Custom</PresentationFormat>
  <Paragraphs>74</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Sand Playful Group Project Presentation</dc:title>
  <cp:lastModifiedBy>Admin</cp:lastModifiedBy>
  <cp:revision>21</cp:revision>
  <dcterms:created xsi:type="dcterms:W3CDTF">2006-08-16T00:00:00Z</dcterms:created>
  <dcterms:modified xsi:type="dcterms:W3CDTF">2022-11-19T01:51:00Z</dcterms:modified>
  <dc:identifier>DAFREd9cb6w</dc:identifier>
</cp:coreProperties>
</file>