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media/image102.svg" ContentType="image/svg+xml"/>
  <Override PartName="/ppt/media/image103.svg" ContentType="image/svg+xml"/>
  <Override PartName="/ppt/media/image104.svg" ContentType="image/svg+xml"/>
  <Override PartName="/ppt/media/image106.svg" ContentType="image/svg+xml"/>
  <Override PartName="/ppt/media/image108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33.svg" ContentType="image/svg+xml"/>
  <Override PartName="/ppt/media/image35.svg" ContentType="image/svg+xml"/>
  <Override PartName="/ppt/media/image39.svg" ContentType="image/svg+xml"/>
  <Override PartName="/ppt/media/image40.svg" ContentType="image/svg+xml"/>
  <Override PartName="/ppt/media/image41.svg" ContentType="image/svg+xml"/>
  <Override PartName="/ppt/media/image45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media/image62.svg" ContentType="image/svg+xml"/>
  <Override PartName="/ppt/media/image63.svg" ContentType="image/svg+xml"/>
  <Override PartName="/ppt/media/image64.svg" ContentType="image/svg+xml"/>
  <Override PartName="/ppt/media/image66.svg" ContentType="image/svg+xml"/>
  <Override PartName="/ppt/media/image67.svg" ContentType="image/svg+xml"/>
  <Override PartName="/ppt/media/image68.svg" ContentType="image/svg+xml"/>
  <Override PartName="/ppt/media/image72.svg" ContentType="image/svg+xml"/>
  <Override PartName="/ppt/media/image73.svg" ContentType="image/svg+xml"/>
  <Override PartName="/ppt/media/image74.svg" ContentType="image/svg+xml"/>
  <Override PartName="/ppt/media/image8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  <p:sldMasterId id="2147483673" r:id="rId4"/>
    <p:sldMasterId id="2147483693" r:id="rId5"/>
  </p:sldMasterIdLst>
  <p:notesMasterIdLst>
    <p:notesMasterId r:id="rId7"/>
  </p:notesMasterIdLst>
  <p:sldIdLst>
    <p:sldId id="264" r:id="rId6"/>
    <p:sldId id="320" r:id="rId8"/>
    <p:sldId id="286" r:id="rId9"/>
    <p:sldId id="293" r:id="rId10"/>
    <p:sldId id="350" r:id="rId11"/>
    <p:sldId id="321" r:id="rId12"/>
    <p:sldId id="347" r:id="rId13"/>
    <p:sldId id="353" r:id="rId14"/>
    <p:sldId id="351" r:id="rId15"/>
    <p:sldId id="292" r:id="rId16"/>
    <p:sldId id="346" r:id="rId17"/>
    <p:sldId id="356" r:id="rId18"/>
    <p:sldId id="314" r:id="rId19"/>
    <p:sldId id="315" r:id="rId20"/>
    <p:sldId id="334" r:id="rId21"/>
    <p:sldId id="316" r:id="rId22"/>
    <p:sldId id="354" r:id="rId23"/>
    <p:sldId id="357" r:id="rId24"/>
    <p:sldId id="323" r:id="rId25"/>
    <p:sldId id="319" r:id="rId26"/>
    <p:sldId id="322" r:id="rId27"/>
    <p:sldId id="345" r:id="rId28"/>
    <p:sldId id="301" r:id="rId29"/>
    <p:sldId id="326" r:id="rId30"/>
    <p:sldId id="341" r:id="rId31"/>
    <p:sldId id="342" r:id="rId32"/>
    <p:sldId id="355" r:id="rId33"/>
    <p:sldId id="349" r:id="rId34"/>
    <p:sldId id="336" r:id="rId35"/>
  </p:sldIdLst>
  <p:sldSz cx="12188825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P001 4 hàng" panose="020B0603050302020204" pitchFamily="34" charset="0"/>
      <p:regular r:id="rId44"/>
      <p:bold r:id="rId45"/>
    </p:embeddedFont>
    <p:embeddedFont>
      <p:font typeface="HP001 5 hàng" panose="020B0603050302020204" pitchFamily="34" charset="0"/>
      <p:regular r:id="rId46"/>
      <p:bold r:id="rId47"/>
    </p:embeddedFont>
    <p:embeddedFont>
      <p:font typeface=".VnAvant" panose="020B7200000000000000" pitchFamily="34" charset="0"/>
      <p:regular r:id="rId48"/>
      <p:bold r:id="rId49"/>
      <p:italic r:id="rId50"/>
    </p:embeddedFont>
    <p:embeddedFont>
      <p:font typeface="Asap Bold" panose="020B0604020202020204"/>
      <p:regular r:id="rId51"/>
    </p:embeddedFont>
    <p:embeddedFont>
      <p:font typeface="Calibri Light" panose="020F0302020204030204" charset="0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D4EEFD"/>
    <a:srgbClr val="B5F2F5"/>
    <a:srgbClr val="DAFAFC"/>
    <a:srgbClr val="FFFF66"/>
    <a:srgbClr val="FF0066"/>
    <a:srgbClr val="7D4C18"/>
    <a:srgbClr val="6E3D0C"/>
    <a:srgbClr val="FF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9288" autoAdjust="0"/>
  </p:normalViewPr>
  <p:slideViewPr>
    <p:cSldViewPr snapToGrid="0" showGuides="1">
      <p:cViewPr>
        <p:scale>
          <a:sx n="70" d="100"/>
          <a:sy n="70" d="100"/>
        </p:scale>
        <p:origin x="-180" y="-168"/>
      </p:cViewPr>
      <p:guideLst>
        <p:guide orient="horz" pos="2160"/>
        <p:guide pos="38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Master" Target="slideMasters/slideMaster3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12T16:01:2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888.000 376.000,'2.000'0.000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1.000 1.000 24575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1.000 0.000 24575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1.000 0.000 24575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1.000 0.000 24575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0.000 24575,'0.000'1.000'0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1.000 1.000 24575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1.000 24575,'0.000'-1.000'0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40.000 24575,'0.000'-1.000'0,"0.000"-3.000"0</inkml:trace>
  <inkml:trace contextRef="#ctx0" brushRef="#br0">14.000 1.000 24575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0.000 1.000 24575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1.000 0.000 24575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0.000 1.000 24575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0.000 0.000 24575,'0.000'1.000'0,"0.000"2.000"0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23.000 1.000 24575,'0.000'1.000'0,"0.000"1.000"0,0.000 2.000 0,-1.000 3.000 0,-3.000-1.000 0,0.000 0.000 0,0.000 1.000 0,1.000 0.000 0,0.000-1.000 0,0.000 0.000-8191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1.000 0.000 24575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0.000 1.000 24575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0.000 1.000 24575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0.000 30.000 24575,'0.000'-2.000'0,"2.000"0.000"0,1.000-3.000 0,0.000-1.000-8191</inkml:trace>
  <inkml:trace contextRef="#ctx0" brushRef="#br0">20.000 3.000 24575,'0.000'-1.000'0,"1.000"0.000"0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2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79.000 0.000 24575,'-1.000'7.000'0,"0.000"1.000"0,-1.000-1.000 0,1.000 0.000 0,-1.000 0.000 0,-1.000 0.000 0,-4.000 11.000 0,-9.000 27.000 0,4.000 0.000 120,12.000-43.000-207,-1.000 0.000-1,0.000 1.000 1,0.000-1.000 0,0.000 0.000-1,-1.000 0.000 1,1.000 0.000 0,0.000 0.000-1,-1.000 0.000 1,1.000 0.000-1,-1.000-1.000 1,0.000 1.000 0,1.000 0.000-1,-1.000-1.000 1,0.000 1.000 0,0.000-1.000-1,-4.000 2.000 1,1.000-1.000-6739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1.000 0.000 24575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1.000 0.000 24575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1.000 1.000 24575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0.000 24575,'-1.000'0.000'0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1.000 0.000 24575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1.000 1.000 24575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1.000 1.000 24575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1.000 1.000 24575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1.000 1.000 24575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0.000 0.000 24575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0.000 1.000 24575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1.000 1.000 24575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1.000 0.000 24575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1.000 0.000 24575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0.000 0.000 24575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1.000 0.000 24575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1.000 0.000 24575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3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101.000 1.000 24575,'-3.000'2.000'0,"0.000"1.000"0,1.000 0.000 0,0.000-1.000 0,0.000 1.000 0,0.000 1.000 0,0.000-1.000 0,0.000 0.000 0,0.000 0.000 0,1.000 1.000 0,0.000-1.000 0,-1.000 0.000 0,2.000 1.000 0,-2.000 4.000 0,-2.000 2.000 0,-60.000 117.000 0,60.000-125.000-92,2.000-10.000 284,2.000-16.000-1134,0.000 22.000 419,0.000-4.000-6303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7:1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0.000 0.000 24575,'0.000'6.000'0,"0.000"2.000"-8191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2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84.000 119.000 24575,'0.000'-2.000'0,"0.000"1.000"0,1.000-1.000 0,-1.000 0.000 0,0.000 1.000 0,1.000-1.000 0,-1.000 1.000 0,1.000-1.000 0,0.000 0.000 0,-1.000 1.000 0,1.000-1.000 0,0.000 1.000 0,0.000 0.000 0,0.000-1.000 0,2.000-1.000 0,4.000 2.000 0,-4.000 18.000 0,-4.000-13.000 0,1.000 0.000 0,-1.000 0.000 0,0.000 0.000 0,0.000-1.000 0,0.000 1.000 0,0.000 0.000 0,-1.000-1.000 0,1.000 1.000 0,-1.000 0.000 0,0.000-1.000 0,0.000 0.000 0,0.000 0.000 0,-1.000 1.000 0,1.000-1.000 0,-5.000 3.000 0,1.000 2.000 0,40.000-31.000 0,-8.000-6.000 0,-13.000 14.000 0,-17.000 22.000 0,-24.000 46.000 0,35.000-68.000 0,-7.000 12.000 0,1.000 0.000 0,0.000 0.000 0,0.000 0.000 0,1.000 1.000 0,-1.000-1.000 0,0.000 0.000 0,1.000 1.000 0,0.000-1.000 0,0.000 1.000 0,0.000-1.000 0,0.000 1.000 0,0.000 0.000 0,0.000 0.000 0,0.000 0.000 0,1.000 0.000 0,-1.000 0.000 0,1.000 0.000 0,-1.000 1.000 0,1.000-1.000 0,0.000 1.000 0,4.000-2.000 0,-7.000 3.000 0,0.000 0.000 0,0.000 0.000 0,0.000 0.000 0,0.000 0.000 0,1.000 0.000 0,-1.000 0.000 0,0.000 0.000 0,0.000 0.000 0,0.000 0.000 0,0.000 0.000 0,1.000 0.000 0,-1.000 0.000 0,0.000 0.000 0,0.000 0.000 0,0.000 0.000 0,0.000 1.000 0,1.000-1.000 0,-1.000 0.000 0,0.000 0.000 0,0.000 0.000 0,0.000 0.000 0,0.000 0.000 0,0.000 0.000 0,1.000 0.000 0,-1.000 1.000 0,0.000-1.000 0,0.000 0.000 0,0.000 0.000 0,0.000 0.000 0,0.000 0.000 0,0.000 0.000 0,0.000 1.000 0,0.000-1.000 0,0.000 0.000 0,0.000 0.000 0,0.000 0.000 0,0.000 0.000 0,1.000 1.000 0,-1.000-1.000 0,0.000 0.000 0,0.000 0.000 0,0.000 0.000 0,0.000 0.000 0,0.000 1.000 0,-1.000-1.000 0,1.000 0.000 0,0.000 0.000 0,0.000 0.000 0,-3.000 15.000 0,-8.000 12.000 0,-6.000 6.000 0,12.000-21.000 0,-1.000-1.000 0,0.000 0.000 0,-1.000 0.000 0,0.000-1.000 0,-9.000 11.000 0,16.000-21.000 0,0.000 0.000 0,0.000 0.000 0,0.000 0.000 0,0.000 0.000 0,0.000 1.000 0,0.000-1.000 0,0.000 0.000 0,0.000 0.000 0,0.000 0.000 0,0.000 0.000 0,0.000 1.000 0,0.000-1.000 0,0.000 0.000 0,0.000 0.000 0,0.000 0.000 0,0.000 0.000 0,0.000 0.000 0,0.000 1.000 0,0.000-1.000 0,0.000 0.000 0,-1.000 0.000 0,1.000 0.000 0,0.000 0.000 0,0.000 0.000 0,0.000 0.000 0,0.000 0.000 0,0.000 0.000 0,0.000 1.000 0,-1.000-1.000 0,1.000 0.000 0,0.000 0.000 0,0.000 0.000 0,0.000 0.000 0,0.000 0.000 0,0.000 0.000 0,-1.000 0.000 0,1.000 0.000 0,0.000 0.000 0,0.000 0.000 0,0.000 0.000 0,0.000 0.000 0,-1.000 0.000 0,1.000 0.000 0,0.000 0.000 0,0.000 0.000 0,0.000 0.000 0,0.000 0.000 0,-1.000 0.000 0,1.000 0.000 0,0.000 0.000 0,0.000 0.000 0,0.000 0.000 0,0.000-1.000 0,0.000 1.000 0,0.000 0.000 0,-1.000 0.000 0,1.000 0.000 0,0.000 0.000 0,0.000 0.000 0,0.000 0.000 0,0.000 0.000 0,0.000-1.000 0,0.000 1.000 0,0.000 0.000 0,0.000 0.000 0,-1.000 0.000 0,5.000-16.000 0,10.000-19.000 0,-5.000 19.000 0,-7.000 12.000 0,1.000 0.000 0,-1.000-1.000 0,1.000 0.000 0,-1.000 1.000 0,0.000-1.000 0,1.000-9.000 0,-37.000 63.000 0,23.000-37.000 0,12.000-28.000 0,11.000-28.000 0,3.000 17.000 0,-12.000 27.000 0,-8.000 17.000 0,-8.000 12.000 0,9.000-27.000 0,7.000-19.000 0,0.000 4.000 0,1.000 0.000 0,0.000 0.000 0,1.000 1.000 0,0.000-1.000 0,8.000-12.000 0,-24.000 51.000 0,10.000-21.000 0,0.000-1.000 0,0.000 0.000 0,-1.000 1.000 0,0.000-1.000 0,0.000 0.000 0,0.000 0.000 0,0.000 0.000 0,-1.000 0.000 0,1.000 0.000 0,-1.000-1.000 0,0.000 1.000 0,-4.000 2.000 0,7.000-9.000 0,-1.000-1.000 0,1.000 0.000 0,-1.000 0.000 0,1.000 1.000 0,0.000-1.000 0,1.000 0.000 0,-1.000 0.000 0,0.000 1.000 0,1.000-1.000 0,1.000-4.000 0,25.000-40.000 0,-22.000 42.000 0,-18.000 30.000 0,-52.000 86.000 0,55.000-87.000 0,22.000-38.000 0,-10.000 12.000 0,0.000-1.000 0,1.000 0.000 0,-1.000 1.000 0,1.000 0.000 0,0.000-1.000 0,0.000 1.000 0,0.000 0.000 0,7.000-4.000 0,-10.000 7.000 0,0.000 1.000 0,1.000-1.000 0,-1.000 1.000 0,0.000-1.000 0,1.000 0.000 0,-1.000 1.000 0,0.000-1.000 0,1.000 1.000 0,-1.000-1.000 0,0.000 1.000 0,0.000-1.000 0,1.000 1.000 0,-1.000-1.000 0,0.000 1.000 0,0.000-1.000 0,0.000 1.000 0,0.000-1.000 0,0.000 1.000 0,0.000-1.000 0,0.000 1.000 0,0.000-1.000 0,0.000 1.000 0,0.000 0.000 0,0.000-1.000 0,0.000 1.000 0,0.000-1.000 0,0.000 1.000 0,-1.000-1.000 0,1.000 1.000 0,0.000-1.000 0,0.000 1.000 0,-1.000-1.000 0,0.000 1.000 0,-1.000 2.000 0,5.000-17.000 0,48.000-107.000 0,-35.000 83.000 0,-10.000 31.000 0,-10.000 25.000 0,-2.000 0.000 0,-2.000 0.000 0,0.000 0.000 0,-1.000-1.000 0,-1.000 0.000 0,-23.000 30.000 0,-14.000 23.000 0,40.000-58.000 0,4.000-9.000 0,1.000 0.000 0,0.000 0.000 0,0.000 0.000 0,1.000 0.000 0,-1.000 0.000 0,1.000 1.000 0,-1.000-1.000 0,0.000 6.000 0,29.000-42.000 0,54.000-142.000 0,-71.000 161.000-1365,-3.000 8.000-5461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1.000 0.000 24575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1.000 0.000 24575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1.000 0.000 24575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0.000 0.000 24575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36" y="213057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0965" indent="0" algn="ctr">
              <a:buNone/>
              <a:defRPr/>
            </a:lvl4pPr>
            <a:lvl5pPr marL="1828165" indent="0" algn="ctr">
              <a:buNone/>
              <a:defRPr/>
            </a:lvl5pPr>
            <a:lvl6pPr marL="2285365" indent="0" algn="ctr">
              <a:buNone/>
              <a:defRPr/>
            </a:lvl6pPr>
            <a:lvl7pPr marL="2742565" indent="0" algn="ctr">
              <a:buNone/>
              <a:defRPr/>
            </a:lvl7pPr>
            <a:lvl8pPr marL="3199130" indent="0" algn="ctr">
              <a:buNone/>
              <a:defRPr/>
            </a:lvl8pPr>
            <a:lvl9pPr marL="365633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27473A-AD4E-410E-BC80-6D0EE32E4361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16" y="1600206"/>
            <a:ext cx="1096994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A580F5-9D02-4D47-B85C-0A820017801A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79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790"/>
            <a:ext cx="802431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1E8C6C-186B-45F0-AC0B-B8DA1FFB2C63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516" y="274790"/>
            <a:ext cx="10969943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2ACE40-D519-428E-BCBC-B9A25D561237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16" y="1600206"/>
            <a:ext cx="1096994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862F07-CD0B-4DB1-B3A1-506C62605343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20" y="-90897"/>
            <a:ext cx="12610403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47730" y="136526"/>
            <a:ext cx="1284316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matchingName="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20" y="-90897"/>
            <a:ext cx="12610403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4"/>
            <a:ext cx="12181706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4"/>
            <a:ext cx="12162671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4"/>
            <a:ext cx="12162671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5"/>
            <a:ext cx="12162671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7052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0965" indent="0">
              <a:buNone/>
              <a:defRPr sz="1400"/>
            </a:lvl4pPr>
            <a:lvl5pPr marL="1828165" indent="0">
              <a:buNone/>
              <a:defRPr sz="1400"/>
            </a:lvl5pPr>
            <a:lvl6pPr marL="2285365" indent="0">
              <a:buNone/>
              <a:defRPr sz="1400"/>
            </a:lvl6pPr>
            <a:lvl7pPr marL="2742565" indent="0">
              <a:buNone/>
              <a:defRPr sz="1400"/>
            </a:lvl7pPr>
            <a:lvl8pPr marL="3199130" indent="0">
              <a:buNone/>
              <a:defRPr sz="1400"/>
            </a:lvl8pPr>
            <a:lvl9pPr marL="365633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6AAD5D-174D-4618-81C3-23790713800A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0965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165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65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565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13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33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3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0965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165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65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565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13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33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3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0965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165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65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565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13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33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3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0965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165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65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565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13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33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3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18651"/>
            <a:ext cx="12188824" cy="68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21" y="-90897"/>
            <a:ext cx="12610405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17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8824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34415E-B85D-49AC-98A5-51224A23BA90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1420283"/>
            <a:ext cx="5180251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162" y="2590800"/>
            <a:ext cx="4266089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16" y="2937934"/>
            <a:ext cx="518025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16" y="1937809"/>
            <a:ext cx="5180251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3365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165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2965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7765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066800"/>
            <a:ext cx="2691699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7993" y="1066800"/>
            <a:ext cx="2691699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23409"/>
            <a:ext cx="269275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3365" indent="0">
              <a:buNone/>
              <a:defRPr sz="1065" b="1"/>
            </a:lvl6pPr>
            <a:lvl7pPr marL="1828165" indent="0">
              <a:buNone/>
              <a:defRPr sz="1065" b="1"/>
            </a:lvl7pPr>
            <a:lvl8pPr marL="2132965" indent="0">
              <a:buNone/>
              <a:defRPr sz="1065" b="1"/>
            </a:lvl8pPr>
            <a:lvl9pPr marL="2437765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21" y="1449917"/>
            <a:ext cx="269275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5877" y="1023409"/>
            <a:ext cx="2693815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3365" indent="0">
              <a:buNone/>
              <a:defRPr sz="1065" b="1"/>
            </a:lvl6pPr>
            <a:lvl7pPr marL="1828165" indent="0">
              <a:buNone/>
              <a:defRPr sz="1065" b="1"/>
            </a:lvl7pPr>
            <a:lvl8pPr marL="2132965" indent="0">
              <a:buNone/>
              <a:defRPr sz="1065" b="1"/>
            </a:lvl8pPr>
            <a:lvl9pPr marL="2437765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5877" y="1449917"/>
            <a:ext cx="2693815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14" y="1535113"/>
            <a:ext cx="538551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14" y="2174875"/>
            <a:ext cx="538551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831" y="1535113"/>
            <a:ext cx="538762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831" y="2174875"/>
            <a:ext cx="538762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2FCB34-4003-42C9-83D2-E1E7BE8B26A5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82033"/>
            <a:ext cx="2005020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746" y="182034"/>
            <a:ext cx="3406946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956734"/>
            <a:ext cx="2005020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3365" indent="0">
              <a:buNone/>
              <a:defRPr sz="600"/>
            </a:lvl6pPr>
            <a:lvl7pPr marL="1828165" indent="0">
              <a:buNone/>
              <a:defRPr sz="600"/>
            </a:lvl7pPr>
            <a:lvl8pPr marL="2132965" indent="0">
              <a:buNone/>
              <a:defRPr sz="600"/>
            </a:lvl8pPr>
            <a:lvl9pPr marL="243776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547" y="3200400"/>
            <a:ext cx="3656648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547" y="408517"/>
            <a:ext cx="3656648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3365" indent="0">
              <a:buNone/>
              <a:defRPr sz="1335"/>
            </a:lvl6pPr>
            <a:lvl7pPr marL="1828165" indent="0">
              <a:buNone/>
              <a:defRPr sz="1335"/>
            </a:lvl7pPr>
            <a:lvl8pPr marL="2132965" indent="0">
              <a:buNone/>
              <a:defRPr sz="1335"/>
            </a:lvl8pPr>
            <a:lvl9pPr marL="2437765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547" y="3578225"/>
            <a:ext cx="3656648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3365" indent="0">
              <a:buNone/>
              <a:defRPr sz="600"/>
            </a:lvl6pPr>
            <a:lvl7pPr marL="1828165" indent="0">
              <a:buNone/>
              <a:defRPr sz="600"/>
            </a:lvl7pPr>
            <a:lvl8pPr marL="2132965" indent="0">
              <a:buNone/>
              <a:defRPr sz="600"/>
            </a:lvl8pPr>
            <a:lvl9pPr marL="243776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8449" y="183092"/>
            <a:ext cx="1371243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21" y="183092"/>
            <a:ext cx="4012155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B70D56-6E44-418F-AEA5-834D65C4BB49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9218614" y="6550028"/>
            <a:ext cx="2739460" cy="3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 viên: Vương Thanh Nhàn</a:t>
            </a: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A324C7-E790-4527-BD9A-898287E9B5C9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18" y="273050"/>
            <a:ext cx="401004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4" y="273202"/>
            <a:ext cx="681389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18" y="1435103"/>
            <a:ext cx="401004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A9654F-B20C-461D-A07E-0A494942B666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70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70" y="612775"/>
            <a:ext cx="731329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70" y="5367338"/>
            <a:ext cx="731329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6FB800-CA7A-477D-B273-07E2308F7410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0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014" y="6245225"/>
            <a:ext cx="28432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98051F-CFA4-4A6A-96C1-E05306A7E9AF}" type="slidenum">
              <a:rPr lang="en-US" altLang="en-US" smtClean="0"/>
            </a:fld>
            <a:endParaRPr lang="en-US" altLang="en-US"/>
          </a:p>
        </p:txBody>
      </p:sp>
      <p:sp>
        <p:nvSpPr>
          <p:cNvPr id="205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696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09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9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73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3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3092"/>
            <a:ext cx="548497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66800"/>
            <a:ext cx="5484971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20" y="4237567"/>
            <a:ext cx="142203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258" y="4237567"/>
            <a:ext cx="1929897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662" y="4237567"/>
            <a:ext cx="142203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5765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0565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5365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165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65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165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965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765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customXml" Target="../ink/ink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microsoft.com/office/2007/relationships/hdphoto" Target="../media/image43.wdp"/><Relationship Id="rId2" Type="http://schemas.openxmlformats.org/officeDocument/2006/relationships/image" Target="../media/image42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41.svg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Relationship Id="rId3" Type="http://schemas.openxmlformats.org/officeDocument/2006/relationships/image" Target="../media/image40.svg"/><Relationship Id="rId2" Type="http://schemas.openxmlformats.org/officeDocument/2006/relationships/image" Target="../media/image44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image" Target="../media/image47.png"/><Relationship Id="rId7" Type="http://schemas.openxmlformats.org/officeDocument/2006/relationships/image" Target="../media/image41.svg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Relationship Id="rId3" Type="http://schemas.openxmlformats.org/officeDocument/2006/relationships/image" Target="../media/image40.svg"/><Relationship Id="rId2" Type="http://schemas.openxmlformats.org/officeDocument/2006/relationships/image" Target="../media/image44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image" Target="../media/image49.png"/><Relationship Id="rId7" Type="http://schemas.openxmlformats.org/officeDocument/2006/relationships/image" Target="../media/image26.svg"/><Relationship Id="rId6" Type="http://schemas.openxmlformats.org/officeDocument/2006/relationships/image" Target="../media/image46.png"/><Relationship Id="rId5" Type="http://schemas.openxmlformats.org/officeDocument/2006/relationships/image" Target="../media/image24.svg"/><Relationship Id="rId4" Type="http://schemas.openxmlformats.org/officeDocument/2006/relationships/image" Target="../media/image48.png"/><Relationship Id="rId3" Type="http://schemas.openxmlformats.org/officeDocument/2006/relationships/image" Target="../media/image22.svg"/><Relationship Id="rId2" Type="http://schemas.openxmlformats.org/officeDocument/2006/relationships/image" Target="../media/image44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svg"/><Relationship Id="rId7" Type="http://schemas.openxmlformats.org/officeDocument/2006/relationships/image" Target="../media/image56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5" Type="http://schemas.openxmlformats.org/officeDocument/2006/relationships/slideLayout" Target="../slideLayouts/slideLayout49.xml"/><Relationship Id="rId14" Type="http://schemas.openxmlformats.org/officeDocument/2006/relationships/image" Target="../media/image61.svg"/><Relationship Id="rId13" Type="http://schemas.microsoft.com/office/2007/relationships/media" Target="../media/media4.m4a"/><Relationship Id="rId12" Type="http://schemas.openxmlformats.org/officeDocument/2006/relationships/audio" Target="../media/media4.m4a"/><Relationship Id="rId11" Type="http://schemas.openxmlformats.org/officeDocument/2006/relationships/image" Target="../media/image60.jpeg"/><Relationship Id="rId10" Type="http://schemas.openxmlformats.org/officeDocument/2006/relationships/image" Target="../media/image59.svg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image" Target="../media/image65.png"/><Relationship Id="rId7" Type="http://schemas.openxmlformats.org/officeDocument/2006/relationships/image" Target="../media/image64.svg"/><Relationship Id="rId6" Type="http://schemas.openxmlformats.org/officeDocument/2006/relationships/image" Target="../media/image25.png"/><Relationship Id="rId5" Type="http://schemas.openxmlformats.org/officeDocument/2006/relationships/image" Target="../media/image63.svg"/><Relationship Id="rId4" Type="http://schemas.openxmlformats.org/officeDocument/2006/relationships/image" Target="../media/image23.png"/><Relationship Id="rId3" Type="http://schemas.openxmlformats.org/officeDocument/2006/relationships/image" Target="../media/image62.sv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jpeg"/><Relationship Id="rId8" Type="http://schemas.openxmlformats.org/officeDocument/2006/relationships/image" Target="../media/image69.png"/><Relationship Id="rId7" Type="http://schemas.openxmlformats.org/officeDocument/2006/relationships/image" Target="../media/image68.svg"/><Relationship Id="rId6" Type="http://schemas.openxmlformats.org/officeDocument/2006/relationships/image" Target="../media/image25.png"/><Relationship Id="rId5" Type="http://schemas.openxmlformats.org/officeDocument/2006/relationships/image" Target="../media/image67.svg"/><Relationship Id="rId4" Type="http://schemas.openxmlformats.org/officeDocument/2006/relationships/image" Target="../media/image23.png"/><Relationship Id="rId3" Type="http://schemas.openxmlformats.org/officeDocument/2006/relationships/image" Target="../media/image66.svg"/><Relationship Id="rId2" Type="http://schemas.openxmlformats.org/officeDocument/2006/relationships/image" Target="../media/image21.png"/><Relationship Id="rId11" Type="http://schemas.openxmlformats.org/officeDocument/2006/relationships/slideLayout" Target="../slideLayouts/slideLayout49.xml"/><Relationship Id="rId10" Type="http://schemas.openxmlformats.org/officeDocument/2006/relationships/image" Target="../media/image71.jpe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image" Target="../media/image75.jpeg"/><Relationship Id="rId7" Type="http://schemas.openxmlformats.org/officeDocument/2006/relationships/image" Target="../media/image74.svg"/><Relationship Id="rId6" Type="http://schemas.openxmlformats.org/officeDocument/2006/relationships/image" Target="../media/image25.png"/><Relationship Id="rId5" Type="http://schemas.openxmlformats.org/officeDocument/2006/relationships/image" Target="../media/image73.svg"/><Relationship Id="rId4" Type="http://schemas.openxmlformats.org/officeDocument/2006/relationships/image" Target="../media/image23.png"/><Relationship Id="rId3" Type="http://schemas.openxmlformats.org/officeDocument/2006/relationships/image" Target="../media/image72.sv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9.xml"/><Relationship Id="rId3" Type="http://schemas.openxmlformats.org/officeDocument/2006/relationships/image" Target="../media/image76.jpe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image" Target="../media/image77.png"/><Relationship Id="rId7" Type="http://schemas.openxmlformats.org/officeDocument/2006/relationships/image" Target="../media/image68.svg"/><Relationship Id="rId6" Type="http://schemas.openxmlformats.org/officeDocument/2006/relationships/image" Target="../media/image25.png"/><Relationship Id="rId5" Type="http://schemas.openxmlformats.org/officeDocument/2006/relationships/image" Target="../media/image67.svg"/><Relationship Id="rId4" Type="http://schemas.openxmlformats.org/officeDocument/2006/relationships/image" Target="../media/image23.png"/><Relationship Id="rId3" Type="http://schemas.openxmlformats.org/officeDocument/2006/relationships/image" Target="../media/image66.sv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9.xml"/><Relationship Id="rId3" Type="http://schemas.openxmlformats.org/officeDocument/2006/relationships/image" Target="../media/image79.jpeg"/><Relationship Id="rId2" Type="http://schemas.openxmlformats.org/officeDocument/2006/relationships/hyperlink" Target="https://www.hoc10.vn/doc-sach/tieng-viet-1-2/1/2/8/" TargetMode="External"/><Relationship Id="rId1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83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customXml" Target="../ink/ink6.xml"/><Relationship Id="rId7" Type="http://schemas.openxmlformats.org/officeDocument/2006/relationships/image" Target="../media/image86.png"/><Relationship Id="rId6" Type="http://schemas.openxmlformats.org/officeDocument/2006/relationships/customXml" Target="../ink/ink5.xml"/><Relationship Id="rId57" Type="http://schemas.openxmlformats.org/officeDocument/2006/relationships/slideLayout" Target="../slideLayouts/slideLayout33.xml"/><Relationship Id="rId56" Type="http://schemas.openxmlformats.org/officeDocument/2006/relationships/image" Target="../media/image97.png"/><Relationship Id="rId55" Type="http://schemas.openxmlformats.org/officeDocument/2006/relationships/image" Target="../media/image96.png"/><Relationship Id="rId54" Type="http://schemas.openxmlformats.org/officeDocument/2006/relationships/image" Target="../media/image95.png"/><Relationship Id="rId53" Type="http://schemas.openxmlformats.org/officeDocument/2006/relationships/customXml" Target="../ink/ink43.xml"/><Relationship Id="rId52" Type="http://schemas.openxmlformats.org/officeDocument/2006/relationships/image" Target="../media/image94.png"/><Relationship Id="rId51" Type="http://schemas.openxmlformats.org/officeDocument/2006/relationships/customXml" Target="../ink/ink42.xml"/><Relationship Id="rId50" Type="http://schemas.openxmlformats.org/officeDocument/2006/relationships/customXml" Target="../ink/ink41.xml"/><Relationship Id="rId5" Type="http://schemas.openxmlformats.org/officeDocument/2006/relationships/customXml" Target="../ink/ink4.xml"/><Relationship Id="rId49" Type="http://schemas.openxmlformats.org/officeDocument/2006/relationships/customXml" Target="../ink/ink40.xml"/><Relationship Id="rId48" Type="http://schemas.openxmlformats.org/officeDocument/2006/relationships/customXml" Target="../ink/ink39.xml"/><Relationship Id="rId47" Type="http://schemas.openxmlformats.org/officeDocument/2006/relationships/customXml" Target="../ink/ink38.xml"/><Relationship Id="rId46" Type="http://schemas.openxmlformats.org/officeDocument/2006/relationships/customXml" Target="../ink/ink37.xml"/><Relationship Id="rId45" Type="http://schemas.openxmlformats.org/officeDocument/2006/relationships/customXml" Target="../ink/ink36.xml"/><Relationship Id="rId44" Type="http://schemas.openxmlformats.org/officeDocument/2006/relationships/customXml" Target="../ink/ink35.xml"/><Relationship Id="rId43" Type="http://schemas.openxmlformats.org/officeDocument/2006/relationships/customXml" Target="../ink/ink34.xml"/><Relationship Id="rId42" Type="http://schemas.openxmlformats.org/officeDocument/2006/relationships/customXml" Target="../ink/ink33.xml"/><Relationship Id="rId41" Type="http://schemas.openxmlformats.org/officeDocument/2006/relationships/customXml" Target="../ink/ink32.xml"/><Relationship Id="rId40" Type="http://schemas.openxmlformats.org/officeDocument/2006/relationships/customXml" Target="../ink/ink31.xml"/><Relationship Id="rId4" Type="http://schemas.openxmlformats.org/officeDocument/2006/relationships/image" Target="../media/image85.png"/><Relationship Id="rId39" Type="http://schemas.openxmlformats.org/officeDocument/2006/relationships/customXml" Target="../ink/ink30.xml"/><Relationship Id="rId38" Type="http://schemas.openxmlformats.org/officeDocument/2006/relationships/customXml" Target="../ink/ink29.xml"/><Relationship Id="rId37" Type="http://schemas.openxmlformats.org/officeDocument/2006/relationships/customXml" Target="../ink/ink28.xml"/><Relationship Id="rId36" Type="http://schemas.openxmlformats.org/officeDocument/2006/relationships/customXml" Target="../ink/ink27.xml"/><Relationship Id="rId35" Type="http://schemas.openxmlformats.org/officeDocument/2006/relationships/image" Target="../media/image93.png"/><Relationship Id="rId34" Type="http://schemas.openxmlformats.org/officeDocument/2006/relationships/customXml" Target="../ink/ink26.xml"/><Relationship Id="rId33" Type="http://schemas.openxmlformats.org/officeDocument/2006/relationships/image" Target="../media/image92.png"/><Relationship Id="rId32" Type="http://schemas.openxmlformats.org/officeDocument/2006/relationships/customXml" Target="../ink/ink25.xml"/><Relationship Id="rId31" Type="http://schemas.openxmlformats.org/officeDocument/2006/relationships/customXml" Target="../ink/ink24.xml"/><Relationship Id="rId30" Type="http://schemas.openxmlformats.org/officeDocument/2006/relationships/customXml" Target="../ink/ink23.xml"/><Relationship Id="rId3" Type="http://schemas.openxmlformats.org/officeDocument/2006/relationships/customXml" Target="../ink/ink3.xml"/><Relationship Id="rId29" Type="http://schemas.openxmlformats.org/officeDocument/2006/relationships/customXml" Target="../ink/ink22.xml"/><Relationship Id="rId28" Type="http://schemas.openxmlformats.org/officeDocument/2006/relationships/image" Target="../media/image91.png"/><Relationship Id="rId27" Type="http://schemas.openxmlformats.org/officeDocument/2006/relationships/customXml" Target="../ink/ink21.xml"/><Relationship Id="rId26" Type="http://schemas.openxmlformats.org/officeDocument/2006/relationships/image" Target="../media/image90.png"/><Relationship Id="rId25" Type="http://schemas.openxmlformats.org/officeDocument/2006/relationships/customXml" Target="../ink/ink20.xml"/><Relationship Id="rId24" Type="http://schemas.openxmlformats.org/officeDocument/2006/relationships/customXml" Target="../ink/ink19.xml"/><Relationship Id="rId23" Type="http://schemas.openxmlformats.org/officeDocument/2006/relationships/customXml" Target="../ink/ink18.xml"/><Relationship Id="rId22" Type="http://schemas.openxmlformats.org/officeDocument/2006/relationships/image" Target="../media/image89.png"/><Relationship Id="rId21" Type="http://schemas.openxmlformats.org/officeDocument/2006/relationships/customXml" Target="../ink/ink17.xml"/><Relationship Id="rId20" Type="http://schemas.openxmlformats.org/officeDocument/2006/relationships/customXml" Target="../ink/ink16.xml"/><Relationship Id="rId2" Type="http://schemas.openxmlformats.org/officeDocument/2006/relationships/image" Target="../media/image84.png"/><Relationship Id="rId19" Type="http://schemas.openxmlformats.org/officeDocument/2006/relationships/customXml" Target="../ink/ink15.xml"/><Relationship Id="rId18" Type="http://schemas.openxmlformats.org/officeDocument/2006/relationships/image" Target="../media/image88.png"/><Relationship Id="rId17" Type="http://schemas.openxmlformats.org/officeDocument/2006/relationships/customXml" Target="../ink/ink14.xml"/><Relationship Id="rId16" Type="http://schemas.openxmlformats.org/officeDocument/2006/relationships/customXml" Target="../ink/ink13.xml"/><Relationship Id="rId15" Type="http://schemas.openxmlformats.org/officeDocument/2006/relationships/customXml" Target="../ink/ink12.xml"/><Relationship Id="rId14" Type="http://schemas.openxmlformats.org/officeDocument/2006/relationships/customXml" Target="../ink/ink11.xml"/><Relationship Id="rId13" Type="http://schemas.openxmlformats.org/officeDocument/2006/relationships/customXml" Target="../ink/ink10.xml"/><Relationship Id="rId12" Type="http://schemas.openxmlformats.org/officeDocument/2006/relationships/customXml" Target="../ink/ink9.xml"/><Relationship Id="rId11" Type="http://schemas.openxmlformats.org/officeDocument/2006/relationships/customXml" Target="../ink/ink8.xml"/><Relationship Id="rId10" Type="http://schemas.openxmlformats.org/officeDocument/2006/relationships/customXml" Target="../ink/ink7.xml"/><Relationship Id="rId1" Type="http://schemas.openxmlformats.org/officeDocument/2006/relationships/customXml" Target="../ink/ink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100.jpe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7.xml"/><Relationship Id="rId5" Type="http://schemas.openxmlformats.org/officeDocument/2006/relationships/image" Target="../media/image41.svg"/><Relationship Id="rId4" Type="http://schemas.openxmlformats.org/officeDocument/2006/relationships/image" Target="../media/image46.png"/><Relationship Id="rId3" Type="http://schemas.openxmlformats.org/officeDocument/2006/relationships/image" Target="../media/image40.svg"/><Relationship Id="rId2" Type="http://schemas.openxmlformats.org/officeDocument/2006/relationships/image" Target="../media/image44.png"/><Relationship Id="rId1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6.svg"/><Relationship Id="rId8" Type="http://schemas.openxmlformats.org/officeDocument/2006/relationships/image" Target="../media/image105.png"/><Relationship Id="rId7" Type="http://schemas.openxmlformats.org/officeDocument/2006/relationships/image" Target="../media/image104.svg"/><Relationship Id="rId6" Type="http://schemas.openxmlformats.org/officeDocument/2006/relationships/image" Target="../media/image46.png"/><Relationship Id="rId5" Type="http://schemas.openxmlformats.org/officeDocument/2006/relationships/image" Target="../media/image103.svg"/><Relationship Id="rId4" Type="http://schemas.openxmlformats.org/officeDocument/2006/relationships/image" Target="../media/image44.png"/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2" Type="http://schemas.openxmlformats.org/officeDocument/2006/relationships/slideLayout" Target="../slideLayouts/slideLayout37.xml"/><Relationship Id="rId11" Type="http://schemas.openxmlformats.org/officeDocument/2006/relationships/image" Target="../media/image108.svg"/><Relationship Id="rId10" Type="http://schemas.openxmlformats.org/officeDocument/2006/relationships/image" Target="../media/image107.png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image" Target="../media/image27.png"/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8.jpe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sv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0" Type="http://schemas.openxmlformats.org/officeDocument/2006/relationships/slideLayout" Target="../slideLayouts/slideLayout19.xml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41.svg"/><Relationship Id="rId4" Type="http://schemas.openxmlformats.org/officeDocument/2006/relationships/image" Target="../media/image25.png"/><Relationship Id="rId3" Type="http://schemas.openxmlformats.org/officeDocument/2006/relationships/image" Target="../media/image40.sv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356" y="4244765"/>
            <a:ext cx="3455088" cy="259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32" y="4244763"/>
            <a:ext cx="3455087" cy="259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81" y="4205088"/>
            <a:ext cx="3455088" cy="259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0961" y="1035785"/>
            <a:ext cx="9827240" cy="217812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giờ, thăm lớp</a:t>
            </a:r>
            <a:endParaRPr lang="en-US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6" name="TextBox 1"/>
          <p:cNvSpPr txBox="1">
            <a:spLocks noChangeArrowheads="1"/>
          </p:cNvSpPr>
          <p:nvPr/>
        </p:nvSpPr>
        <p:spPr bwMode="auto">
          <a:xfrm>
            <a:off x="4020091" y="2568172"/>
            <a:ext cx="546227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u="sng">
                <a:solidFill>
                  <a:srgbClr val="000000"/>
                </a:solidFill>
                <a:latin typeface="HP001 5 hàng" panose="020B0603050302020204" pitchFamily="34" charset="0"/>
              </a:rPr>
              <a:t>Gi</a:t>
            </a:r>
            <a:r>
              <a:rPr lang="vi-VN" altLang="en-US" sz="3200" b="1" u="sng">
                <a:solidFill>
                  <a:srgbClr val="000000"/>
                </a:solidFill>
                <a:latin typeface="HP001 5 hàng" panose="020B0603050302020204" pitchFamily="34" charset="0"/>
              </a:rPr>
              <a:t>áo viên: Phạm Th</a:t>
            </a:r>
            <a:r>
              <a:rPr lang="vi-VN" altLang="en-US" sz="3200" b="1" u="sng">
                <a:solidFill>
                  <a:srgbClr val="000000"/>
                </a:solidFill>
                <a:latin typeface="HP001 5 hàng" panose="020B0603050302020204" pitchFamily="34" charset="0"/>
                <a:sym typeface="+mn-ea"/>
              </a:rPr>
              <a:t>i</a:t>
            </a:r>
            <a:r>
              <a:rPr lang="vi-VN" altLang="en-US" sz="3200" b="1" u="sng">
                <a:solidFill>
                  <a:srgbClr val="000000"/>
                </a:solidFill>
                <a:latin typeface="HP001 5 hàng" panose="020B0603050302020204" pitchFamily="34" charset="0"/>
              </a:rPr>
              <a:t> Duyên</a:t>
            </a:r>
            <a:endParaRPr lang="vi-VN" altLang="en-US" sz="3200" b="1">
              <a:solidFill>
                <a:srgbClr val="000000"/>
              </a:solidFill>
              <a:latin typeface="HP001 5 hàng" panose="020B0603050302020204" pitchFamily="34" charset="0"/>
            </a:endParaRPr>
          </a:p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u="sng">
                <a:solidFill>
                  <a:srgbClr val="000000"/>
                </a:solidFill>
                <a:latin typeface="HP001 5 hàng" panose="020B0603050302020204" pitchFamily="34" charset="0"/>
              </a:rPr>
              <a:t>Trường: </a:t>
            </a:r>
            <a:r>
              <a:rPr lang="vi-VN" altLang="en-US" sz="3200" b="1">
                <a:solidFill>
                  <a:srgbClr val="000000"/>
                </a:solidFill>
                <a:latin typeface="HP001 5 hàng" panose="020B0603050302020204" pitchFamily="34" charset="0"/>
              </a:rPr>
              <a:t>Tiểu học Tứ Cường</a:t>
            </a:r>
            <a:endParaRPr lang="vi-VN" altLang="en-US" sz="3200" b="1">
              <a:solidFill>
                <a:srgbClr val="00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79122" y="1752399"/>
            <a:ext cx="5490210" cy="7067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cap="all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Môn: tiếng Việt - lớp 1</a:t>
            </a:r>
            <a:endParaRPr lang="en-US" sz="4000" b="1" cap="all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9768915" y="6796800"/>
            <a:ext cx="4062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>
            <a:fillRect/>
          </a:stretch>
        </p:blipFill>
        <p:spPr>
          <a:xfrm>
            <a:off x="9178489" y="2802628"/>
            <a:ext cx="3709549" cy="4732974"/>
          </a:xfrm>
          <a:prstGeom prst="rect">
            <a:avLst/>
          </a:prstGeom>
        </p:spPr>
      </p:pic>
      <p:grpSp>
        <p:nvGrpSpPr>
          <p:cNvPr id="11" name="组合 8"/>
          <p:cNvGrpSpPr/>
          <p:nvPr/>
        </p:nvGrpSpPr>
        <p:grpSpPr>
          <a:xfrm>
            <a:off x="8688457" y="5851335"/>
            <a:ext cx="1718993" cy="1313980"/>
            <a:chOff x="1631991" y="5087828"/>
            <a:chExt cx="1718993" cy="1313980"/>
          </a:xfrm>
        </p:grpSpPr>
        <p:pic>
          <p:nvPicPr>
            <p:cNvPr id="12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>
              <a:fillRect/>
            </a:stretch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3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>
              <a:fillRect/>
            </a:stretch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3" name="Ink 2"/>
              <p14:cNvContentPartPr/>
              <p14:nvPr/>
            </p14:nvContentPartPr>
            <p14:xfrm>
              <a:off x="5636895" y="2387600"/>
              <a:ext cx="12700" cy="360"/>
            </p14:xfrm>
          </p:contentPart>
        </mc:Choice>
        <mc:Fallback xmlns="">
          <p:pic>
            <p:nvPicPr>
              <p:cNvPr id="3" name="Ink 2"/>
            </p:nvPicPr>
            <p:blipFill>
              <a:blip r:embed="rId6"/>
            </p:blipFill>
            <p:spPr>
              <a:xfrm>
                <a:off x="5636895" y="2387600"/>
                <a:ext cx="12700" cy="360"/>
              </a:xfrm>
              <a:prstGeom prst="rect"/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70359" y="6457275"/>
            <a:ext cx="2975106" cy="603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7085" y="417830"/>
            <a:ext cx="4869068" cy="4440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"/>
            <a:ext cx="12188825" cy="6856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621" y="686514"/>
            <a:ext cx="10817582" cy="5484971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8834" y="466015"/>
            <a:ext cx="11321218" cy="5924277"/>
            <a:chOff x="0" y="0"/>
            <a:chExt cx="4181481" cy="209263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grpFill/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122726" y="-2654409"/>
            <a:ext cx="6835476" cy="357284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44" y="737155"/>
            <a:ext cx="874859" cy="55831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14263" y="64290"/>
            <a:ext cx="1054275" cy="67281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1122501" y="5358780"/>
            <a:ext cx="1195665" cy="763051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5769377" y="-2654409"/>
            <a:ext cx="7013653" cy="355930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645915" y="5625528"/>
            <a:ext cx="3211840" cy="144826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0999991" y="5788469"/>
            <a:ext cx="2834748" cy="128532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4" name="Group 3"/>
          <p:cNvGrpSpPr/>
          <p:nvPr/>
        </p:nvGrpSpPr>
        <p:grpSpPr bwMode="auto">
          <a:xfrm>
            <a:off x="1441401" y="521594"/>
            <a:ext cx="9681100" cy="5651276"/>
            <a:chOff x="1301" y="1200"/>
            <a:chExt cx="3089" cy="1913"/>
          </a:xfrm>
        </p:grpSpPr>
        <p:grpSp>
          <p:nvGrpSpPr>
            <p:cNvPr id="25" name="Group 4"/>
            <p:cNvGrpSpPr/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30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Oval 10"/>
              <p:cNvSpPr>
                <a:spLocks noChangeArrowheads="1"/>
              </p:cNvSpPr>
              <p:nvPr/>
            </p:nvSpPr>
            <p:spPr bwMode="gray">
              <a:xfrm>
                <a:off x="1791" y="2199"/>
                <a:ext cx="294" cy="22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Oval 11"/>
              <p:cNvSpPr>
                <a:spLocks noChangeArrowheads="1"/>
              </p:cNvSpPr>
              <p:nvPr/>
            </p:nvSpPr>
            <p:spPr bwMode="gray">
              <a:xfrm>
                <a:off x="1892" y="2189"/>
                <a:ext cx="138" cy="223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Oval 12"/>
              <p:cNvSpPr>
                <a:spLocks noChangeArrowheads="1"/>
              </p:cNvSpPr>
              <p:nvPr/>
            </p:nvSpPr>
            <p:spPr bwMode="gray">
              <a:xfrm>
                <a:off x="2064" y="2154"/>
                <a:ext cx="1736" cy="22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13"/>
              <p:cNvSpPr>
                <a:spLocks noChangeArrowheads="1"/>
              </p:cNvSpPr>
              <p:nvPr/>
            </p:nvSpPr>
            <p:spPr bwMode="gray">
              <a:xfrm>
                <a:off x="2028" y="1992"/>
                <a:ext cx="1639" cy="57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kumimoji="0" lang="en-US" sz="7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812"/>
            </a:xfrm>
            <a:prstGeom prst="can">
              <a:avLst>
                <a:gd name="adj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11500" b="1" noProof="0" dirty="0" err="1" smtClean="0">
                  <a:latin typeface=".VnAvant" panose="020B7200000000000000" pitchFamily="34" charset="0"/>
                </a:rPr>
                <a:t>i</a:t>
              </a:r>
              <a:r>
                <a:rPr lang="en-US" sz="11500" b="1" noProof="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nh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27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85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00"/>
            </a:xfrm>
            <a:prstGeom prst="can">
              <a:avLst>
                <a:gd name="adj" fmla="val 25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11500" b="1" noProof="0" dirty="0" err="1" smtClean="0">
                  <a:latin typeface=".VnAvant" panose="020B7200000000000000" pitchFamily="34" charset="0"/>
                </a:rPr>
                <a:t>i</a:t>
              </a:r>
              <a:r>
                <a:rPr lang="en-US" sz="11500" b="1" noProof="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ch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29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solidFill>
              <a:schemeClr val="accent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85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449" y="158584"/>
            <a:ext cx="9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2. </a:t>
            </a:r>
            <a:r>
              <a:rPr lang="en-US" sz="2800" dirty="0" err="1" smtClean="0">
                <a:latin typeface=".VnAvant" panose="020B7200000000000000" pitchFamily="34" charset="0"/>
              </a:rPr>
              <a:t>TiÕng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nµo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cã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vÇn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inh</a:t>
            </a:r>
            <a:r>
              <a:rPr lang="en-US" sz="2800" dirty="0" smtClean="0">
                <a:latin typeface=".VnAvant" panose="020B7200000000000000" pitchFamily="34" charset="0"/>
              </a:rPr>
              <a:t>? </a:t>
            </a:r>
            <a:r>
              <a:rPr lang="en-US" sz="2800" dirty="0" err="1" smtClean="0">
                <a:latin typeface=".VnAvant" panose="020B7200000000000000" pitchFamily="34" charset="0"/>
              </a:rPr>
              <a:t>TiÕng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nµo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cã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vÇn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ich</a:t>
            </a:r>
            <a:r>
              <a:rPr lang="en-US" sz="2800" dirty="0" smtClean="0">
                <a:latin typeface=".VnAvant" panose="020B7200000000000000" pitchFamily="34" charset="0"/>
              </a:rPr>
              <a:t>?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18300" y="3267075"/>
            <a:ext cx="1162050" cy="8572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"/>
            <a:ext cx="12188825" cy="6856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621" y="686514"/>
            <a:ext cx="10817582" cy="5484971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8834" y="466015"/>
            <a:ext cx="11321218" cy="5924277"/>
            <a:chOff x="0" y="0"/>
            <a:chExt cx="4181481" cy="209263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grpFill/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122726" y="-2654409"/>
            <a:ext cx="6835476" cy="357284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44" y="737155"/>
            <a:ext cx="874859" cy="55831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14263" y="64290"/>
            <a:ext cx="1054275" cy="67281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1122501" y="5358780"/>
            <a:ext cx="1195665" cy="763051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5769377" y="-2654409"/>
            <a:ext cx="7013653" cy="355930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645915" y="5625528"/>
            <a:ext cx="3211840" cy="144826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0999991" y="5788469"/>
            <a:ext cx="2834748" cy="128532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2"/>
          <p:cNvGrpSpPr/>
          <p:nvPr/>
        </p:nvGrpSpPr>
        <p:grpSpPr>
          <a:xfrm>
            <a:off x="3605861" y="737301"/>
            <a:ext cx="4608053" cy="4076062"/>
            <a:chOff x="0" y="0"/>
            <a:chExt cx="812800" cy="812800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95949" y="0"/>
                  </a:moveTo>
                  <a:lnTo>
                    <a:pt x="716851" y="0"/>
                  </a:lnTo>
                  <a:cubicBezTo>
                    <a:pt x="769842" y="0"/>
                    <a:pt x="812800" y="42958"/>
                    <a:pt x="812800" y="95949"/>
                  </a:cubicBezTo>
                  <a:lnTo>
                    <a:pt x="812800" y="716851"/>
                  </a:lnTo>
                  <a:cubicBezTo>
                    <a:pt x="812800" y="769842"/>
                    <a:pt x="769842" y="812800"/>
                    <a:pt x="716851" y="812800"/>
                  </a:cubicBezTo>
                  <a:lnTo>
                    <a:pt x="95949" y="812800"/>
                  </a:lnTo>
                  <a:cubicBezTo>
                    <a:pt x="42958" y="812800"/>
                    <a:pt x="0" y="769842"/>
                    <a:pt x="0" y="716851"/>
                  </a:cubicBezTo>
                  <a:lnTo>
                    <a:pt x="0" y="95949"/>
                  </a:lnTo>
                  <a:cubicBezTo>
                    <a:pt x="0" y="42958"/>
                    <a:pt x="42958" y="0"/>
                    <a:pt x="95949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8" name="Group 3"/>
          <p:cNvGrpSpPr/>
          <p:nvPr/>
        </p:nvGrpSpPr>
        <p:grpSpPr>
          <a:xfrm>
            <a:off x="2650704" y="2156387"/>
            <a:ext cx="6518365" cy="1318033"/>
            <a:chOff x="0" y="0"/>
            <a:chExt cx="11556389" cy="1757377"/>
          </a:xfrm>
        </p:grpSpPr>
        <p:grpSp>
          <p:nvGrpSpPr>
            <p:cNvPr id="19" name="Group 4"/>
            <p:cNvGrpSpPr/>
            <p:nvPr/>
          </p:nvGrpSpPr>
          <p:grpSpPr>
            <a:xfrm>
              <a:off x="0" y="0"/>
              <a:ext cx="11556389" cy="1757377"/>
              <a:chOff x="0" y="0"/>
              <a:chExt cx="9521237" cy="1455293"/>
            </a:xfrm>
          </p:grpSpPr>
          <p:sp>
            <p:nvSpPr>
              <p:cNvPr id="23" name="Freeform 5"/>
              <p:cNvSpPr/>
              <p:nvPr/>
            </p:nvSpPr>
            <p:spPr>
              <a:xfrm>
                <a:off x="-68" y="-89"/>
                <a:ext cx="9521074" cy="1455472"/>
              </a:xfrm>
              <a:custGeom>
                <a:avLst/>
                <a:gdLst/>
                <a:ahLst/>
                <a:cxnLst/>
                <a:rect l="l" t="t" r="r" b="b"/>
                <a:pathLst>
                  <a:path w="9521074" h="1455472">
                    <a:moveTo>
                      <a:pt x="9492475" y="447002"/>
                    </a:moveTo>
                    <a:cubicBezTo>
                      <a:pt x="9488538" y="412458"/>
                      <a:pt x="9474187" y="379946"/>
                      <a:pt x="9451073" y="354038"/>
                    </a:cubicBezTo>
                    <a:cubicBezTo>
                      <a:pt x="9384907" y="279870"/>
                      <a:pt x="9242032" y="128486"/>
                      <a:pt x="9155545" y="95085"/>
                    </a:cubicBezTo>
                    <a:cubicBezTo>
                      <a:pt x="8998319" y="34506"/>
                      <a:pt x="8901925" y="12789"/>
                      <a:pt x="8865222" y="5931"/>
                    </a:cubicBezTo>
                    <a:cubicBezTo>
                      <a:pt x="8855062" y="4026"/>
                      <a:pt x="8844903" y="3137"/>
                      <a:pt x="8834488" y="3137"/>
                    </a:cubicBezTo>
                    <a:lnTo>
                      <a:pt x="727016" y="3137"/>
                    </a:lnTo>
                    <a:cubicBezTo>
                      <a:pt x="722317" y="3137"/>
                      <a:pt x="717618" y="2883"/>
                      <a:pt x="712919" y="2502"/>
                    </a:cubicBezTo>
                    <a:cubicBezTo>
                      <a:pt x="686249" y="343"/>
                      <a:pt x="578426" y="-6007"/>
                      <a:pt x="412437" y="16345"/>
                    </a:cubicBezTo>
                    <a:cubicBezTo>
                      <a:pt x="237177" y="39967"/>
                      <a:pt x="156913" y="138392"/>
                      <a:pt x="68775" y="248882"/>
                    </a:cubicBezTo>
                    <a:cubicBezTo>
                      <a:pt x="68775" y="248882"/>
                      <a:pt x="16959" y="316192"/>
                      <a:pt x="8196" y="473164"/>
                    </a:cubicBezTo>
                    <a:cubicBezTo>
                      <a:pt x="2354" y="577050"/>
                      <a:pt x="-3234" y="746849"/>
                      <a:pt x="2227" y="917664"/>
                    </a:cubicBezTo>
                    <a:cubicBezTo>
                      <a:pt x="4767" y="997547"/>
                      <a:pt x="39819" y="1073747"/>
                      <a:pt x="77919" y="1140422"/>
                    </a:cubicBezTo>
                    <a:cubicBezTo>
                      <a:pt x="130624" y="1232751"/>
                      <a:pt x="213682" y="1306919"/>
                      <a:pt x="316552" y="1347813"/>
                    </a:cubicBezTo>
                    <a:cubicBezTo>
                      <a:pt x="327347" y="1352131"/>
                      <a:pt x="338015" y="1356195"/>
                      <a:pt x="348556" y="1360259"/>
                    </a:cubicBezTo>
                    <a:cubicBezTo>
                      <a:pt x="400499" y="1380325"/>
                      <a:pt x="445838" y="1396073"/>
                      <a:pt x="484573" y="1408519"/>
                    </a:cubicBezTo>
                    <a:cubicBezTo>
                      <a:pt x="576140" y="1437856"/>
                      <a:pt x="671898" y="1452334"/>
                      <a:pt x="951225" y="1452334"/>
                    </a:cubicBezTo>
                    <a:lnTo>
                      <a:pt x="1934419" y="1452334"/>
                    </a:lnTo>
                    <a:cubicBezTo>
                      <a:pt x="1934419" y="1452334"/>
                      <a:pt x="7564442" y="1452334"/>
                      <a:pt x="7564442" y="1452334"/>
                    </a:cubicBezTo>
                    <a:lnTo>
                      <a:pt x="8776958" y="1452334"/>
                    </a:lnTo>
                    <a:cubicBezTo>
                      <a:pt x="8781657" y="1452334"/>
                      <a:pt x="8786356" y="1452588"/>
                      <a:pt x="8791055" y="1452969"/>
                    </a:cubicBezTo>
                    <a:cubicBezTo>
                      <a:pt x="8817724" y="1455128"/>
                      <a:pt x="8925547" y="1461478"/>
                      <a:pt x="9091536" y="1439126"/>
                    </a:cubicBezTo>
                    <a:cubicBezTo>
                      <a:pt x="9266923" y="1415504"/>
                      <a:pt x="9344267" y="1346924"/>
                      <a:pt x="9432278" y="1236434"/>
                    </a:cubicBezTo>
                    <a:cubicBezTo>
                      <a:pt x="9432278" y="1236434"/>
                      <a:pt x="9432278" y="1236434"/>
                      <a:pt x="9432532" y="1236053"/>
                    </a:cubicBezTo>
                    <a:cubicBezTo>
                      <a:pt x="9467330" y="1189444"/>
                      <a:pt x="9487904" y="1133818"/>
                      <a:pt x="9492222" y="1075906"/>
                    </a:cubicBezTo>
                    <a:cubicBezTo>
                      <a:pt x="9501620" y="949287"/>
                      <a:pt x="9519399" y="721449"/>
                      <a:pt x="9521050" y="713194"/>
                    </a:cubicBezTo>
                    <a:cubicBezTo>
                      <a:pt x="9521178" y="705955"/>
                      <a:pt x="9520797" y="698716"/>
                      <a:pt x="9520034" y="691477"/>
                    </a:cubicBezTo>
                    <a:lnTo>
                      <a:pt x="9492348" y="447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</p:sp>
        </p:grpSp>
        <p:sp>
          <p:nvSpPr>
            <p:cNvPr id="20" name="TextBox 6"/>
            <p:cNvSpPr txBox="1"/>
            <p:nvPr/>
          </p:nvSpPr>
          <p:spPr>
            <a:xfrm>
              <a:off x="534743" y="390208"/>
              <a:ext cx="10486902" cy="974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Êm</a:t>
              </a:r>
              <a:r>
                <a:rPr lang="en-US" sz="6000" b="1" dirty="0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 </a:t>
              </a:r>
              <a:r>
                <a:rPr 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tÝch</a:t>
              </a:r>
              <a:endParaRPr lang="en-US" sz="6000" b="1" dirty="0">
                <a:solidFill>
                  <a:srgbClr val="302F2F"/>
                </a:solidFill>
                <a:latin typeface=".VnAvant" panose="020B7200000000000000" pitchFamily="34" charset="0"/>
                <a:ea typeface="Asap Bold" panose="020B0604020202020204"/>
                <a:cs typeface="Asap Bold" panose="020B0604020202020204"/>
                <a:sym typeface="Asap Bold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3943E-6 3.33333E-6 L 4.93943E-6 0.40625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"/>
            <a:ext cx="12188825" cy="6856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621" y="686514"/>
            <a:ext cx="10817582" cy="5484971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8834" y="466015"/>
            <a:ext cx="11321218" cy="5924277"/>
            <a:chOff x="0" y="0"/>
            <a:chExt cx="4181481" cy="2092636"/>
          </a:xfrm>
          <a:solidFill>
            <a:schemeClr val="bg2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122726" y="-2654409"/>
            <a:ext cx="6835476" cy="357284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44" y="737155"/>
            <a:ext cx="874859" cy="55831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14263" y="64290"/>
            <a:ext cx="1054275" cy="67281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1122501" y="5358780"/>
            <a:ext cx="1195665" cy="763051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5769377" y="-2654409"/>
            <a:ext cx="7013653" cy="355930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645915" y="5625528"/>
            <a:ext cx="3211840" cy="144826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0999991" y="5788469"/>
            <a:ext cx="2834748" cy="128532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6" name="Group 2"/>
          <p:cNvGrpSpPr/>
          <p:nvPr/>
        </p:nvGrpSpPr>
        <p:grpSpPr>
          <a:xfrm>
            <a:off x="3927256" y="466015"/>
            <a:ext cx="4334311" cy="4184362"/>
            <a:chOff x="0" y="0"/>
            <a:chExt cx="812800" cy="812800"/>
          </a:xfrm>
        </p:grpSpPr>
        <p:sp>
          <p:nvSpPr>
            <p:cNvPr id="17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4585" y="0"/>
                  </a:moveTo>
                  <a:lnTo>
                    <a:pt x="728215" y="0"/>
                  </a:lnTo>
                  <a:cubicBezTo>
                    <a:pt x="774930" y="0"/>
                    <a:pt x="812800" y="37870"/>
                    <a:pt x="812800" y="84585"/>
                  </a:cubicBezTo>
                  <a:lnTo>
                    <a:pt x="812800" y="728215"/>
                  </a:lnTo>
                  <a:cubicBezTo>
                    <a:pt x="812800" y="774930"/>
                    <a:pt x="774930" y="812800"/>
                    <a:pt x="728215" y="812800"/>
                  </a:cubicBezTo>
                  <a:lnTo>
                    <a:pt x="84585" y="812800"/>
                  </a:lnTo>
                  <a:cubicBezTo>
                    <a:pt x="37870" y="812800"/>
                    <a:pt x="0" y="774930"/>
                    <a:pt x="0" y="728215"/>
                  </a:cubicBezTo>
                  <a:lnTo>
                    <a:pt x="0" y="84585"/>
                  </a:lnTo>
                  <a:cubicBezTo>
                    <a:pt x="0" y="37870"/>
                    <a:pt x="37870" y="0"/>
                    <a:pt x="84585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8" name="Group 3"/>
          <p:cNvGrpSpPr/>
          <p:nvPr/>
        </p:nvGrpSpPr>
        <p:grpSpPr>
          <a:xfrm>
            <a:off x="2810316" y="4868681"/>
            <a:ext cx="6518253" cy="1318195"/>
            <a:chOff x="97" y="-109392"/>
            <a:chExt cx="11556190" cy="1757593"/>
          </a:xfrm>
        </p:grpSpPr>
        <p:grpSp>
          <p:nvGrpSpPr>
            <p:cNvPr id="19" name="Group 4"/>
            <p:cNvGrpSpPr/>
            <p:nvPr/>
          </p:nvGrpSpPr>
          <p:grpSpPr>
            <a:xfrm>
              <a:off x="97" y="-109392"/>
              <a:ext cx="11556190" cy="1757593"/>
              <a:chOff x="80" y="-90588"/>
              <a:chExt cx="9521073" cy="1455472"/>
            </a:xfrm>
          </p:grpSpPr>
          <p:sp>
            <p:nvSpPr>
              <p:cNvPr id="23" name="Freeform 5"/>
              <p:cNvSpPr/>
              <p:nvPr/>
            </p:nvSpPr>
            <p:spPr>
              <a:xfrm>
                <a:off x="80" y="-90588"/>
                <a:ext cx="9521073" cy="1455472"/>
              </a:xfrm>
              <a:custGeom>
                <a:avLst/>
                <a:gdLst/>
                <a:ahLst/>
                <a:cxnLst/>
                <a:rect l="l" t="t" r="r" b="b"/>
                <a:pathLst>
                  <a:path w="9521074" h="1455472">
                    <a:moveTo>
                      <a:pt x="9492475" y="447002"/>
                    </a:moveTo>
                    <a:cubicBezTo>
                      <a:pt x="9488538" y="412458"/>
                      <a:pt x="9474187" y="379946"/>
                      <a:pt x="9451073" y="354038"/>
                    </a:cubicBezTo>
                    <a:cubicBezTo>
                      <a:pt x="9384907" y="279870"/>
                      <a:pt x="9242032" y="128486"/>
                      <a:pt x="9155545" y="95085"/>
                    </a:cubicBezTo>
                    <a:cubicBezTo>
                      <a:pt x="8998319" y="34506"/>
                      <a:pt x="8901925" y="12789"/>
                      <a:pt x="8865222" y="5931"/>
                    </a:cubicBezTo>
                    <a:cubicBezTo>
                      <a:pt x="8855062" y="4026"/>
                      <a:pt x="8844903" y="3137"/>
                      <a:pt x="8834488" y="3137"/>
                    </a:cubicBezTo>
                    <a:lnTo>
                      <a:pt x="727016" y="3137"/>
                    </a:lnTo>
                    <a:cubicBezTo>
                      <a:pt x="722317" y="3137"/>
                      <a:pt x="717618" y="2883"/>
                      <a:pt x="712919" y="2502"/>
                    </a:cubicBezTo>
                    <a:cubicBezTo>
                      <a:pt x="686249" y="343"/>
                      <a:pt x="578426" y="-6007"/>
                      <a:pt x="412437" y="16345"/>
                    </a:cubicBezTo>
                    <a:cubicBezTo>
                      <a:pt x="237177" y="39967"/>
                      <a:pt x="156913" y="138392"/>
                      <a:pt x="68775" y="248882"/>
                    </a:cubicBezTo>
                    <a:cubicBezTo>
                      <a:pt x="68775" y="248882"/>
                      <a:pt x="16959" y="316192"/>
                      <a:pt x="8196" y="473164"/>
                    </a:cubicBezTo>
                    <a:cubicBezTo>
                      <a:pt x="2354" y="577050"/>
                      <a:pt x="-3234" y="746849"/>
                      <a:pt x="2227" y="917664"/>
                    </a:cubicBezTo>
                    <a:cubicBezTo>
                      <a:pt x="4767" y="997547"/>
                      <a:pt x="39819" y="1073747"/>
                      <a:pt x="77919" y="1140422"/>
                    </a:cubicBezTo>
                    <a:cubicBezTo>
                      <a:pt x="130624" y="1232751"/>
                      <a:pt x="213682" y="1306919"/>
                      <a:pt x="316552" y="1347813"/>
                    </a:cubicBezTo>
                    <a:cubicBezTo>
                      <a:pt x="327347" y="1352131"/>
                      <a:pt x="338015" y="1356195"/>
                      <a:pt x="348556" y="1360259"/>
                    </a:cubicBezTo>
                    <a:cubicBezTo>
                      <a:pt x="400499" y="1380325"/>
                      <a:pt x="445838" y="1396073"/>
                      <a:pt x="484573" y="1408519"/>
                    </a:cubicBezTo>
                    <a:cubicBezTo>
                      <a:pt x="576140" y="1437856"/>
                      <a:pt x="671898" y="1452334"/>
                      <a:pt x="951225" y="1452334"/>
                    </a:cubicBezTo>
                    <a:lnTo>
                      <a:pt x="1934419" y="1452334"/>
                    </a:lnTo>
                    <a:cubicBezTo>
                      <a:pt x="1934419" y="1452334"/>
                      <a:pt x="7564442" y="1452334"/>
                      <a:pt x="7564442" y="1452334"/>
                    </a:cubicBezTo>
                    <a:lnTo>
                      <a:pt x="8776958" y="1452334"/>
                    </a:lnTo>
                    <a:cubicBezTo>
                      <a:pt x="8781657" y="1452334"/>
                      <a:pt x="8786356" y="1452588"/>
                      <a:pt x="8791055" y="1452969"/>
                    </a:cubicBezTo>
                    <a:cubicBezTo>
                      <a:pt x="8817724" y="1455128"/>
                      <a:pt x="8925547" y="1461478"/>
                      <a:pt x="9091536" y="1439126"/>
                    </a:cubicBezTo>
                    <a:cubicBezTo>
                      <a:pt x="9266923" y="1415504"/>
                      <a:pt x="9344267" y="1346924"/>
                      <a:pt x="9432278" y="1236434"/>
                    </a:cubicBezTo>
                    <a:cubicBezTo>
                      <a:pt x="9432278" y="1236434"/>
                      <a:pt x="9432278" y="1236434"/>
                      <a:pt x="9432532" y="1236053"/>
                    </a:cubicBezTo>
                    <a:cubicBezTo>
                      <a:pt x="9467330" y="1189444"/>
                      <a:pt x="9487904" y="1133818"/>
                      <a:pt x="9492222" y="1075906"/>
                    </a:cubicBezTo>
                    <a:cubicBezTo>
                      <a:pt x="9501620" y="949287"/>
                      <a:pt x="9519399" y="721449"/>
                      <a:pt x="9521050" y="713194"/>
                    </a:cubicBezTo>
                    <a:cubicBezTo>
                      <a:pt x="9521178" y="705955"/>
                      <a:pt x="9520797" y="698716"/>
                      <a:pt x="9520034" y="691477"/>
                    </a:cubicBezTo>
                    <a:lnTo>
                      <a:pt x="9492348" y="447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</p:sp>
        </p:grpSp>
        <p:sp>
          <p:nvSpPr>
            <p:cNvPr id="20" name="TextBox 6"/>
            <p:cNvSpPr txBox="1"/>
            <p:nvPr/>
          </p:nvSpPr>
          <p:spPr>
            <a:xfrm>
              <a:off x="534743" y="390208"/>
              <a:ext cx="10486902" cy="977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phÝch</a:t>
              </a:r>
              <a:r>
                <a:rPr lang="en-US" sz="6000" b="1" dirty="0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 </a:t>
              </a:r>
              <a:r>
                <a:rPr lang="vi-VN" altLang="en-US" sz="6000" b="1" dirty="0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nước</a:t>
              </a:r>
              <a:endParaRPr lang="vi-VN" altLang="en-US" sz="6000" b="1" dirty="0" smtClean="0">
                <a:solidFill>
                  <a:srgbClr val="302F2F"/>
                </a:solidFill>
                <a:latin typeface=".VnAvant" panose="020B7200000000000000" pitchFamily="34" charset="0"/>
                <a:ea typeface="Asap Bold" panose="020B0604020202020204"/>
                <a:cs typeface="Asap Bold" panose="020B0604020202020204"/>
                <a:sym typeface="Asap Bold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934733" y="2932581"/>
            <a:ext cx="1565374" cy="2953340"/>
          </a:xfrm>
          <a:custGeom>
            <a:avLst/>
            <a:gdLst/>
            <a:ahLst/>
            <a:cxnLst/>
            <a:rect l="l" t="t" r="r" b="b"/>
            <a:pathLst>
              <a:path w="2348673" h="4431164">
                <a:moveTo>
                  <a:pt x="0" y="0"/>
                </a:moveTo>
                <a:lnTo>
                  <a:pt x="2348673" y="0"/>
                </a:lnTo>
                <a:lnTo>
                  <a:pt x="2348673" y="4431163"/>
                </a:lnTo>
                <a:lnTo>
                  <a:pt x="0" y="443116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077" y="457325"/>
            <a:ext cx="2996410" cy="1449562"/>
          </a:xfrm>
          <a:custGeom>
            <a:avLst/>
            <a:gdLst/>
            <a:ahLst/>
            <a:cxnLst/>
            <a:rect l="l" t="t" r="r" b="b"/>
            <a:pathLst>
              <a:path w="4495786" h="2174909">
                <a:moveTo>
                  <a:pt x="0" y="0"/>
                </a:moveTo>
                <a:lnTo>
                  <a:pt x="4495786" y="0"/>
                </a:lnTo>
                <a:lnTo>
                  <a:pt x="4495786" y="2174910"/>
                </a:lnTo>
                <a:lnTo>
                  <a:pt x="0" y="21749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73131" y="1036114"/>
            <a:ext cx="1320799" cy="394215"/>
          </a:xfrm>
          <a:custGeom>
            <a:avLst/>
            <a:gdLst/>
            <a:ahLst/>
            <a:cxnLst/>
            <a:rect l="l" t="t" r="r" b="b"/>
            <a:pathLst>
              <a:path w="1981714" h="591476">
                <a:moveTo>
                  <a:pt x="0" y="0"/>
                </a:moveTo>
                <a:lnTo>
                  <a:pt x="1981714" y="0"/>
                </a:lnTo>
                <a:lnTo>
                  <a:pt x="1981714" y="591477"/>
                </a:lnTo>
                <a:lnTo>
                  <a:pt x="0" y="591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2637669"/>
            <a:ext cx="1820360" cy="1757475"/>
          </a:xfrm>
          <a:custGeom>
            <a:avLst/>
            <a:gdLst/>
            <a:ahLst/>
            <a:cxnLst/>
            <a:rect l="l" t="t" r="r" b="b"/>
            <a:pathLst>
              <a:path w="2731251" h="2636899">
                <a:moveTo>
                  <a:pt x="0" y="0"/>
                </a:moveTo>
                <a:lnTo>
                  <a:pt x="2731251" y="0"/>
                </a:lnTo>
                <a:lnTo>
                  <a:pt x="2731251" y="2636899"/>
                </a:lnTo>
                <a:lnTo>
                  <a:pt x="0" y="2636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67418" y="5385268"/>
            <a:ext cx="1935786" cy="2020270"/>
          </a:xfrm>
          <a:custGeom>
            <a:avLst/>
            <a:gdLst/>
            <a:ahLst/>
            <a:cxnLst/>
            <a:rect l="l" t="t" r="r" b="b"/>
            <a:pathLst>
              <a:path w="2904435" h="3031194">
                <a:moveTo>
                  <a:pt x="0" y="0"/>
                </a:moveTo>
                <a:lnTo>
                  <a:pt x="2904435" y="0"/>
                </a:lnTo>
                <a:lnTo>
                  <a:pt x="2904435" y="3031194"/>
                </a:lnTo>
                <a:lnTo>
                  <a:pt x="0" y="3031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2"/>
          <p:cNvGrpSpPr/>
          <p:nvPr/>
        </p:nvGrpSpPr>
        <p:grpSpPr>
          <a:xfrm>
            <a:off x="3136265" y="826770"/>
            <a:ext cx="6580505" cy="5460365"/>
            <a:chOff x="0" y="0"/>
            <a:chExt cx="812800" cy="812800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pic>
        <p:nvPicPr>
          <p:cNvPr id="17" name="Picture 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81620" y="688975"/>
            <a:ext cx="641985" cy="641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/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"/>
            <a:ext cx="12188825" cy="6856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621" y="686514"/>
            <a:ext cx="10817582" cy="5484971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8834" y="466015"/>
            <a:ext cx="11321218" cy="5924277"/>
            <a:chOff x="0" y="0"/>
            <a:chExt cx="4181481" cy="2092636"/>
          </a:xfrm>
          <a:solidFill>
            <a:schemeClr val="bg2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122726" y="-2654409"/>
            <a:ext cx="6835476" cy="357284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44" y="737155"/>
            <a:ext cx="874859" cy="55831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14263" y="64290"/>
            <a:ext cx="1054275" cy="67281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1122501" y="5358780"/>
            <a:ext cx="1195665" cy="763051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5769377" y="-2654409"/>
            <a:ext cx="7013653" cy="355930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645915" y="5625528"/>
            <a:ext cx="3211840" cy="144826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0999991" y="5788469"/>
            <a:ext cx="2834748" cy="128532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2"/>
          <p:cNvGrpSpPr/>
          <p:nvPr/>
        </p:nvGrpSpPr>
        <p:grpSpPr>
          <a:xfrm>
            <a:off x="4030529" y="400699"/>
            <a:ext cx="4077827" cy="4292807"/>
            <a:chOff x="0" y="0"/>
            <a:chExt cx="812800" cy="812800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8" name="Group 3"/>
          <p:cNvGrpSpPr/>
          <p:nvPr/>
        </p:nvGrpSpPr>
        <p:grpSpPr>
          <a:xfrm>
            <a:off x="2835229" y="4853452"/>
            <a:ext cx="6518365" cy="1318033"/>
            <a:chOff x="0" y="0"/>
            <a:chExt cx="11556389" cy="1757377"/>
          </a:xfrm>
        </p:grpSpPr>
        <p:grpSp>
          <p:nvGrpSpPr>
            <p:cNvPr id="19" name="Group 4"/>
            <p:cNvGrpSpPr/>
            <p:nvPr/>
          </p:nvGrpSpPr>
          <p:grpSpPr>
            <a:xfrm>
              <a:off x="0" y="0"/>
              <a:ext cx="11556389" cy="1757377"/>
              <a:chOff x="0" y="0"/>
              <a:chExt cx="9521237" cy="1455293"/>
            </a:xfrm>
          </p:grpSpPr>
          <p:sp>
            <p:nvSpPr>
              <p:cNvPr id="23" name="Freeform 5"/>
              <p:cNvSpPr/>
              <p:nvPr/>
            </p:nvSpPr>
            <p:spPr>
              <a:xfrm>
                <a:off x="-68" y="-89"/>
                <a:ext cx="9521074" cy="1455472"/>
              </a:xfrm>
              <a:custGeom>
                <a:avLst/>
                <a:gdLst/>
                <a:ahLst/>
                <a:cxnLst/>
                <a:rect l="l" t="t" r="r" b="b"/>
                <a:pathLst>
                  <a:path w="9521074" h="1455472">
                    <a:moveTo>
                      <a:pt x="9492475" y="447002"/>
                    </a:moveTo>
                    <a:cubicBezTo>
                      <a:pt x="9488538" y="412458"/>
                      <a:pt x="9474187" y="379946"/>
                      <a:pt x="9451073" y="354038"/>
                    </a:cubicBezTo>
                    <a:cubicBezTo>
                      <a:pt x="9384907" y="279870"/>
                      <a:pt x="9242032" y="128486"/>
                      <a:pt x="9155545" y="95085"/>
                    </a:cubicBezTo>
                    <a:cubicBezTo>
                      <a:pt x="8998319" y="34506"/>
                      <a:pt x="8901925" y="12789"/>
                      <a:pt x="8865222" y="5931"/>
                    </a:cubicBezTo>
                    <a:cubicBezTo>
                      <a:pt x="8855062" y="4026"/>
                      <a:pt x="8844903" y="3137"/>
                      <a:pt x="8834488" y="3137"/>
                    </a:cubicBezTo>
                    <a:lnTo>
                      <a:pt x="727016" y="3137"/>
                    </a:lnTo>
                    <a:cubicBezTo>
                      <a:pt x="722317" y="3137"/>
                      <a:pt x="717618" y="2883"/>
                      <a:pt x="712919" y="2502"/>
                    </a:cubicBezTo>
                    <a:cubicBezTo>
                      <a:pt x="686249" y="343"/>
                      <a:pt x="578426" y="-6007"/>
                      <a:pt x="412437" y="16345"/>
                    </a:cubicBezTo>
                    <a:cubicBezTo>
                      <a:pt x="237177" y="39967"/>
                      <a:pt x="156913" y="138392"/>
                      <a:pt x="68775" y="248882"/>
                    </a:cubicBezTo>
                    <a:cubicBezTo>
                      <a:pt x="68775" y="248882"/>
                      <a:pt x="16959" y="316192"/>
                      <a:pt x="8196" y="473164"/>
                    </a:cubicBezTo>
                    <a:cubicBezTo>
                      <a:pt x="2354" y="577050"/>
                      <a:pt x="-3234" y="746849"/>
                      <a:pt x="2227" y="917664"/>
                    </a:cubicBezTo>
                    <a:cubicBezTo>
                      <a:pt x="4767" y="997547"/>
                      <a:pt x="39819" y="1073747"/>
                      <a:pt x="77919" y="1140422"/>
                    </a:cubicBezTo>
                    <a:cubicBezTo>
                      <a:pt x="130624" y="1232751"/>
                      <a:pt x="213682" y="1306919"/>
                      <a:pt x="316552" y="1347813"/>
                    </a:cubicBezTo>
                    <a:cubicBezTo>
                      <a:pt x="327347" y="1352131"/>
                      <a:pt x="338015" y="1356195"/>
                      <a:pt x="348556" y="1360259"/>
                    </a:cubicBezTo>
                    <a:cubicBezTo>
                      <a:pt x="400499" y="1380325"/>
                      <a:pt x="445838" y="1396073"/>
                      <a:pt x="484573" y="1408519"/>
                    </a:cubicBezTo>
                    <a:cubicBezTo>
                      <a:pt x="576140" y="1437856"/>
                      <a:pt x="671898" y="1452334"/>
                      <a:pt x="951225" y="1452334"/>
                    </a:cubicBezTo>
                    <a:lnTo>
                      <a:pt x="1934419" y="1452334"/>
                    </a:lnTo>
                    <a:cubicBezTo>
                      <a:pt x="1934419" y="1452334"/>
                      <a:pt x="7564442" y="1452334"/>
                      <a:pt x="7564442" y="1452334"/>
                    </a:cubicBezTo>
                    <a:lnTo>
                      <a:pt x="8776958" y="1452334"/>
                    </a:lnTo>
                    <a:cubicBezTo>
                      <a:pt x="8781657" y="1452334"/>
                      <a:pt x="8786356" y="1452588"/>
                      <a:pt x="8791055" y="1452969"/>
                    </a:cubicBezTo>
                    <a:cubicBezTo>
                      <a:pt x="8817724" y="1455128"/>
                      <a:pt x="8925547" y="1461478"/>
                      <a:pt x="9091536" y="1439126"/>
                    </a:cubicBezTo>
                    <a:cubicBezTo>
                      <a:pt x="9266923" y="1415504"/>
                      <a:pt x="9344267" y="1346924"/>
                      <a:pt x="9432278" y="1236434"/>
                    </a:cubicBezTo>
                    <a:cubicBezTo>
                      <a:pt x="9432278" y="1236434"/>
                      <a:pt x="9432278" y="1236434"/>
                      <a:pt x="9432532" y="1236053"/>
                    </a:cubicBezTo>
                    <a:cubicBezTo>
                      <a:pt x="9467330" y="1189444"/>
                      <a:pt x="9487904" y="1133818"/>
                      <a:pt x="9492222" y="1075906"/>
                    </a:cubicBezTo>
                    <a:cubicBezTo>
                      <a:pt x="9501620" y="949287"/>
                      <a:pt x="9519399" y="721449"/>
                      <a:pt x="9521050" y="713194"/>
                    </a:cubicBezTo>
                    <a:cubicBezTo>
                      <a:pt x="9521178" y="705955"/>
                      <a:pt x="9520797" y="698716"/>
                      <a:pt x="9520034" y="691477"/>
                    </a:cubicBezTo>
                    <a:lnTo>
                      <a:pt x="9492348" y="447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</p:sp>
        </p:grpSp>
        <p:sp>
          <p:nvSpPr>
            <p:cNvPr id="20" name="TextBox 6"/>
            <p:cNvSpPr txBox="1"/>
            <p:nvPr/>
          </p:nvSpPr>
          <p:spPr>
            <a:xfrm>
              <a:off x="534743" y="390208"/>
              <a:ext cx="10486902" cy="974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chim</a:t>
              </a:r>
              <a:r>
                <a:rPr lang="en-US" sz="6000" b="1" dirty="0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 </a:t>
              </a:r>
              <a:r>
                <a:rPr 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chÝch</a:t>
              </a:r>
              <a:endParaRPr lang="en-US" sz="6000" b="1" dirty="0">
                <a:solidFill>
                  <a:srgbClr val="302F2F"/>
                </a:solidFill>
                <a:latin typeface=".VnAvant" panose="020B7200000000000000" pitchFamily="34" charset="0"/>
                <a:ea typeface="Asap Bold" panose="020B0604020202020204"/>
                <a:cs typeface="Asap Bold" panose="020B0604020202020204"/>
                <a:sym typeface="Asap Bold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"/>
            <a:ext cx="12188825" cy="6856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621" y="686514"/>
            <a:ext cx="10817582" cy="5484971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8834" y="337355"/>
            <a:ext cx="11321218" cy="5924277"/>
            <a:chOff x="0" y="0"/>
            <a:chExt cx="4181481" cy="2092636"/>
          </a:xfrm>
          <a:solidFill>
            <a:schemeClr val="bg2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122726" y="-2654409"/>
            <a:ext cx="6835476" cy="357284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44" y="737155"/>
            <a:ext cx="874859" cy="55831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14263" y="64290"/>
            <a:ext cx="1054275" cy="67281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1122501" y="5358780"/>
            <a:ext cx="1195665" cy="763051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5769377" y="-2654409"/>
            <a:ext cx="7013653" cy="355930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645915" y="5625528"/>
            <a:ext cx="3211840" cy="144826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0999991" y="5788469"/>
            <a:ext cx="2834748" cy="128532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6" name="Group 2"/>
          <p:cNvGrpSpPr/>
          <p:nvPr/>
        </p:nvGrpSpPr>
        <p:grpSpPr>
          <a:xfrm>
            <a:off x="4220210" y="736600"/>
            <a:ext cx="4168140" cy="3896360"/>
            <a:chOff x="0" y="0"/>
            <a:chExt cx="812800" cy="812800"/>
          </a:xfrm>
        </p:grpSpPr>
        <p:sp>
          <p:nvSpPr>
            <p:cNvPr id="17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8838" y="0"/>
                  </a:moveTo>
                  <a:lnTo>
                    <a:pt x="733962" y="0"/>
                  </a:lnTo>
                  <a:cubicBezTo>
                    <a:pt x="754872" y="0"/>
                    <a:pt x="774924" y="8306"/>
                    <a:pt x="789709" y="23091"/>
                  </a:cubicBezTo>
                  <a:cubicBezTo>
                    <a:pt x="804494" y="37876"/>
                    <a:pt x="812800" y="57929"/>
                    <a:pt x="812800" y="78838"/>
                  </a:cubicBezTo>
                  <a:lnTo>
                    <a:pt x="812800" y="733962"/>
                  </a:lnTo>
                  <a:cubicBezTo>
                    <a:pt x="812800" y="754872"/>
                    <a:pt x="804494" y="774924"/>
                    <a:pt x="789709" y="789709"/>
                  </a:cubicBezTo>
                  <a:cubicBezTo>
                    <a:pt x="774924" y="804494"/>
                    <a:pt x="754872" y="812800"/>
                    <a:pt x="733962" y="812800"/>
                  </a:cubicBezTo>
                  <a:lnTo>
                    <a:pt x="78838" y="812800"/>
                  </a:lnTo>
                  <a:cubicBezTo>
                    <a:pt x="57929" y="812800"/>
                    <a:pt x="37876" y="804494"/>
                    <a:pt x="23091" y="789709"/>
                  </a:cubicBezTo>
                  <a:cubicBezTo>
                    <a:pt x="8306" y="774924"/>
                    <a:pt x="0" y="754872"/>
                    <a:pt x="0" y="733962"/>
                  </a:cubicBezTo>
                  <a:lnTo>
                    <a:pt x="0" y="78838"/>
                  </a:lnTo>
                  <a:cubicBezTo>
                    <a:pt x="0" y="57929"/>
                    <a:pt x="8306" y="37876"/>
                    <a:pt x="23091" y="23091"/>
                  </a:cubicBezTo>
                  <a:cubicBezTo>
                    <a:pt x="37876" y="8306"/>
                    <a:pt x="57929" y="0"/>
                    <a:pt x="78838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8" name="Group 3"/>
          <p:cNvGrpSpPr/>
          <p:nvPr/>
        </p:nvGrpSpPr>
        <p:grpSpPr>
          <a:xfrm>
            <a:off x="2726745" y="2110966"/>
            <a:ext cx="6518365" cy="1759506"/>
            <a:chOff x="0" y="0"/>
            <a:chExt cx="11556389" cy="2346008"/>
          </a:xfrm>
        </p:grpSpPr>
        <p:grpSp>
          <p:nvGrpSpPr>
            <p:cNvPr id="19" name="Group 4"/>
            <p:cNvGrpSpPr/>
            <p:nvPr/>
          </p:nvGrpSpPr>
          <p:grpSpPr>
            <a:xfrm>
              <a:off x="0" y="0"/>
              <a:ext cx="11556389" cy="1757377"/>
              <a:chOff x="0" y="0"/>
              <a:chExt cx="9521237" cy="1455293"/>
            </a:xfrm>
          </p:grpSpPr>
          <p:sp>
            <p:nvSpPr>
              <p:cNvPr id="23" name="Freeform 5"/>
              <p:cNvSpPr/>
              <p:nvPr/>
            </p:nvSpPr>
            <p:spPr>
              <a:xfrm>
                <a:off x="-68" y="-89"/>
                <a:ext cx="9521074" cy="1455472"/>
              </a:xfrm>
              <a:custGeom>
                <a:avLst/>
                <a:gdLst/>
                <a:ahLst/>
                <a:cxnLst/>
                <a:rect l="l" t="t" r="r" b="b"/>
                <a:pathLst>
                  <a:path w="9521074" h="1455472">
                    <a:moveTo>
                      <a:pt x="9492475" y="447002"/>
                    </a:moveTo>
                    <a:cubicBezTo>
                      <a:pt x="9488538" y="412458"/>
                      <a:pt x="9474187" y="379946"/>
                      <a:pt x="9451073" y="354038"/>
                    </a:cubicBezTo>
                    <a:cubicBezTo>
                      <a:pt x="9384907" y="279870"/>
                      <a:pt x="9242032" y="128486"/>
                      <a:pt x="9155545" y="95085"/>
                    </a:cubicBezTo>
                    <a:cubicBezTo>
                      <a:pt x="8998319" y="34506"/>
                      <a:pt x="8901925" y="12789"/>
                      <a:pt x="8865222" y="5931"/>
                    </a:cubicBezTo>
                    <a:cubicBezTo>
                      <a:pt x="8855062" y="4026"/>
                      <a:pt x="8844903" y="3137"/>
                      <a:pt x="8834488" y="3137"/>
                    </a:cubicBezTo>
                    <a:lnTo>
                      <a:pt x="727016" y="3137"/>
                    </a:lnTo>
                    <a:cubicBezTo>
                      <a:pt x="722317" y="3137"/>
                      <a:pt x="717618" y="2883"/>
                      <a:pt x="712919" y="2502"/>
                    </a:cubicBezTo>
                    <a:cubicBezTo>
                      <a:pt x="686249" y="343"/>
                      <a:pt x="578426" y="-6007"/>
                      <a:pt x="412437" y="16345"/>
                    </a:cubicBezTo>
                    <a:cubicBezTo>
                      <a:pt x="237177" y="39967"/>
                      <a:pt x="156913" y="138392"/>
                      <a:pt x="68775" y="248882"/>
                    </a:cubicBezTo>
                    <a:cubicBezTo>
                      <a:pt x="68775" y="248882"/>
                      <a:pt x="16959" y="316192"/>
                      <a:pt x="8196" y="473164"/>
                    </a:cubicBezTo>
                    <a:cubicBezTo>
                      <a:pt x="2354" y="577050"/>
                      <a:pt x="-3234" y="746849"/>
                      <a:pt x="2227" y="917664"/>
                    </a:cubicBezTo>
                    <a:cubicBezTo>
                      <a:pt x="4767" y="997547"/>
                      <a:pt x="39819" y="1073747"/>
                      <a:pt x="77919" y="1140422"/>
                    </a:cubicBezTo>
                    <a:cubicBezTo>
                      <a:pt x="130624" y="1232751"/>
                      <a:pt x="213682" y="1306919"/>
                      <a:pt x="316552" y="1347813"/>
                    </a:cubicBezTo>
                    <a:cubicBezTo>
                      <a:pt x="327347" y="1352131"/>
                      <a:pt x="338015" y="1356195"/>
                      <a:pt x="348556" y="1360259"/>
                    </a:cubicBezTo>
                    <a:cubicBezTo>
                      <a:pt x="400499" y="1380325"/>
                      <a:pt x="445838" y="1396073"/>
                      <a:pt x="484573" y="1408519"/>
                    </a:cubicBezTo>
                    <a:cubicBezTo>
                      <a:pt x="576140" y="1437856"/>
                      <a:pt x="671898" y="1452334"/>
                      <a:pt x="951225" y="1452334"/>
                    </a:cubicBezTo>
                    <a:lnTo>
                      <a:pt x="1934419" y="1452334"/>
                    </a:lnTo>
                    <a:cubicBezTo>
                      <a:pt x="1934419" y="1452334"/>
                      <a:pt x="7564442" y="1452334"/>
                      <a:pt x="7564442" y="1452334"/>
                    </a:cubicBezTo>
                    <a:lnTo>
                      <a:pt x="8776958" y="1452334"/>
                    </a:lnTo>
                    <a:cubicBezTo>
                      <a:pt x="8781657" y="1452334"/>
                      <a:pt x="8786356" y="1452588"/>
                      <a:pt x="8791055" y="1452969"/>
                    </a:cubicBezTo>
                    <a:cubicBezTo>
                      <a:pt x="8817724" y="1455128"/>
                      <a:pt x="8925547" y="1461478"/>
                      <a:pt x="9091536" y="1439126"/>
                    </a:cubicBezTo>
                    <a:cubicBezTo>
                      <a:pt x="9266923" y="1415504"/>
                      <a:pt x="9344267" y="1346924"/>
                      <a:pt x="9432278" y="1236434"/>
                    </a:cubicBezTo>
                    <a:cubicBezTo>
                      <a:pt x="9432278" y="1236434"/>
                      <a:pt x="9432278" y="1236434"/>
                      <a:pt x="9432532" y="1236053"/>
                    </a:cubicBezTo>
                    <a:cubicBezTo>
                      <a:pt x="9467330" y="1189444"/>
                      <a:pt x="9487904" y="1133818"/>
                      <a:pt x="9492222" y="1075906"/>
                    </a:cubicBezTo>
                    <a:cubicBezTo>
                      <a:pt x="9501620" y="949287"/>
                      <a:pt x="9519399" y="721449"/>
                      <a:pt x="9521050" y="713194"/>
                    </a:cubicBezTo>
                    <a:cubicBezTo>
                      <a:pt x="9521178" y="705955"/>
                      <a:pt x="9520797" y="698716"/>
                      <a:pt x="9520034" y="691477"/>
                    </a:cubicBezTo>
                    <a:lnTo>
                      <a:pt x="9492348" y="447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</p:sp>
        </p:grpSp>
        <p:sp>
          <p:nvSpPr>
            <p:cNvPr id="20" name="TextBox 6"/>
            <p:cNvSpPr txBox="1"/>
            <p:nvPr/>
          </p:nvSpPr>
          <p:spPr>
            <a:xfrm>
              <a:off x="534743" y="390208"/>
              <a:ext cx="10486902" cy="195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bµn</a:t>
              </a:r>
              <a:r>
                <a:rPr lang="en-US" sz="6000" b="1" dirty="0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 </a:t>
              </a:r>
              <a:r>
                <a:rPr 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tÝnh</a:t>
              </a:r>
              <a:endParaRPr lang="en-US" sz="6000" b="1" dirty="0">
                <a:solidFill>
                  <a:srgbClr val="302F2F"/>
                </a:solidFill>
                <a:latin typeface=".VnAvant" panose="020B7200000000000000" pitchFamily="34" charset="0"/>
                <a:ea typeface="Asap Bold" panose="020B0604020202020204"/>
                <a:cs typeface="Asap Bold" panose="020B0604020202020204"/>
                <a:sym typeface="Asap Bold" panose="020B0604020202020204"/>
              </a:endParaRPr>
            </a:p>
            <a:p>
              <a:pPr algn="ctr">
                <a:lnSpc>
                  <a:spcPts val="5720"/>
                </a:lnSpc>
              </a:pPr>
              <a:endParaRPr lang="vi-VN" altLang="en-US" sz="6000" b="1" dirty="0">
                <a:solidFill>
                  <a:srgbClr val="302F2F"/>
                </a:solidFill>
                <a:latin typeface=".VnAvant" panose="020B7200000000000000" pitchFamily="34" charset="0"/>
                <a:ea typeface="Asap Bold" panose="020B0604020202020204"/>
                <a:cs typeface="Asap Bold" panose="020B0604020202020204"/>
                <a:sym typeface="Asap Bold" panose="020B0604020202020204"/>
              </a:endParaRPr>
            </a:p>
          </p:txBody>
        </p:sp>
      </p:grpSp>
      <p:pic>
        <p:nvPicPr>
          <p:cNvPr id="25" name="Picture 24" descr="1-240723-01130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0900" y="918210"/>
            <a:ext cx="3367405" cy="3367405"/>
          </a:xfrm>
          <a:prstGeom prst="rect">
            <a:avLst/>
          </a:prstGeom>
        </p:spPr>
      </p:pic>
      <p:pic>
        <p:nvPicPr>
          <p:cNvPr id="24" name="Picture 23" descr="images (3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4520" y="918210"/>
            <a:ext cx="3354070" cy="335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85647 -0.00157407 L -0.0017192 0.370185 " pathEditMode="relative" rAng="0" ptsTypes="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8778 0.00268519 " pathEditMode="relative" rAng="0" ptsTypes="">
                                      <p:cBhvr>
                                        <p:cTn id="12" dur="indefinite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"/>
            <a:ext cx="12188825" cy="6856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621" y="686514"/>
            <a:ext cx="10817582" cy="5484971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8834" y="337355"/>
            <a:ext cx="11321218" cy="5924277"/>
            <a:chOff x="0" y="0"/>
            <a:chExt cx="4181481" cy="2092636"/>
          </a:xfrm>
          <a:solidFill>
            <a:schemeClr val="bg2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122726" y="-2654409"/>
            <a:ext cx="6835476" cy="357284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44" y="737155"/>
            <a:ext cx="874859" cy="55831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14263" y="64290"/>
            <a:ext cx="1054275" cy="67281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1122501" y="5358780"/>
            <a:ext cx="1195665" cy="763051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5769377" y="-2654409"/>
            <a:ext cx="7013653" cy="355930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645915" y="5625528"/>
            <a:ext cx="3211840" cy="144826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0999991" y="5788469"/>
            <a:ext cx="2834748" cy="128532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2"/>
          <p:cNvGrpSpPr/>
          <p:nvPr/>
        </p:nvGrpSpPr>
        <p:grpSpPr>
          <a:xfrm>
            <a:off x="2945609" y="381794"/>
            <a:ext cx="5955065" cy="4292093"/>
            <a:chOff x="0" y="0"/>
            <a:chExt cx="1191993" cy="859125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191993" cy="859125"/>
            </a:xfrm>
            <a:custGeom>
              <a:avLst/>
              <a:gdLst/>
              <a:ahLst/>
              <a:cxnLst/>
              <a:rect l="l" t="t" r="r" b="b"/>
              <a:pathLst>
                <a:path w="1191993" h="859125">
                  <a:moveTo>
                    <a:pt x="65852" y="0"/>
                  </a:moveTo>
                  <a:lnTo>
                    <a:pt x="1126141" y="0"/>
                  </a:lnTo>
                  <a:cubicBezTo>
                    <a:pt x="1162510" y="0"/>
                    <a:pt x="1191993" y="29483"/>
                    <a:pt x="1191993" y="65852"/>
                  </a:cubicBezTo>
                  <a:lnTo>
                    <a:pt x="1191993" y="793273"/>
                  </a:lnTo>
                  <a:cubicBezTo>
                    <a:pt x="1191993" y="829642"/>
                    <a:pt x="1162510" y="859125"/>
                    <a:pt x="1126141" y="859125"/>
                  </a:cubicBezTo>
                  <a:lnTo>
                    <a:pt x="65852" y="859125"/>
                  </a:lnTo>
                  <a:cubicBezTo>
                    <a:pt x="29483" y="859125"/>
                    <a:pt x="0" y="829642"/>
                    <a:pt x="0" y="793273"/>
                  </a:cubicBezTo>
                  <a:lnTo>
                    <a:pt x="0" y="65852"/>
                  </a:lnTo>
                  <a:cubicBezTo>
                    <a:pt x="0" y="29483"/>
                    <a:pt x="29483" y="0"/>
                    <a:pt x="65852" y="0"/>
                  </a:cubicBezTo>
                  <a:close/>
                </a:path>
              </a:pathLst>
            </a:custGeom>
            <a:blipFill>
              <a:blip r:embed="rId8"/>
              <a:stretch>
                <a:fillRect t="-623" b="-623"/>
              </a:stretch>
            </a:blipFill>
          </p:spPr>
        </p:sp>
      </p:grpSp>
      <p:grpSp>
        <p:nvGrpSpPr>
          <p:cNvPr id="18" name="Group 3"/>
          <p:cNvGrpSpPr/>
          <p:nvPr/>
        </p:nvGrpSpPr>
        <p:grpSpPr>
          <a:xfrm>
            <a:off x="2650545" y="2110966"/>
            <a:ext cx="6518365" cy="1318033"/>
            <a:chOff x="0" y="0"/>
            <a:chExt cx="11556389" cy="1757377"/>
          </a:xfrm>
        </p:grpSpPr>
        <p:grpSp>
          <p:nvGrpSpPr>
            <p:cNvPr id="19" name="Group 4"/>
            <p:cNvGrpSpPr/>
            <p:nvPr/>
          </p:nvGrpSpPr>
          <p:grpSpPr>
            <a:xfrm>
              <a:off x="0" y="0"/>
              <a:ext cx="11556389" cy="1757377"/>
              <a:chOff x="0" y="0"/>
              <a:chExt cx="9521237" cy="1455293"/>
            </a:xfrm>
          </p:grpSpPr>
          <p:sp>
            <p:nvSpPr>
              <p:cNvPr id="23" name="Freeform 5"/>
              <p:cNvSpPr/>
              <p:nvPr/>
            </p:nvSpPr>
            <p:spPr>
              <a:xfrm>
                <a:off x="-68" y="-89"/>
                <a:ext cx="9521074" cy="1455472"/>
              </a:xfrm>
              <a:custGeom>
                <a:avLst/>
                <a:gdLst/>
                <a:ahLst/>
                <a:cxnLst/>
                <a:rect l="l" t="t" r="r" b="b"/>
                <a:pathLst>
                  <a:path w="9521074" h="1455472">
                    <a:moveTo>
                      <a:pt x="9492475" y="447002"/>
                    </a:moveTo>
                    <a:cubicBezTo>
                      <a:pt x="9488538" y="412458"/>
                      <a:pt x="9474187" y="379946"/>
                      <a:pt x="9451073" y="354038"/>
                    </a:cubicBezTo>
                    <a:cubicBezTo>
                      <a:pt x="9384907" y="279870"/>
                      <a:pt x="9242032" y="128486"/>
                      <a:pt x="9155545" y="95085"/>
                    </a:cubicBezTo>
                    <a:cubicBezTo>
                      <a:pt x="8998319" y="34506"/>
                      <a:pt x="8901925" y="12789"/>
                      <a:pt x="8865222" y="5931"/>
                    </a:cubicBezTo>
                    <a:cubicBezTo>
                      <a:pt x="8855062" y="4026"/>
                      <a:pt x="8844903" y="3137"/>
                      <a:pt x="8834488" y="3137"/>
                    </a:cubicBezTo>
                    <a:lnTo>
                      <a:pt x="727016" y="3137"/>
                    </a:lnTo>
                    <a:cubicBezTo>
                      <a:pt x="722317" y="3137"/>
                      <a:pt x="717618" y="2883"/>
                      <a:pt x="712919" y="2502"/>
                    </a:cubicBezTo>
                    <a:cubicBezTo>
                      <a:pt x="686249" y="343"/>
                      <a:pt x="578426" y="-6007"/>
                      <a:pt x="412437" y="16345"/>
                    </a:cubicBezTo>
                    <a:cubicBezTo>
                      <a:pt x="237177" y="39967"/>
                      <a:pt x="156913" y="138392"/>
                      <a:pt x="68775" y="248882"/>
                    </a:cubicBezTo>
                    <a:cubicBezTo>
                      <a:pt x="68775" y="248882"/>
                      <a:pt x="16959" y="316192"/>
                      <a:pt x="8196" y="473164"/>
                    </a:cubicBezTo>
                    <a:cubicBezTo>
                      <a:pt x="2354" y="577050"/>
                      <a:pt x="-3234" y="746849"/>
                      <a:pt x="2227" y="917664"/>
                    </a:cubicBezTo>
                    <a:cubicBezTo>
                      <a:pt x="4767" y="997547"/>
                      <a:pt x="39819" y="1073747"/>
                      <a:pt x="77919" y="1140422"/>
                    </a:cubicBezTo>
                    <a:cubicBezTo>
                      <a:pt x="130624" y="1232751"/>
                      <a:pt x="213682" y="1306919"/>
                      <a:pt x="316552" y="1347813"/>
                    </a:cubicBezTo>
                    <a:cubicBezTo>
                      <a:pt x="327347" y="1352131"/>
                      <a:pt x="338015" y="1356195"/>
                      <a:pt x="348556" y="1360259"/>
                    </a:cubicBezTo>
                    <a:cubicBezTo>
                      <a:pt x="400499" y="1380325"/>
                      <a:pt x="445838" y="1396073"/>
                      <a:pt x="484573" y="1408519"/>
                    </a:cubicBezTo>
                    <a:cubicBezTo>
                      <a:pt x="576140" y="1437856"/>
                      <a:pt x="671898" y="1452334"/>
                      <a:pt x="951225" y="1452334"/>
                    </a:cubicBezTo>
                    <a:lnTo>
                      <a:pt x="1934419" y="1452334"/>
                    </a:lnTo>
                    <a:cubicBezTo>
                      <a:pt x="1934419" y="1452334"/>
                      <a:pt x="7564442" y="1452334"/>
                      <a:pt x="7564442" y="1452334"/>
                    </a:cubicBezTo>
                    <a:lnTo>
                      <a:pt x="8776958" y="1452334"/>
                    </a:lnTo>
                    <a:cubicBezTo>
                      <a:pt x="8781657" y="1452334"/>
                      <a:pt x="8786356" y="1452588"/>
                      <a:pt x="8791055" y="1452969"/>
                    </a:cubicBezTo>
                    <a:cubicBezTo>
                      <a:pt x="8817724" y="1455128"/>
                      <a:pt x="8925547" y="1461478"/>
                      <a:pt x="9091536" y="1439126"/>
                    </a:cubicBezTo>
                    <a:cubicBezTo>
                      <a:pt x="9266923" y="1415504"/>
                      <a:pt x="9344267" y="1346924"/>
                      <a:pt x="9432278" y="1236434"/>
                    </a:cubicBezTo>
                    <a:cubicBezTo>
                      <a:pt x="9432278" y="1236434"/>
                      <a:pt x="9432278" y="1236434"/>
                      <a:pt x="9432532" y="1236053"/>
                    </a:cubicBezTo>
                    <a:cubicBezTo>
                      <a:pt x="9467330" y="1189444"/>
                      <a:pt x="9487904" y="1133818"/>
                      <a:pt x="9492222" y="1075906"/>
                    </a:cubicBezTo>
                    <a:cubicBezTo>
                      <a:pt x="9501620" y="949287"/>
                      <a:pt x="9519399" y="721449"/>
                      <a:pt x="9521050" y="713194"/>
                    </a:cubicBezTo>
                    <a:cubicBezTo>
                      <a:pt x="9521178" y="705955"/>
                      <a:pt x="9520797" y="698716"/>
                      <a:pt x="9520034" y="691477"/>
                    </a:cubicBezTo>
                    <a:lnTo>
                      <a:pt x="9492348" y="447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</p:sp>
        </p:grpSp>
        <p:sp>
          <p:nvSpPr>
            <p:cNvPr id="20" name="TextBox 6"/>
            <p:cNvSpPr txBox="1"/>
            <p:nvPr/>
          </p:nvSpPr>
          <p:spPr>
            <a:xfrm>
              <a:off x="534743" y="390208"/>
              <a:ext cx="10486902" cy="974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vÞnh</a:t>
              </a:r>
              <a:r>
                <a:rPr lang="en-US" sz="6000" b="1" dirty="0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 </a:t>
              </a:r>
              <a:r>
                <a:rPr 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H¹</a:t>
              </a:r>
              <a:r>
                <a:rPr lang="en-US" sz="6000" b="1" dirty="0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 Long</a:t>
              </a:r>
              <a:endParaRPr lang="en-US" sz="6000" b="1" dirty="0">
                <a:solidFill>
                  <a:srgbClr val="302F2F"/>
                </a:solidFill>
                <a:latin typeface=".VnAvant" panose="020B7200000000000000" pitchFamily="34" charset="0"/>
                <a:ea typeface="Asap Bold" panose="020B0604020202020204"/>
                <a:cs typeface="Asap Bold" panose="020B0604020202020204"/>
                <a:sym typeface="Asap Bold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3943E-6 3.33333E-6 L 4.93943E-6 0.4062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t="48" r="97" b="48"/>
          <a:stretch>
            <a:fillRect/>
          </a:stretch>
        </p:blipFill>
        <p:spPr>
          <a:xfrm>
            <a:off x="0" y="635"/>
            <a:ext cx="12188190" cy="6856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l="7713" t="7500" r="7476" b="7689"/>
          <a:stretch>
            <a:fillRect/>
          </a:stretch>
        </p:blipFill>
        <p:spPr>
          <a:xfrm>
            <a:off x="1270" y="12700"/>
            <a:ext cx="12188190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"/>
            <a:ext cx="12188825" cy="6856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621" y="686514"/>
            <a:ext cx="10817582" cy="5484971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8834" y="337355"/>
            <a:ext cx="11321218" cy="5924277"/>
            <a:chOff x="0" y="0"/>
            <a:chExt cx="4181481" cy="2092636"/>
          </a:xfrm>
          <a:solidFill>
            <a:schemeClr val="bg2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122726" y="-2654409"/>
            <a:ext cx="6835476" cy="357284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44" y="737155"/>
            <a:ext cx="874859" cy="55831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14263" y="64290"/>
            <a:ext cx="1054275" cy="67281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1122501" y="5358780"/>
            <a:ext cx="1195665" cy="763051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5769377" y="-2654409"/>
            <a:ext cx="7013653" cy="355930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645915" y="5625528"/>
            <a:ext cx="3211840" cy="144826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0999991" y="5788469"/>
            <a:ext cx="2834748" cy="128532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6" name="Group 2"/>
          <p:cNvGrpSpPr/>
          <p:nvPr/>
        </p:nvGrpSpPr>
        <p:grpSpPr>
          <a:xfrm>
            <a:off x="3536057" y="436705"/>
            <a:ext cx="4632145" cy="4632145"/>
            <a:chOff x="0" y="0"/>
            <a:chExt cx="812800" cy="812800"/>
          </a:xfrm>
        </p:grpSpPr>
        <p:sp>
          <p:nvSpPr>
            <p:cNvPr id="17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8" name="Group 3"/>
          <p:cNvGrpSpPr/>
          <p:nvPr/>
        </p:nvGrpSpPr>
        <p:grpSpPr>
          <a:xfrm>
            <a:off x="2650545" y="2110966"/>
            <a:ext cx="6518365" cy="1318033"/>
            <a:chOff x="0" y="0"/>
            <a:chExt cx="11556389" cy="1757377"/>
          </a:xfrm>
        </p:grpSpPr>
        <p:grpSp>
          <p:nvGrpSpPr>
            <p:cNvPr id="19" name="Group 4"/>
            <p:cNvGrpSpPr/>
            <p:nvPr/>
          </p:nvGrpSpPr>
          <p:grpSpPr>
            <a:xfrm>
              <a:off x="0" y="0"/>
              <a:ext cx="11556389" cy="1757377"/>
              <a:chOff x="0" y="0"/>
              <a:chExt cx="9521237" cy="1455293"/>
            </a:xfrm>
          </p:grpSpPr>
          <p:sp>
            <p:nvSpPr>
              <p:cNvPr id="23" name="Freeform 5"/>
              <p:cNvSpPr/>
              <p:nvPr/>
            </p:nvSpPr>
            <p:spPr>
              <a:xfrm>
                <a:off x="-68" y="-89"/>
                <a:ext cx="9521074" cy="1455472"/>
              </a:xfrm>
              <a:custGeom>
                <a:avLst/>
                <a:gdLst/>
                <a:ahLst/>
                <a:cxnLst/>
                <a:rect l="l" t="t" r="r" b="b"/>
                <a:pathLst>
                  <a:path w="9521074" h="1455472">
                    <a:moveTo>
                      <a:pt x="9492475" y="447002"/>
                    </a:moveTo>
                    <a:cubicBezTo>
                      <a:pt x="9488538" y="412458"/>
                      <a:pt x="9474187" y="379946"/>
                      <a:pt x="9451073" y="354038"/>
                    </a:cubicBezTo>
                    <a:cubicBezTo>
                      <a:pt x="9384907" y="279870"/>
                      <a:pt x="9242032" y="128486"/>
                      <a:pt x="9155545" y="95085"/>
                    </a:cubicBezTo>
                    <a:cubicBezTo>
                      <a:pt x="8998319" y="34506"/>
                      <a:pt x="8901925" y="12789"/>
                      <a:pt x="8865222" y="5931"/>
                    </a:cubicBezTo>
                    <a:cubicBezTo>
                      <a:pt x="8855062" y="4026"/>
                      <a:pt x="8844903" y="3137"/>
                      <a:pt x="8834488" y="3137"/>
                    </a:cubicBezTo>
                    <a:lnTo>
                      <a:pt x="727016" y="3137"/>
                    </a:lnTo>
                    <a:cubicBezTo>
                      <a:pt x="722317" y="3137"/>
                      <a:pt x="717618" y="2883"/>
                      <a:pt x="712919" y="2502"/>
                    </a:cubicBezTo>
                    <a:cubicBezTo>
                      <a:pt x="686249" y="343"/>
                      <a:pt x="578426" y="-6007"/>
                      <a:pt x="412437" y="16345"/>
                    </a:cubicBezTo>
                    <a:cubicBezTo>
                      <a:pt x="237177" y="39967"/>
                      <a:pt x="156913" y="138392"/>
                      <a:pt x="68775" y="248882"/>
                    </a:cubicBezTo>
                    <a:cubicBezTo>
                      <a:pt x="68775" y="248882"/>
                      <a:pt x="16959" y="316192"/>
                      <a:pt x="8196" y="473164"/>
                    </a:cubicBezTo>
                    <a:cubicBezTo>
                      <a:pt x="2354" y="577050"/>
                      <a:pt x="-3234" y="746849"/>
                      <a:pt x="2227" y="917664"/>
                    </a:cubicBezTo>
                    <a:cubicBezTo>
                      <a:pt x="4767" y="997547"/>
                      <a:pt x="39819" y="1073747"/>
                      <a:pt x="77919" y="1140422"/>
                    </a:cubicBezTo>
                    <a:cubicBezTo>
                      <a:pt x="130624" y="1232751"/>
                      <a:pt x="213682" y="1306919"/>
                      <a:pt x="316552" y="1347813"/>
                    </a:cubicBezTo>
                    <a:cubicBezTo>
                      <a:pt x="327347" y="1352131"/>
                      <a:pt x="338015" y="1356195"/>
                      <a:pt x="348556" y="1360259"/>
                    </a:cubicBezTo>
                    <a:cubicBezTo>
                      <a:pt x="400499" y="1380325"/>
                      <a:pt x="445838" y="1396073"/>
                      <a:pt x="484573" y="1408519"/>
                    </a:cubicBezTo>
                    <a:cubicBezTo>
                      <a:pt x="576140" y="1437856"/>
                      <a:pt x="671898" y="1452334"/>
                      <a:pt x="951225" y="1452334"/>
                    </a:cubicBezTo>
                    <a:lnTo>
                      <a:pt x="1934419" y="1452334"/>
                    </a:lnTo>
                    <a:cubicBezTo>
                      <a:pt x="1934419" y="1452334"/>
                      <a:pt x="7564442" y="1452334"/>
                      <a:pt x="7564442" y="1452334"/>
                    </a:cubicBezTo>
                    <a:lnTo>
                      <a:pt x="8776958" y="1452334"/>
                    </a:lnTo>
                    <a:cubicBezTo>
                      <a:pt x="8781657" y="1452334"/>
                      <a:pt x="8786356" y="1452588"/>
                      <a:pt x="8791055" y="1452969"/>
                    </a:cubicBezTo>
                    <a:cubicBezTo>
                      <a:pt x="8817724" y="1455128"/>
                      <a:pt x="8925547" y="1461478"/>
                      <a:pt x="9091536" y="1439126"/>
                    </a:cubicBezTo>
                    <a:cubicBezTo>
                      <a:pt x="9266923" y="1415504"/>
                      <a:pt x="9344267" y="1346924"/>
                      <a:pt x="9432278" y="1236434"/>
                    </a:cubicBezTo>
                    <a:cubicBezTo>
                      <a:pt x="9432278" y="1236434"/>
                      <a:pt x="9432278" y="1236434"/>
                      <a:pt x="9432532" y="1236053"/>
                    </a:cubicBezTo>
                    <a:cubicBezTo>
                      <a:pt x="9467330" y="1189444"/>
                      <a:pt x="9487904" y="1133818"/>
                      <a:pt x="9492222" y="1075906"/>
                    </a:cubicBezTo>
                    <a:cubicBezTo>
                      <a:pt x="9501620" y="949287"/>
                      <a:pt x="9519399" y="721449"/>
                      <a:pt x="9521050" y="713194"/>
                    </a:cubicBezTo>
                    <a:cubicBezTo>
                      <a:pt x="9521178" y="705955"/>
                      <a:pt x="9520797" y="698716"/>
                      <a:pt x="9520034" y="691477"/>
                    </a:cubicBezTo>
                    <a:lnTo>
                      <a:pt x="9492348" y="447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</p:sp>
        </p:grpSp>
        <p:sp>
          <p:nvSpPr>
            <p:cNvPr id="20" name="TextBox 6"/>
            <p:cNvSpPr txBox="1"/>
            <p:nvPr/>
          </p:nvSpPr>
          <p:spPr>
            <a:xfrm>
              <a:off x="534743" y="390208"/>
              <a:ext cx="10486902" cy="974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diÔn</a:t>
              </a:r>
              <a:r>
                <a:rPr lang="en-US" sz="6000" b="1" dirty="0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 </a:t>
              </a:r>
              <a:r>
                <a:rPr 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kÞch</a:t>
              </a:r>
              <a:endParaRPr lang="en-US" sz="6000" b="1" dirty="0">
                <a:solidFill>
                  <a:srgbClr val="302F2F"/>
                </a:solidFill>
                <a:latin typeface=".VnAvant" panose="020B7200000000000000" pitchFamily="34" charset="0"/>
                <a:ea typeface="Asap Bold" panose="020B0604020202020204"/>
                <a:cs typeface="Asap Bold" panose="020B0604020202020204"/>
                <a:sym typeface="Asap Bold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3943E-6 3.33333E-6 L 4.93943E-6 0.4062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13)"/>
          <p:cNvPicPr>
            <a:picLocks noChangeAspect="1"/>
          </p:cNvPicPr>
          <p:nvPr/>
        </p:nvPicPr>
        <p:blipFill>
          <a:blip r:embed="rId1"/>
          <a:srcRect b="12670"/>
          <a:stretch>
            <a:fillRect/>
          </a:stretch>
        </p:blipFill>
        <p:spPr>
          <a:xfrm>
            <a:off x="0" y="0"/>
            <a:ext cx="12188190" cy="6858000"/>
          </a:xfrm>
          <a:prstGeom prst="rect">
            <a:avLst/>
          </a:prstGeom>
        </p:spPr>
      </p:pic>
      <p:pic>
        <p:nvPicPr>
          <p:cNvPr id="4" name="Picture 3" descr="z7418328560422_d4fff42094c70cd34eff453bf32cde1f">
            <a:hlinkClick r:id="rId2"/>
          </p:cNvPr>
          <p:cNvPicPr>
            <a:picLocks noChangeAspect="1"/>
          </p:cNvPicPr>
          <p:nvPr/>
        </p:nvPicPr>
        <p:blipFill>
          <a:blip r:embed="rId3"/>
          <a:srcRect t="18414" b="11512"/>
          <a:stretch>
            <a:fillRect/>
          </a:stretch>
        </p:blipFill>
        <p:spPr>
          <a:xfrm>
            <a:off x="8491855" y="66040"/>
            <a:ext cx="1492250" cy="1045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412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3" t="45359" r="33404" b="22950"/>
          <a:stretch>
            <a:fillRect/>
          </a:stretch>
        </p:blipFill>
        <p:spPr>
          <a:xfrm>
            <a:off x="697705" y="3469736"/>
            <a:ext cx="2616200" cy="1950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449" y="158584"/>
            <a:ext cx="9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2. </a:t>
            </a:r>
            <a:r>
              <a:rPr lang="en-US" sz="2800" dirty="0" err="1" smtClean="0">
                <a:latin typeface=".VnAvant" panose="020B7200000000000000" pitchFamily="34" charset="0"/>
              </a:rPr>
              <a:t>TiÕng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nµo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cã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vÇn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inh</a:t>
            </a:r>
            <a:r>
              <a:rPr lang="en-US" sz="2800" dirty="0" smtClean="0">
                <a:latin typeface=".VnAvant" panose="020B7200000000000000" pitchFamily="34" charset="0"/>
              </a:rPr>
              <a:t>? </a:t>
            </a:r>
            <a:r>
              <a:rPr lang="en-US" sz="2800" dirty="0" err="1" smtClean="0">
                <a:latin typeface=".VnAvant" panose="020B7200000000000000" pitchFamily="34" charset="0"/>
              </a:rPr>
              <a:t>TiÕng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nµo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cã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latin typeface=".VnAvant" panose="020B7200000000000000" pitchFamily="34" charset="0"/>
              </a:rPr>
              <a:t>vÇn</a:t>
            </a:r>
            <a:r>
              <a:rPr lang="en-US" sz="2800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ich</a:t>
            </a:r>
            <a:r>
              <a:rPr lang="en-US" sz="2800" dirty="0" smtClean="0">
                <a:latin typeface=".VnAvant" panose="020B7200000000000000" pitchFamily="34" charset="0"/>
              </a:rPr>
              <a:t>?</a:t>
            </a:r>
            <a:endParaRPr lang="en-US" sz="2800" dirty="0">
              <a:latin typeface=".VnAvant" panose="020B7200000000000000" pitchFamily="34" charset="0"/>
            </a:endParaRPr>
          </a:p>
        </p:txBody>
      </p:sp>
      <p:cxnSp>
        <p:nvCxnSpPr>
          <p:cNvPr id="7" name="Straight Connector 6"/>
          <p:cNvCxnSpPr>
            <a:endCxn id="11" idx="3"/>
          </p:cNvCxnSpPr>
          <p:nvPr/>
        </p:nvCxnSpPr>
        <p:spPr>
          <a:xfrm flipV="1">
            <a:off x="970741" y="5144250"/>
            <a:ext cx="3494929" cy="495797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718300" y="3267075"/>
            <a:ext cx="1162050" cy="8572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Straight Connector 8"/>
          <p:cNvCxnSpPr>
            <a:stCxn id="26" idx="0"/>
            <a:endCxn id="20" idx="2"/>
          </p:cNvCxnSpPr>
          <p:nvPr/>
        </p:nvCxnSpPr>
        <p:spPr>
          <a:xfrm flipH="1" flipV="1">
            <a:off x="4608063" y="3265082"/>
            <a:ext cx="2804082" cy="91367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: Rounded Corners 29"/>
          <p:cNvSpPr/>
          <p:nvPr/>
        </p:nvSpPr>
        <p:spPr>
          <a:xfrm>
            <a:off x="269449" y="2551653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Êm</a:t>
            </a:r>
            <a:r>
              <a:rPr lang="en-US" sz="32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tÝch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20202" y="4124325"/>
            <a:ext cx="1676157" cy="11949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stCxn id="26" idx="0"/>
            <a:endCxn id="22" idx="2"/>
          </p:cNvCxnSpPr>
          <p:nvPr/>
        </p:nvCxnSpPr>
        <p:spPr>
          <a:xfrm flipV="1">
            <a:off x="7412145" y="3248088"/>
            <a:ext cx="3148477" cy="93066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51380" y="3241825"/>
            <a:ext cx="5189421" cy="111293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7"/>
          </p:cNvCxnSpPr>
          <p:nvPr/>
        </p:nvCxnSpPr>
        <p:spPr>
          <a:xfrm flipV="1">
            <a:off x="5650891" y="3239860"/>
            <a:ext cx="2192248" cy="105945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8808" r="70465" b="64603"/>
          <a:stretch>
            <a:fillRect/>
          </a:stretch>
        </p:blipFill>
        <p:spPr>
          <a:xfrm>
            <a:off x="647728" y="839937"/>
            <a:ext cx="1874633" cy="16365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1" t="9628" r="40311" b="65104"/>
          <a:stretch>
            <a:fillRect/>
          </a:stretch>
        </p:blipFill>
        <p:spPr>
          <a:xfrm>
            <a:off x="3704703" y="857296"/>
            <a:ext cx="1768837" cy="15552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3" t="10788" r="7151" b="66050"/>
          <a:stretch>
            <a:fillRect/>
          </a:stretch>
        </p:blipFill>
        <p:spPr>
          <a:xfrm>
            <a:off x="6559901" y="945429"/>
            <a:ext cx="2203450" cy="14255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51033" r="70834" b="22378"/>
          <a:stretch>
            <a:fillRect/>
          </a:stretch>
        </p:blipFill>
        <p:spPr>
          <a:xfrm>
            <a:off x="9451224" y="915090"/>
            <a:ext cx="1874633" cy="1636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5" t="48870" r="7433" b="23482"/>
          <a:stretch>
            <a:fillRect/>
          </a:stretch>
        </p:blipFill>
        <p:spPr>
          <a:xfrm>
            <a:off x="9577146" y="3609912"/>
            <a:ext cx="1993647" cy="1701769"/>
          </a:xfrm>
          <a:prstGeom prst="rect">
            <a:avLst/>
          </a:prstGeom>
        </p:spPr>
      </p:pic>
      <p:sp>
        <p:nvSpPr>
          <p:cNvPr id="20" name="Rectangle: Rounded Corners 39"/>
          <p:cNvSpPr/>
          <p:nvPr/>
        </p:nvSpPr>
        <p:spPr>
          <a:xfrm>
            <a:off x="3259482" y="2574910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chim</a:t>
            </a:r>
            <a:r>
              <a:rPr lang="en-US" sz="32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chÝch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: Rounded Corners 41"/>
          <p:cNvSpPr/>
          <p:nvPr/>
        </p:nvSpPr>
        <p:spPr>
          <a:xfrm>
            <a:off x="6338473" y="254968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2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tÝnh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: Rounded Corners 42"/>
          <p:cNvSpPr/>
          <p:nvPr/>
        </p:nvSpPr>
        <p:spPr>
          <a:xfrm>
            <a:off x="9212041" y="255791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phÝch</a:t>
            </a:r>
            <a:r>
              <a:rPr lang="en-US" sz="32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n­íc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Rectangle: Rounded Corners 47"/>
          <p:cNvSpPr/>
          <p:nvPr/>
        </p:nvSpPr>
        <p:spPr>
          <a:xfrm>
            <a:off x="475999" y="5616790"/>
            <a:ext cx="297774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vÞnh</a:t>
            </a:r>
            <a:r>
              <a:rPr lang="en-US" sz="32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H¹</a:t>
            </a:r>
            <a:r>
              <a:rPr lang="en-US" sz="32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 Long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Rectangle: Rounded Corners 50"/>
          <p:cNvSpPr/>
          <p:nvPr/>
        </p:nvSpPr>
        <p:spPr>
          <a:xfrm>
            <a:off x="9212041" y="551120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diÔn</a:t>
            </a:r>
            <a:r>
              <a:rPr lang="en-US" sz="32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kÞch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cxnSp>
        <p:nvCxnSpPr>
          <p:cNvPr id="25" name="Straight Connector 24"/>
          <p:cNvCxnSpPr>
            <a:endCxn id="24" idx="0"/>
          </p:cNvCxnSpPr>
          <p:nvPr/>
        </p:nvCxnSpPr>
        <p:spPr>
          <a:xfrm>
            <a:off x="8223245" y="4903211"/>
            <a:ext cx="2337377" cy="60799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6556979" y="4178757"/>
            <a:ext cx="1710331" cy="12018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endParaRPr lang="vi-VN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301" y="-130376"/>
            <a:ext cx="12615427" cy="7118752"/>
          </a:xfrm>
          <a:custGeom>
            <a:avLst/>
            <a:gdLst/>
            <a:ahLst/>
            <a:cxnLst/>
            <a:rect l="l" t="t" r="r" b="b"/>
            <a:pathLst>
              <a:path w="18928069" h="10680909">
                <a:moveTo>
                  <a:pt x="0" y="0"/>
                </a:moveTo>
                <a:lnTo>
                  <a:pt x="18928070" y="0"/>
                </a:lnTo>
                <a:lnTo>
                  <a:pt x="18928070" y="10680910"/>
                </a:lnTo>
                <a:lnTo>
                  <a:pt x="0" y="1068091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59859" y="381794"/>
            <a:ext cx="11669107" cy="6147739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-2147482622" descr="image (14)"/>
          <p:cNvPicPr>
            <a:picLocks noChangeAspect="1"/>
          </p:cNvPicPr>
          <p:nvPr/>
        </p:nvPicPr>
        <p:blipFill>
          <a:blip r:embed="rId3"/>
          <a:srcRect l="6793" t="30975" r="49240" b="11183"/>
          <a:stretch>
            <a:fillRect/>
          </a:stretch>
        </p:blipFill>
        <p:spPr>
          <a:xfrm>
            <a:off x="1950720" y="1142365"/>
            <a:ext cx="7976235" cy="2286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-2147482622" descr="image (14)"/>
          <p:cNvPicPr>
            <a:picLocks noChangeAspect="1"/>
          </p:cNvPicPr>
          <p:nvPr/>
        </p:nvPicPr>
        <p:blipFill>
          <a:blip r:embed="rId3"/>
          <a:srcRect l="53991" t="30975" r="5964" b="11183"/>
          <a:stretch>
            <a:fillRect/>
          </a:stretch>
        </p:blipFill>
        <p:spPr>
          <a:xfrm>
            <a:off x="2047240" y="3630930"/>
            <a:ext cx="7733030" cy="2336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9940" y="1391647"/>
            <a:ext cx="29078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inh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1" p14:bwMode="auto">
            <p14:nvContentPartPr>
              <p14:cNvPr id="12" name="Ink 11"/>
              <p14:cNvContentPartPr/>
              <p14:nvPr/>
            </p14:nvContentPartPr>
            <p14:xfrm>
              <a:off x="2900969" y="2771415"/>
              <a:ext cx="360" cy="360"/>
            </p14:xfrm>
          </p:contentPart>
        </mc:Choice>
        <mc:Fallback xmlns="">
          <p:pic>
            <p:nvPicPr>
              <p:cNvPr id="12" name="Ink 11"/>
            </p:nvPicPr>
            <p:blipFill>
              <a:blip r:embed="rId2"/>
            </p:blipFill>
            <p:spPr>
              <a:xfrm>
                <a:off x="2900969" y="277141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" p14:bwMode="auto">
            <p14:nvContentPartPr>
              <p14:cNvPr id="33" name="Ink 32"/>
              <p14:cNvContentPartPr/>
              <p14:nvPr/>
            </p14:nvContentPartPr>
            <p14:xfrm>
              <a:off x="4113196" y="2716853"/>
              <a:ext cx="720" cy="360"/>
            </p14:xfrm>
          </p:contentPart>
        </mc:Choice>
        <mc:Fallback xmlns="">
          <p:pic>
            <p:nvPicPr>
              <p:cNvPr id="33" name="Ink 32"/>
            </p:nvPicPr>
            <p:blipFill>
              <a:blip r:embed="rId4"/>
            </p:blipFill>
            <p:spPr>
              <a:xfrm>
                <a:off x="4113196" y="2716853"/>
                <a:ext cx="72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38" name="Ink 37"/>
              <p14:cNvContentPartPr/>
              <p14:nvPr/>
            </p14:nvContentPartPr>
            <p14:xfrm>
              <a:off x="7136990" y="2762130"/>
              <a:ext cx="360" cy="360"/>
            </p14:xfrm>
          </p:contentPart>
        </mc:Choice>
        <mc:Fallback xmlns="">
          <p:pic>
            <p:nvPicPr>
              <p:cNvPr id="38" name="Ink 37"/>
            </p:nvPicPr>
            <p:blipFill>
              <a:blip r:embed="rId2"/>
            </p:blipFill>
            <p:spPr>
              <a:xfrm>
                <a:off x="7136990" y="2762130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62" name="Ink 61"/>
              <p14:cNvContentPartPr/>
              <p14:nvPr/>
            </p14:nvContentPartPr>
            <p14:xfrm>
              <a:off x="7113956" y="2714610"/>
              <a:ext cx="60824" cy="97200"/>
            </p14:xfrm>
          </p:contentPart>
        </mc:Choice>
        <mc:Fallback xmlns="">
          <p:pic>
            <p:nvPicPr>
              <p:cNvPr id="62" name="Ink 61"/>
            </p:nvPicPr>
            <p:blipFill>
              <a:blip r:embed="rId7"/>
            </p:blipFill>
            <p:spPr>
              <a:xfrm>
                <a:off x="7113956" y="2714610"/>
                <a:ext cx="60824" cy="97200"/>
              </a:xfrm>
              <a:prstGeom prst="rect"/>
            </p:spPr>
          </p:pic>
        </mc:Fallback>
      </mc:AlternateContent>
      <p:grpSp>
        <p:nvGrpSpPr>
          <p:cNvPr id="65" name="Group 64"/>
          <p:cNvGrpSpPr/>
          <p:nvPr/>
        </p:nvGrpSpPr>
        <p:grpSpPr>
          <a:xfrm>
            <a:off x="7106484" y="2738370"/>
            <a:ext cx="47422" cy="67320"/>
            <a:chOff x="7108335" y="2738370"/>
            <a:chExt cx="47434" cy="6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8" p14:bwMode="auto">
              <p14:nvContentPartPr>
                <p14:cNvPr id="41" name="Ink 40"/>
                <p14:cNvContentPartPr/>
                <p14:nvPr/>
              </p14:nvContentPartPr>
              <p14:xfrm>
                <a:off x="7143529" y="2766810"/>
                <a:ext cx="360" cy="360"/>
              </p14:xfrm>
            </p:contentPart>
          </mc:Choice>
          <mc:Fallback xmlns="">
            <p:pic>
              <p:nvPicPr>
                <p:cNvPr id="41" name="Ink 40"/>
              </p:nvPicPr>
              <p:blipFill>
                <a:blip r:embed="rId9"/>
              </p:blipFill>
              <p:spPr>
                <a:xfrm>
                  <a:off x="7143529" y="276681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0" p14:bwMode="auto">
              <p14:nvContentPartPr>
                <p14:cNvPr id="42" name="Ink 41"/>
                <p14:cNvContentPartPr/>
                <p14:nvPr/>
              </p14:nvContentPartPr>
              <p14:xfrm>
                <a:off x="7143529" y="2754930"/>
                <a:ext cx="360" cy="360"/>
              </p14:xfrm>
            </p:contentPart>
          </mc:Choice>
          <mc:Fallback xmlns="">
            <p:pic>
              <p:nvPicPr>
                <p:cNvPr id="42" name="Ink 41"/>
              </p:nvPicPr>
              <p:blipFill>
                <a:blip r:embed="rId9"/>
              </p:blipFill>
              <p:spPr>
                <a:xfrm>
                  <a:off x="7143529" y="275493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1" p14:bwMode="auto">
              <p14:nvContentPartPr>
                <p14:cNvPr id="43" name="Ink 42"/>
                <p14:cNvContentPartPr/>
                <p14:nvPr/>
              </p14:nvContentPartPr>
              <p14:xfrm>
                <a:off x="7143529" y="2743050"/>
                <a:ext cx="360" cy="360"/>
              </p14:xfrm>
            </p:contentPart>
          </mc:Choice>
          <mc:Fallback xmlns="">
            <p:pic>
              <p:nvPicPr>
                <p:cNvPr id="43" name="Ink 42"/>
              </p:nvPicPr>
              <p:blipFill>
                <a:blip r:embed="rId9"/>
              </p:blipFill>
              <p:spPr>
                <a:xfrm>
                  <a:off x="7143529" y="274305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2" p14:bwMode="auto">
              <p14:nvContentPartPr>
                <p14:cNvPr id="44" name="Ink 43"/>
                <p14:cNvContentPartPr/>
                <p14:nvPr/>
              </p14:nvContentPartPr>
              <p14:xfrm>
                <a:off x="7138849" y="2743050"/>
                <a:ext cx="360" cy="360"/>
              </p14:xfrm>
            </p:contentPart>
          </mc:Choice>
          <mc:Fallback xmlns="">
            <p:pic>
              <p:nvPicPr>
                <p:cNvPr id="44" name="Ink 43"/>
              </p:nvPicPr>
              <p:blipFill>
                <a:blip r:embed="rId9"/>
              </p:blipFill>
              <p:spPr>
                <a:xfrm>
                  <a:off x="7138849" y="274305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3" p14:bwMode="auto">
              <p14:nvContentPartPr>
                <p14:cNvPr id="46" name="Ink 45"/>
                <p14:cNvContentPartPr/>
                <p14:nvPr/>
              </p14:nvContentPartPr>
              <p14:xfrm>
                <a:off x="7136329" y="2747730"/>
                <a:ext cx="360" cy="360"/>
              </p14:xfrm>
            </p:contentPart>
          </mc:Choice>
          <mc:Fallback xmlns="">
            <p:pic>
              <p:nvPicPr>
                <p:cNvPr id="46" name="Ink 45"/>
              </p:nvPicPr>
              <p:blipFill>
                <a:blip r:embed="rId9"/>
              </p:blipFill>
              <p:spPr>
                <a:xfrm>
                  <a:off x="7136329" y="274773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4" p14:bwMode="auto">
              <p14:nvContentPartPr>
                <p14:cNvPr id="47" name="Ink 46"/>
                <p14:cNvContentPartPr/>
                <p14:nvPr/>
              </p14:nvContentPartPr>
              <p14:xfrm>
                <a:off x="7136329" y="2754930"/>
                <a:ext cx="360" cy="360"/>
              </p14:xfrm>
            </p:contentPart>
          </mc:Choice>
          <mc:Fallback xmlns="">
            <p:pic>
              <p:nvPicPr>
                <p:cNvPr id="47" name="Ink 46"/>
              </p:nvPicPr>
              <p:blipFill>
                <a:blip r:embed="rId9"/>
              </p:blipFill>
              <p:spPr>
                <a:xfrm>
                  <a:off x="7136329" y="275493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5" p14:bwMode="auto">
              <p14:nvContentPartPr>
                <p14:cNvPr id="48" name="Ink 47"/>
                <p14:cNvContentPartPr/>
                <p14:nvPr/>
              </p14:nvContentPartPr>
              <p14:xfrm>
                <a:off x="7131649" y="2754930"/>
                <a:ext cx="360" cy="360"/>
              </p14:xfrm>
            </p:contentPart>
          </mc:Choice>
          <mc:Fallback xmlns="">
            <p:pic>
              <p:nvPicPr>
                <p:cNvPr id="48" name="Ink 47"/>
              </p:nvPicPr>
              <p:blipFill>
                <a:blip r:embed="rId9"/>
              </p:blipFill>
              <p:spPr>
                <a:xfrm>
                  <a:off x="7131649" y="275493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6" p14:bwMode="auto">
              <p14:nvContentPartPr>
                <p14:cNvPr id="49" name="Ink 48"/>
                <p14:cNvContentPartPr/>
                <p14:nvPr/>
              </p14:nvContentPartPr>
              <p14:xfrm>
                <a:off x="7129129" y="2766810"/>
                <a:ext cx="360" cy="360"/>
              </p14:xfrm>
            </p:contentPart>
          </mc:Choice>
          <mc:Fallback xmlns="">
            <p:pic>
              <p:nvPicPr>
                <p:cNvPr id="49" name="Ink 48"/>
              </p:nvPicPr>
              <p:blipFill>
                <a:blip r:embed="rId9"/>
              </p:blipFill>
              <p:spPr>
                <a:xfrm>
                  <a:off x="7129129" y="276681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7" p14:bwMode="auto">
              <p14:nvContentPartPr>
                <p14:cNvPr id="50" name="Ink 49"/>
                <p14:cNvContentPartPr/>
                <p14:nvPr/>
              </p14:nvContentPartPr>
              <p14:xfrm>
                <a:off x="7129129" y="2774010"/>
                <a:ext cx="360" cy="720"/>
              </p14:xfrm>
            </p:contentPart>
          </mc:Choice>
          <mc:Fallback xmlns="">
            <p:pic>
              <p:nvPicPr>
                <p:cNvPr id="50" name="Ink 49"/>
              </p:nvPicPr>
              <p:blipFill>
                <a:blip r:embed="rId18"/>
              </p:blipFill>
              <p:spPr>
                <a:xfrm>
                  <a:off x="7129129" y="2774010"/>
                  <a:ext cx="360" cy="72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9" p14:bwMode="auto">
              <p14:nvContentPartPr>
                <p14:cNvPr id="51" name="Ink 50"/>
                <p14:cNvContentPartPr/>
                <p14:nvPr/>
              </p14:nvContentPartPr>
              <p14:xfrm>
                <a:off x="7143529" y="2776170"/>
                <a:ext cx="360" cy="360"/>
              </p14:xfrm>
            </p:contentPart>
          </mc:Choice>
          <mc:Fallback xmlns="">
            <p:pic>
              <p:nvPicPr>
                <p:cNvPr id="51" name="Ink 50"/>
              </p:nvPicPr>
              <p:blipFill>
                <a:blip r:embed="rId9"/>
              </p:blipFill>
              <p:spPr>
                <a:xfrm>
                  <a:off x="7143529" y="277617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20" p14:bwMode="auto">
              <p14:nvContentPartPr>
                <p14:cNvPr id="52" name="Ink 51"/>
                <p14:cNvContentPartPr/>
                <p14:nvPr/>
              </p14:nvContentPartPr>
              <p14:xfrm>
                <a:off x="7148209" y="2773650"/>
                <a:ext cx="360" cy="720"/>
              </p14:xfrm>
            </p:contentPart>
          </mc:Choice>
          <mc:Fallback xmlns="">
            <p:pic>
              <p:nvPicPr>
                <p:cNvPr id="52" name="Ink 51"/>
              </p:nvPicPr>
              <p:blipFill>
                <a:blip r:embed="rId18"/>
              </p:blipFill>
              <p:spPr>
                <a:xfrm>
                  <a:off x="7148209" y="2773650"/>
                  <a:ext cx="360" cy="72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21" p14:bwMode="auto">
              <p14:nvContentPartPr>
                <p14:cNvPr id="53" name="Ink 52"/>
                <p14:cNvContentPartPr/>
                <p14:nvPr/>
              </p14:nvContentPartPr>
              <p14:xfrm>
                <a:off x="7148209" y="2752410"/>
                <a:ext cx="5040" cy="14760"/>
              </p14:xfrm>
            </p:contentPart>
          </mc:Choice>
          <mc:Fallback xmlns="">
            <p:pic>
              <p:nvPicPr>
                <p:cNvPr id="53" name="Ink 52"/>
              </p:nvPicPr>
              <p:blipFill>
                <a:blip r:embed="rId22"/>
              </p:blipFill>
              <p:spPr>
                <a:xfrm>
                  <a:off x="7148209" y="2752410"/>
                  <a:ext cx="5040" cy="147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23" p14:bwMode="auto">
              <p14:nvContentPartPr>
                <p14:cNvPr id="54" name="Ink 53"/>
                <p14:cNvContentPartPr/>
                <p14:nvPr/>
              </p14:nvContentPartPr>
              <p14:xfrm>
                <a:off x="7153249" y="2752410"/>
                <a:ext cx="360" cy="360"/>
              </p14:xfrm>
            </p:contentPart>
          </mc:Choice>
          <mc:Fallback xmlns="">
            <p:pic>
              <p:nvPicPr>
                <p:cNvPr id="54" name="Ink 53"/>
              </p:nvPicPr>
              <p:blipFill>
                <a:blip r:embed="rId9"/>
              </p:blipFill>
              <p:spPr>
                <a:xfrm>
                  <a:off x="7153249" y="275241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24" p14:bwMode="auto">
              <p14:nvContentPartPr>
                <p14:cNvPr id="55" name="Ink 54"/>
                <p14:cNvContentPartPr/>
                <p14:nvPr/>
              </p14:nvContentPartPr>
              <p14:xfrm>
                <a:off x="7155409" y="2743050"/>
                <a:ext cx="360" cy="360"/>
              </p14:xfrm>
            </p:contentPart>
          </mc:Choice>
          <mc:Fallback xmlns="">
            <p:pic>
              <p:nvPicPr>
                <p:cNvPr id="55" name="Ink 54"/>
              </p:nvPicPr>
              <p:blipFill>
                <a:blip r:embed="rId9"/>
              </p:blipFill>
              <p:spPr>
                <a:xfrm>
                  <a:off x="7155409" y="274305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25" p14:bwMode="auto">
              <p14:nvContentPartPr>
                <p14:cNvPr id="56" name="Ink 55"/>
                <p14:cNvContentPartPr/>
                <p14:nvPr/>
              </p14:nvContentPartPr>
              <p14:xfrm>
                <a:off x="7153249" y="2750250"/>
                <a:ext cx="360" cy="1800"/>
              </p14:xfrm>
            </p:contentPart>
          </mc:Choice>
          <mc:Fallback xmlns="">
            <p:pic>
              <p:nvPicPr>
                <p:cNvPr id="56" name="Ink 55"/>
              </p:nvPicPr>
              <p:blipFill>
                <a:blip r:embed="rId26"/>
              </p:blipFill>
              <p:spPr>
                <a:xfrm>
                  <a:off x="7153249" y="2750250"/>
                  <a:ext cx="360" cy="180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27" p14:bwMode="auto">
              <p14:nvContentPartPr>
                <p14:cNvPr id="57" name="Ink 56"/>
                <p14:cNvContentPartPr/>
                <p14:nvPr/>
              </p14:nvContentPartPr>
              <p14:xfrm>
                <a:off x="7142449" y="2759610"/>
                <a:ext cx="8280" cy="19080"/>
              </p14:xfrm>
            </p:contentPart>
          </mc:Choice>
          <mc:Fallback xmlns="">
            <p:pic>
              <p:nvPicPr>
                <p:cNvPr id="57" name="Ink 56"/>
              </p:nvPicPr>
              <p:blipFill>
                <a:blip r:embed="rId28"/>
              </p:blipFill>
              <p:spPr>
                <a:xfrm>
                  <a:off x="7142449" y="2759610"/>
                  <a:ext cx="8280" cy="1908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29" p14:bwMode="auto">
              <p14:nvContentPartPr>
                <p14:cNvPr id="58" name="Ink 57"/>
                <p14:cNvContentPartPr/>
                <p14:nvPr/>
              </p14:nvContentPartPr>
              <p14:xfrm>
                <a:off x="7141009" y="2781210"/>
                <a:ext cx="360" cy="360"/>
              </p14:xfrm>
            </p:contentPart>
          </mc:Choice>
          <mc:Fallback xmlns="">
            <p:pic>
              <p:nvPicPr>
                <p:cNvPr id="58" name="Ink 57"/>
              </p:nvPicPr>
              <p:blipFill>
                <a:blip r:embed="rId9"/>
              </p:blipFill>
              <p:spPr>
                <a:xfrm>
                  <a:off x="7141009" y="278121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30" p14:bwMode="auto">
              <p14:nvContentPartPr>
                <p14:cNvPr id="59" name="Ink 58"/>
                <p14:cNvContentPartPr/>
                <p14:nvPr/>
              </p14:nvContentPartPr>
              <p14:xfrm>
                <a:off x="7134169" y="2776170"/>
                <a:ext cx="360" cy="360"/>
              </p14:xfrm>
            </p:contentPart>
          </mc:Choice>
          <mc:Fallback xmlns="">
            <p:pic>
              <p:nvPicPr>
                <p:cNvPr id="59" name="Ink 58"/>
              </p:nvPicPr>
              <p:blipFill>
                <a:blip r:embed="rId9"/>
              </p:blipFill>
              <p:spPr>
                <a:xfrm>
                  <a:off x="7134169" y="277617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31" p14:bwMode="auto">
              <p14:nvContentPartPr>
                <p14:cNvPr id="60" name="Ink 59"/>
                <p14:cNvContentPartPr/>
                <p14:nvPr/>
              </p14:nvContentPartPr>
              <p14:xfrm>
                <a:off x="7134169" y="2776170"/>
                <a:ext cx="360" cy="360"/>
              </p14:xfrm>
            </p:contentPart>
          </mc:Choice>
          <mc:Fallback xmlns="">
            <p:pic>
              <p:nvPicPr>
                <p:cNvPr id="60" name="Ink 59"/>
              </p:nvPicPr>
              <p:blipFill>
                <a:blip r:embed="rId9"/>
              </p:blipFill>
              <p:spPr>
                <a:xfrm>
                  <a:off x="7134169" y="2776170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32" p14:bwMode="auto">
              <p14:nvContentPartPr>
                <p14:cNvPr id="61" name="Ink 60"/>
                <p14:cNvContentPartPr/>
                <p14:nvPr/>
              </p14:nvContentPartPr>
              <p14:xfrm>
                <a:off x="7134169" y="2761050"/>
                <a:ext cx="7920" cy="10800"/>
              </p14:xfrm>
            </p:contentPart>
          </mc:Choice>
          <mc:Fallback xmlns="">
            <p:pic>
              <p:nvPicPr>
                <p:cNvPr id="61" name="Ink 60"/>
              </p:nvPicPr>
              <p:blipFill>
                <a:blip r:embed="rId33"/>
              </p:blipFill>
              <p:spPr>
                <a:xfrm>
                  <a:off x="7134169" y="2761050"/>
                  <a:ext cx="7920" cy="1080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34" p14:bwMode="auto">
              <p14:nvContentPartPr>
                <p14:cNvPr id="64" name="Ink 63"/>
                <p14:cNvContentPartPr/>
                <p14:nvPr/>
              </p14:nvContentPartPr>
              <p14:xfrm>
                <a:off x="7108335" y="2738370"/>
                <a:ext cx="28440" cy="67320"/>
              </p14:xfrm>
            </p:contentPart>
          </mc:Choice>
          <mc:Fallback xmlns="">
            <p:pic>
              <p:nvPicPr>
                <p:cNvPr id="64" name="Ink 63"/>
              </p:nvPicPr>
              <p:blipFill>
                <a:blip r:embed="rId35"/>
              </p:blipFill>
              <p:spPr>
                <a:xfrm>
                  <a:off x="7108335" y="2738370"/>
                  <a:ext cx="28440" cy="67320"/>
                </a:xfrm>
                <a:prstGeom prst="rect"/>
              </p:spPr>
            </p:pic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2889556" y="2709571"/>
            <a:ext cx="43691" cy="76763"/>
            <a:chOff x="2890309" y="2709570"/>
            <a:chExt cx="43702" cy="7676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36" p14:bwMode="auto">
              <p14:nvContentPartPr>
                <p14:cNvPr id="2" name="Ink 1"/>
                <p14:cNvContentPartPr/>
                <p14:nvPr/>
              </p14:nvContentPartPr>
              <p14:xfrm>
                <a:off x="2914325" y="2768535"/>
                <a:ext cx="360" cy="360"/>
              </p14:xfrm>
            </p:contentPart>
          </mc:Choice>
          <mc:Fallback xmlns="">
            <p:pic>
              <p:nvPicPr>
                <p:cNvPr id="2" name="Ink 1"/>
              </p:nvPicPr>
              <p:blipFill>
                <a:blip r:embed="rId2"/>
              </p:blipFill>
              <p:spPr>
                <a:xfrm>
                  <a:off x="2914325" y="2768535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37" p14:bwMode="auto">
              <p14:nvContentPartPr>
                <p14:cNvPr id="3" name="Ink 2"/>
                <p14:cNvContentPartPr/>
                <p14:nvPr/>
              </p14:nvContentPartPr>
              <p14:xfrm>
                <a:off x="2914325" y="2765295"/>
                <a:ext cx="360" cy="360"/>
              </p14:xfrm>
            </p:contentPart>
          </mc:Choice>
          <mc:Fallback xmlns="">
            <p:pic>
              <p:nvPicPr>
                <p:cNvPr id="3" name="Ink 2"/>
              </p:nvPicPr>
              <p:blipFill>
                <a:blip r:embed="rId2"/>
              </p:blipFill>
              <p:spPr>
                <a:xfrm>
                  <a:off x="2914325" y="2765295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38" p14:bwMode="auto">
              <p14:nvContentPartPr>
                <p14:cNvPr id="6" name="Ink 5"/>
                <p14:cNvContentPartPr/>
                <p14:nvPr/>
              </p14:nvContentPartPr>
              <p14:xfrm>
                <a:off x="2914325" y="2755575"/>
                <a:ext cx="360" cy="360"/>
              </p14:xfrm>
            </p:contentPart>
          </mc:Choice>
          <mc:Fallback xmlns="">
            <p:pic>
              <p:nvPicPr>
                <p:cNvPr id="6" name="Ink 5"/>
              </p:nvPicPr>
              <p:blipFill>
                <a:blip r:embed="rId2"/>
              </p:blipFill>
              <p:spPr>
                <a:xfrm>
                  <a:off x="2914325" y="2755575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39" p14:bwMode="auto">
              <p14:nvContentPartPr>
                <p14:cNvPr id="8" name="Ink 7"/>
                <p14:cNvContentPartPr/>
                <p14:nvPr/>
              </p14:nvContentPartPr>
              <p14:xfrm>
                <a:off x="2914325" y="2749455"/>
                <a:ext cx="360" cy="360"/>
              </p14:xfrm>
            </p:contentPart>
          </mc:Choice>
          <mc:Fallback xmlns="">
            <p:pic>
              <p:nvPicPr>
                <p:cNvPr id="8" name="Ink 7"/>
              </p:nvPicPr>
              <p:blipFill>
                <a:blip r:embed="rId2"/>
              </p:blipFill>
              <p:spPr>
                <a:xfrm>
                  <a:off x="2914325" y="2749455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40" p14:bwMode="auto">
              <p14:nvContentPartPr>
                <p14:cNvPr id="9" name="Ink 8"/>
                <p14:cNvContentPartPr/>
                <p14:nvPr/>
              </p14:nvContentPartPr>
              <p14:xfrm>
                <a:off x="2914325" y="2736495"/>
                <a:ext cx="360" cy="360"/>
              </p14:xfrm>
            </p:contentPart>
          </mc:Choice>
          <mc:Fallback xmlns="">
            <p:pic>
              <p:nvPicPr>
                <p:cNvPr id="9" name="Ink 8"/>
              </p:nvPicPr>
              <p:blipFill>
                <a:blip r:embed="rId2"/>
              </p:blipFill>
              <p:spPr>
                <a:xfrm>
                  <a:off x="2914325" y="2736495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41" p14:bwMode="auto">
              <p14:nvContentPartPr>
                <p14:cNvPr id="16" name="Ink 15"/>
                <p14:cNvContentPartPr/>
                <p14:nvPr/>
              </p14:nvContentPartPr>
              <p14:xfrm>
                <a:off x="2904851" y="2749973"/>
                <a:ext cx="360" cy="360"/>
              </p14:xfrm>
            </p:contentPart>
          </mc:Choice>
          <mc:Fallback xmlns="">
            <p:pic>
              <p:nvPicPr>
                <p:cNvPr id="16" name="Ink 15"/>
              </p:nvPicPr>
              <p:blipFill>
                <a:blip r:embed="rId2"/>
              </p:blipFill>
              <p:spPr>
                <a:xfrm>
                  <a:off x="2904851" y="2749973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42" p14:bwMode="auto">
              <p14:nvContentPartPr>
                <p14:cNvPr id="18" name="Ink 17"/>
                <p14:cNvContentPartPr/>
                <p14:nvPr/>
              </p14:nvContentPartPr>
              <p14:xfrm>
                <a:off x="2900171" y="2757173"/>
                <a:ext cx="360" cy="360"/>
              </p14:xfrm>
            </p:contentPart>
          </mc:Choice>
          <mc:Fallback xmlns="">
            <p:pic>
              <p:nvPicPr>
                <p:cNvPr id="18" name="Ink 17"/>
              </p:nvPicPr>
              <p:blipFill>
                <a:blip r:embed="rId2"/>
              </p:blipFill>
              <p:spPr>
                <a:xfrm>
                  <a:off x="2900171" y="2757173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43" p14:bwMode="auto">
              <p14:nvContentPartPr>
                <p14:cNvPr id="20" name="Ink 19"/>
                <p14:cNvContentPartPr/>
                <p14:nvPr/>
              </p14:nvContentPartPr>
              <p14:xfrm>
                <a:off x="2916731" y="2764373"/>
                <a:ext cx="360" cy="360"/>
              </p14:xfrm>
            </p:contentPart>
          </mc:Choice>
          <mc:Fallback xmlns="">
            <p:pic>
              <p:nvPicPr>
                <p:cNvPr id="20" name="Ink 19"/>
              </p:nvPicPr>
              <p:blipFill>
                <a:blip r:embed="rId2"/>
              </p:blipFill>
              <p:spPr>
                <a:xfrm>
                  <a:off x="2916731" y="2764373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44" p14:bwMode="auto">
              <p14:nvContentPartPr>
                <p14:cNvPr id="21" name="Ink 20"/>
                <p14:cNvContentPartPr/>
                <p14:nvPr/>
              </p14:nvContentPartPr>
              <p14:xfrm>
                <a:off x="2926451" y="2762213"/>
                <a:ext cx="360" cy="360"/>
              </p14:xfrm>
            </p:contentPart>
          </mc:Choice>
          <mc:Fallback xmlns="">
            <p:pic>
              <p:nvPicPr>
                <p:cNvPr id="21" name="Ink 20"/>
              </p:nvPicPr>
              <p:blipFill>
                <a:blip r:embed="rId2"/>
              </p:blipFill>
              <p:spPr>
                <a:xfrm>
                  <a:off x="2926451" y="2762213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45" p14:bwMode="auto">
              <p14:nvContentPartPr>
                <p14:cNvPr id="22" name="Ink 21"/>
                <p14:cNvContentPartPr/>
                <p14:nvPr/>
              </p14:nvContentPartPr>
              <p14:xfrm>
                <a:off x="2933651" y="2757173"/>
                <a:ext cx="360" cy="360"/>
              </p14:xfrm>
            </p:contentPart>
          </mc:Choice>
          <mc:Fallback xmlns="">
            <p:pic>
              <p:nvPicPr>
                <p:cNvPr id="22" name="Ink 21"/>
              </p:nvPicPr>
              <p:blipFill>
                <a:blip r:embed="rId2"/>
              </p:blipFill>
              <p:spPr>
                <a:xfrm>
                  <a:off x="2933651" y="2757173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46" p14:bwMode="auto">
              <p14:nvContentPartPr>
                <p14:cNvPr id="25" name="Ink 24"/>
                <p14:cNvContentPartPr/>
                <p14:nvPr/>
              </p14:nvContentPartPr>
              <p14:xfrm>
                <a:off x="2916731" y="2780933"/>
                <a:ext cx="360" cy="360"/>
              </p14:xfrm>
            </p:contentPart>
          </mc:Choice>
          <mc:Fallback xmlns="">
            <p:pic>
              <p:nvPicPr>
                <p:cNvPr id="25" name="Ink 24"/>
              </p:nvPicPr>
              <p:blipFill>
                <a:blip r:embed="rId2"/>
              </p:blipFill>
              <p:spPr>
                <a:xfrm>
                  <a:off x="2916731" y="2780933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47" p14:bwMode="auto">
              <p14:nvContentPartPr>
                <p14:cNvPr id="26" name="Ink 25"/>
                <p14:cNvContentPartPr/>
                <p14:nvPr/>
              </p14:nvContentPartPr>
              <p14:xfrm>
                <a:off x="2923931" y="2771573"/>
                <a:ext cx="360" cy="360"/>
              </p14:xfrm>
            </p:contentPart>
          </mc:Choice>
          <mc:Fallback xmlns="">
            <p:pic>
              <p:nvPicPr>
                <p:cNvPr id="26" name="Ink 25"/>
              </p:nvPicPr>
              <p:blipFill>
                <a:blip r:embed="rId2"/>
              </p:blipFill>
              <p:spPr>
                <a:xfrm>
                  <a:off x="2923931" y="2771573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48" p14:bwMode="auto">
              <p14:nvContentPartPr>
                <p14:cNvPr id="28" name="Ink 27"/>
                <p14:cNvContentPartPr/>
                <p14:nvPr/>
              </p14:nvContentPartPr>
              <p14:xfrm>
                <a:off x="2931131" y="2771573"/>
                <a:ext cx="360" cy="360"/>
              </p14:xfrm>
            </p:contentPart>
          </mc:Choice>
          <mc:Fallback xmlns="">
            <p:pic>
              <p:nvPicPr>
                <p:cNvPr id="28" name="Ink 27"/>
              </p:nvPicPr>
              <p:blipFill>
                <a:blip r:embed="rId2"/>
              </p:blipFill>
              <p:spPr>
                <a:xfrm>
                  <a:off x="2931131" y="2771573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49" p14:bwMode="auto">
              <p14:nvContentPartPr>
                <p14:cNvPr id="29" name="Ink 28"/>
                <p14:cNvContentPartPr/>
                <p14:nvPr/>
              </p14:nvContentPartPr>
              <p14:xfrm>
                <a:off x="2904851" y="2785973"/>
                <a:ext cx="360" cy="360"/>
              </p14:xfrm>
            </p:contentPart>
          </mc:Choice>
          <mc:Fallback xmlns="">
            <p:pic>
              <p:nvPicPr>
                <p:cNvPr id="29" name="Ink 28"/>
              </p:nvPicPr>
              <p:blipFill>
                <a:blip r:embed="rId2"/>
              </p:blipFill>
              <p:spPr>
                <a:xfrm>
                  <a:off x="2904851" y="2785973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50" p14:bwMode="auto">
              <p14:nvContentPartPr>
                <p14:cNvPr id="30" name="Ink 29"/>
                <p14:cNvContentPartPr/>
                <p14:nvPr/>
              </p14:nvContentPartPr>
              <p14:xfrm>
                <a:off x="2904851" y="2785973"/>
                <a:ext cx="360" cy="360"/>
              </p14:xfrm>
            </p:contentPart>
          </mc:Choice>
          <mc:Fallback xmlns="">
            <p:pic>
              <p:nvPicPr>
                <p:cNvPr id="30" name="Ink 29"/>
              </p:nvPicPr>
              <p:blipFill>
                <a:blip r:embed="rId2"/>
              </p:blipFill>
              <p:spPr>
                <a:xfrm>
                  <a:off x="2904851" y="2785973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51" p14:bwMode="auto">
              <p14:nvContentPartPr>
                <p14:cNvPr id="66" name="Ink 65"/>
                <p14:cNvContentPartPr/>
                <p14:nvPr/>
              </p14:nvContentPartPr>
              <p14:xfrm>
                <a:off x="2890309" y="2709570"/>
                <a:ext cx="36360" cy="68040"/>
              </p14:xfrm>
            </p:contentPart>
          </mc:Choice>
          <mc:Fallback xmlns="">
            <p:pic>
              <p:nvPicPr>
                <p:cNvPr id="66" name="Ink 65"/>
              </p:nvPicPr>
              <p:blipFill>
                <a:blip r:embed="rId52"/>
              </p:blipFill>
              <p:spPr>
                <a:xfrm>
                  <a:off x="2890309" y="2709570"/>
                  <a:ext cx="36360" cy="68040"/>
                </a:xfrm>
                <a:prstGeom prst="rect"/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r:id="rId53" p14:bwMode="auto">
            <p14:nvContentPartPr>
              <p14:cNvPr id="73" name="Ink 72"/>
              <p14:cNvContentPartPr/>
              <p14:nvPr/>
            </p14:nvContentPartPr>
            <p14:xfrm>
              <a:off x="685042" y="-762240"/>
              <a:ext cx="360" cy="5400"/>
            </p14:xfrm>
          </p:contentPart>
        </mc:Choice>
        <mc:Fallback xmlns="">
          <p:pic>
            <p:nvPicPr>
              <p:cNvPr id="73" name="Ink 72"/>
            </p:nvPicPr>
            <p:blipFill>
              <a:blip r:embed="rId54"/>
            </p:blipFill>
            <p:spPr>
              <a:xfrm>
                <a:off x="685042" y="-762240"/>
                <a:ext cx="360" cy="5400"/>
              </a:xfrm>
              <a:prstGeom prst="rect"/>
            </p:spPr>
          </p:pic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6707" r="49997" b="-116"/>
          <a:stretch>
            <a:fillRect/>
          </a:stretch>
        </p:blipFill>
        <p:spPr>
          <a:xfrm>
            <a:off x="0" y="-635"/>
            <a:ext cx="6271895" cy="710755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3" t="6603" r="10858" b="8"/>
          <a:stretch>
            <a:fillRect/>
          </a:stretch>
        </p:blipFill>
        <p:spPr>
          <a:xfrm>
            <a:off x="6271260" y="0"/>
            <a:ext cx="5906770" cy="7106920"/>
          </a:xfrm>
        </p:spPr>
      </p:pic>
      <p:sp>
        <p:nvSpPr>
          <p:cNvPr id="11" name="Text Box 10"/>
          <p:cNvSpPr txBox="1"/>
          <p:nvPr/>
        </p:nvSpPr>
        <p:spPr>
          <a:xfrm>
            <a:off x="7846695" y="2205355"/>
            <a:ext cx="4062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 b="39786"/>
          <a:stretch>
            <a:fillRect/>
          </a:stretch>
        </p:blipFill>
        <p:spPr>
          <a:xfrm>
            <a:off x="-635" y="0"/>
            <a:ext cx="12202795" cy="3335020"/>
          </a:xfrm>
          <a:prstGeom prst="rect">
            <a:avLst/>
          </a:prstGeom>
        </p:spPr>
      </p:pic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t="7069" r="-151" b="40520"/>
          <a:stretch>
            <a:fillRect/>
          </a:stretch>
        </p:blipFill>
        <p:spPr>
          <a:xfrm>
            <a:off x="0" y="3335020"/>
            <a:ext cx="12223750" cy="330517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l="7516" t="524" b="524"/>
          <a:stretch>
            <a:fillRect/>
          </a:stretch>
        </p:blipFill>
        <p:spPr>
          <a:xfrm>
            <a:off x="635" y="635"/>
            <a:ext cx="131184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"/>
            <a:ext cx="12188825" cy="6856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759376" y="-2654560"/>
            <a:ext cx="7198960" cy="383644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769510" y="-2654560"/>
            <a:ext cx="7198960" cy="383644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11682" y="5093814"/>
            <a:ext cx="3663390" cy="1979757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9537117" y="5093814"/>
            <a:ext cx="3663390" cy="1979757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8" name="Group 3"/>
          <p:cNvGrpSpPr/>
          <p:nvPr/>
        </p:nvGrpSpPr>
        <p:grpSpPr>
          <a:xfrm>
            <a:off x="982980" y="1335405"/>
            <a:ext cx="4146550" cy="1219835"/>
            <a:chOff x="183310" y="-1278"/>
            <a:chExt cx="11556190" cy="1757593"/>
          </a:xfrm>
        </p:grpSpPr>
        <p:grpSp>
          <p:nvGrpSpPr>
            <p:cNvPr id="19" name="Group 4"/>
            <p:cNvGrpSpPr/>
            <p:nvPr/>
          </p:nvGrpSpPr>
          <p:grpSpPr>
            <a:xfrm>
              <a:off x="183310" y="-1278"/>
              <a:ext cx="11556190" cy="1757593"/>
              <a:chOff x="151028" y="-1058"/>
              <a:chExt cx="9521073" cy="1455472"/>
            </a:xfrm>
          </p:grpSpPr>
          <p:sp>
            <p:nvSpPr>
              <p:cNvPr id="23" name="Freeform 5"/>
              <p:cNvSpPr/>
              <p:nvPr/>
            </p:nvSpPr>
            <p:spPr>
              <a:xfrm>
                <a:off x="151028" y="-1058"/>
                <a:ext cx="9521073" cy="1455472"/>
              </a:xfrm>
              <a:custGeom>
                <a:avLst/>
                <a:gdLst/>
                <a:ahLst/>
                <a:cxnLst/>
                <a:rect l="l" t="t" r="r" b="b"/>
                <a:pathLst>
                  <a:path w="9521074" h="1455472">
                    <a:moveTo>
                      <a:pt x="9492475" y="447002"/>
                    </a:moveTo>
                    <a:cubicBezTo>
                      <a:pt x="9488538" y="412458"/>
                      <a:pt x="9474187" y="379946"/>
                      <a:pt x="9451073" y="354038"/>
                    </a:cubicBezTo>
                    <a:cubicBezTo>
                      <a:pt x="9384907" y="279870"/>
                      <a:pt x="9242032" y="128486"/>
                      <a:pt x="9155545" y="95085"/>
                    </a:cubicBezTo>
                    <a:cubicBezTo>
                      <a:pt x="8998319" y="34506"/>
                      <a:pt x="8901925" y="12789"/>
                      <a:pt x="8865222" y="5931"/>
                    </a:cubicBezTo>
                    <a:cubicBezTo>
                      <a:pt x="8855062" y="4026"/>
                      <a:pt x="8844903" y="3137"/>
                      <a:pt x="8834488" y="3137"/>
                    </a:cubicBezTo>
                    <a:lnTo>
                      <a:pt x="727016" y="3137"/>
                    </a:lnTo>
                    <a:cubicBezTo>
                      <a:pt x="722317" y="3137"/>
                      <a:pt x="717618" y="2883"/>
                      <a:pt x="712919" y="2502"/>
                    </a:cubicBezTo>
                    <a:cubicBezTo>
                      <a:pt x="686249" y="343"/>
                      <a:pt x="578426" y="-6007"/>
                      <a:pt x="412437" y="16345"/>
                    </a:cubicBezTo>
                    <a:cubicBezTo>
                      <a:pt x="237177" y="39967"/>
                      <a:pt x="156913" y="138392"/>
                      <a:pt x="68775" y="248882"/>
                    </a:cubicBezTo>
                    <a:cubicBezTo>
                      <a:pt x="68775" y="248882"/>
                      <a:pt x="16959" y="316192"/>
                      <a:pt x="8196" y="473164"/>
                    </a:cubicBezTo>
                    <a:cubicBezTo>
                      <a:pt x="2354" y="577050"/>
                      <a:pt x="-3234" y="746849"/>
                      <a:pt x="2227" y="917664"/>
                    </a:cubicBezTo>
                    <a:cubicBezTo>
                      <a:pt x="4767" y="997547"/>
                      <a:pt x="39819" y="1073747"/>
                      <a:pt x="77919" y="1140422"/>
                    </a:cubicBezTo>
                    <a:cubicBezTo>
                      <a:pt x="130624" y="1232751"/>
                      <a:pt x="213682" y="1306919"/>
                      <a:pt x="316552" y="1347813"/>
                    </a:cubicBezTo>
                    <a:cubicBezTo>
                      <a:pt x="327347" y="1352131"/>
                      <a:pt x="338015" y="1356195"/>
                      <a:pt x="348556" y="1360259"/>
                    </a:cubicBezTo>
                    <a:cubicBezTo>
                      <a:pt x="400499" y="1380325"/>
                      <a:pt x="445838" y="1396073"/>
                      <a:pt x="484573" y="1408519"/>
                    </a:cubicBezTo>
                    <a:cubicBezTo>
                      <a:pt x="576140" y="1437856"/>
                      <a:pt x="671898" y="1452334"/>
                      <a:pt x="951225" y="1452334"/>
                    </a:cubicBezTo>
                    <a:lnTo>
                      <a:pt x="1934419" y="1452334"/>
                    </a:lnTo>
                    <a:cubicBezTo>
                      <a:pt x="1934419" y="1452334"/>
                      <a:pt x="7564442" y="1452334"/>
                      <a:pt x="7564442" y="1452334"/>
                    </a:cubicBezTo>
                    <a:lnTo>
                      <a:pt x="8776958" y="1452334"/>
                    </a:lnTo>
                    <a:cubicBezTo>
                      <a:pt x="8781657" y="1452334"/>
                      <a:pt x="8786356" y="1452588"/>
                      <a:pt x="8791055" y="1452969"/>
                    </a:cubicBezTo>
                    <a:cubicBezTo>
                      <a:pt x="8817724" y="1455128"/>
                      <a:pt x="8925547" y="1461478"/>
                      <a:pt x="9091536" y="1439126"/>
                    </a:cubicBezTo>
                    <a:cubicBezTo>
                      <a:pt x="9266923" y="1415504"/>
                      <a:pt x="9344267" y="1346924"/>
                      <a:pt x="9432278" y="1236434"/>
                    </a:cubicBezTo>
                    <a:cubicBezTo>
                      <a:pt x="9432278" y="1236434"/>
                      <a:pt x="9432278" y="1236434"/>
                      <a:pt x="9432532" y="1236053"/>
                    </a:cubicBezTo>
                    <a:cubicBezTo>
                      <a:pt x="9467330" y="1189444"/>
                      <a:pt x="9487904" y="1133818"/>
                      <a:pt x="9492222" y="1075906"/>
                    </a:cubicBezTo>
                    <a:cubicBezTo>
                      <a:pt x="9501620" y="949287"/>
                      <a:pt x="9519399" y="721449"/>
                      <a:pt x="9521050" y="713194"/>
                    </a:cubicBezTo>
                    <a:cubicBezTo>
                      <a:pt x="9521178" y="705955"/>
                      <a:pt x="9520797" y="698716"/>
                      <a:pt x="9520034" y="691477"/>
                    </a:cubicBezTo>
                    <a:lnTo>
                      <a:pt x="9492348" y="447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</p:sp>
        </p:grpSp>
        <p:sp>
          <p:nvSpPr>
            <p:cNvPr id="20" name="TextBox 6"/>
            <p:cNvSpPr txBox="1"/>
            <p:nvPr/>
          </p:nvSpPr>
          <p:spPr>
            <a:xfrm>
              <a:off x="534743" y="390208"/>
              <a:ext cx="10486902" cy="1056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vi-VN" alt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xinh</a:t>
              </a:r>
              <a:endParaRPr lang="vi-VN" altLang="en-US" sz="6000" b="1" dirty="0">
                <a:solidFill>
                  <a:srgbClr val="302F2F"/>
                </a:solidFill>
                <a:latin typeface=".VnAvant" panose="020B7200000000000000" pitchFamily="34" charset="0"/>
                <a:ea typeface="Asap Bold" panose="020B0604020202020204"/>
                <a:cs typeface="Asap Bold" panose="020B0604020202020204"/>
                <a:sym typeface="Asap Bold" panose="020B0604020202020204"/>
              </a:endParaRPr>
            </a:p>
          </p:txBody>
        </p:sp>
      </p:grpSp>
      <p:grpSp>
        <p:nvGrpSpPr>
          <p:cNvPr id="11" name="Group 3"/>
          <p:cNvGrpSpPr/>
          <p:nvPr/>
        </p:nvGrpSpPr>
        <p:grpSpPr>
          <a:xfrm>
            <a:off x="982980" y="2810510"/>
            <a:ext cx="4146550" cy="1219835"/>
            <a:chOff x="183310" y="-1278"/>
            <a:chExt cx="11556190" cy="1757593"/>
          </a:xfrm>
        </p:grpSpPr>
        <p:grpSp>
          <p:nvGrpSpPr>
            <p:cNvPr id="12" name="Group 4"/>
            <p:cNvGrpSpPr/>
            <p:nvPr/>
          </p:nvGrpSpPr>
          <p:grpSpPr>
            <a:xfrm>
              <a:off x="183310" y="-1278"/>
              <a:ext cx="11556190" cy="1757593"/>
              <a:chOff x="151028" y="-1058"/>
              <a:chExt cx="9521073" cy="1455472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151028" y="-1058"/>
                <a:ext cx="9521073" cy="1455472"/>
              </a:xfrm>
              <a:custGeom>
                <a:avLst/>
                <a:gdLst/>
                <a:ahLst/>
                <a:cxnLst/>
                <a:rect l="l" t="t" r="r" b="b"/>
                <a:pathLst>
                  <a:path w="9521074" h="1455472">
                    <a:moveTo>
                      <a:pt x="9492475" y="447002"/>
                    </a:moveTo>
                    <a:cubicBezTo>
                      <a:pt x="9488538" y="412458"/>
                      <a:pt x="9474187" y="379946"/>
                      <a:pt x="9451073" y="354038"/>
                    </a:cubicBezTo>
                    <a:cubicBezTo>
                      <a:pt x="9384907" y="279870"/>
                      <a:pt x="9242032" y="128486"/>
                      <a:pt x="9155545" y="95085"/>
                    </a:cubicBezTo>
                    <a:cubicBezTo>
                      <a:pt x="8998319" y="34506"/>
                      <a:pt x="8901925" y="12789"/>
                      <a:pt x="8865222" y="5931"/>
                    </a:cubicBezTo>
                    <a:cubicBezTo>
                      <a:pt x="8855062" y="4026"/>
                      <a:pt x="8844903" y="3137"/>
                      <a:pt x="8834488" y="3137"/>
                    </a:cubicBezTo>
                    <a:lnTo>
                      <a:pt x="727016" y="3137"/>
                    </a:lnTo>
                    <a:cubicBezTo>
                      <a:pt x="722317" y="3137"/>
                      <a:pt x="717618" y="2883"/>
                      <a:pt x="712919" y="2502"/>
                    </a:cubicBezTo>
                    <a:cubicBezTo>
                      <a:pt x="686249" y="343"/>
                      <a:pt x="578426" y="-6007"/>
                      <a:pt x="412437" y="16345"/>
                    </a:cubicBezTo>
                    <a:cubicBezTo>
                      <a:pt x="237177" y="39967"/>
                      <a:pt x="156913" y="138392"/>
                      <a:pt x="68775" y="248882"/>
                    </a:cubicBezTo>
                    <a:cubicBezTo>
                      <a:pt x="68775" y="248882"/>
                      <a:pt x="16959" y="316192"/>
                      <a:pt x="8196" y="473164"/>
                    </a:cubicBezTo>
                    <a:cubicBezTo>
                      <a:pt x="2354" y="577050"/>
                      <a:pt x="-3234" y="746849"/>
                      <a:pt x="2227" y="917664"/>
                    </a:cubicBezTo>
                    <a:cubicBezTo>
                      <a:pt x="4767" y="997547"/>
                      <a:pt x="39819" y="1073747"/>
                      <a:pt x="77919" y="1140422"/>
                    </a:cubicBezTo>
                    <a:cubicBezTo>
                      <a:pt x="130624" y="1232751"/>
                      <a:pt x="213682" y="1306919"/>
                      <a:pt x="316552" y="1347813"/>
                    </a:cubicBezTo>
                    <a:cubicBezTo>
                      <a:pt x="327347" y="1352131"/>
                      <a:pt x="338015" y="1356195"/>
                      <a:pt x="348556" y="1360259"/>
                    </a:cubicBezTo>
                    <a:cubicBezTo>
                      <a:pt x="400499" y="1380325"/>
                      <a:pt x="445838" y="1396073"/>
                      <a:pt x="484573" y="1408519"/>
                    </a:cubicBezTo>
                    <a:cubicBezTo>
                      <a:pt x="576140" y="1437856"/>
                      <a:pt x="671898" y="1452334"/>
                      <a:pt x="951225" y="1452334"/>
                    </a:cubicBezTo>
                    <a:lnTo>
                      <a:pt x="1934419" y="1452334"/>
                    </a:lnTo>
                    <a:cubicBezTo>
                      <a:pt x="1934419" y="1452334"/>
                      <a:pt x="7564442" y="1452334"/>
                      <a:pt x="7564442" y="1452334"/>
                    </a:cubicBezTo>
                    <a:lnTo>
                      <a:pt x="8776958" y="1452334"/>
                    </a:lnTo>
                    <a:cubicBezTo>
                      <a:pt x="8781657" y="1452334"/>
                      <a:pt x="8786356" y="1452588"/>
                      <a:pt x="8791055" y="1452969"/>
                    </a:cubicBezTo>
                    <a:cubicBezTo>
                      <a:pt x="8817724" y="1455128"/>
                      <a:pt x="8925547" y="1461478"/>
                      <a:pt x="9091536" y="1439126"/>
                    </a:cubicBezTo>
                    <a:cubicBezTo>
                      <a:pt x="9266923" y="1415504"/>
                      <a:pt x="9344267" y="1346924"/>
                      <a:pt x="9432278" y="1236434"/>
                    </a:cubicBezTo>
                    <a:cubicBezTo>
                      <a:pt x="9432278" y="1236434"/>
                      <a:pt x="9432278" y="1236434"/>
                      <a:pt x="9432532" y="1236053"/>
                    </a:cubicBezTo>
                    <a:cubicBezTo>
                      <a:pt x="9467330" y="1189444"/>
                      <a:pt x="9487904" y="1133818"/>
                      <a:pt x="9492222" y="1075906"/>
                    </a:cubicBezTo>
                    <a:cubicBezTo>
                      <a:pt x="9501620" y="949287"/>
                      <a:pt x="9519399" y="721449"/>
                      <a:pt x="9521050" y="713194"/>
                    </a:cubicBezTo>
                    <a:cubicBezTo>
                      <a:pt x="9521178" y="705955"/>
                      <a:pt x="9520797" y="698716"/>
                      <a:pt x="9520034" y="691477"/>
                    </a:cubicBezTo>
                    <a:lnTo>
                      <a:pt x="9492348" y="447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</p:sp>
        </p:grpSp>
        <p:sp>
          <p:nvSpPr>
            <p:cNvPr id="14" name="TextBox 6"/>
            <p:cNvSpPr txBox="1"/>
            <p:nvPr/>
          </p:nvSpPr>
          <p:spPr>
            <a:xfrm>
              <a:off x="534743" y="390208"/>
              <a:ext cx="10486902" cy="1056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vi-VN" alt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lung linh</a:t>
              </a:r>
              <a:endParaRPr lang="vi-VN" altLang="en-US" sz="6000" b="1" dirty="0">
                <a:solidFill>
                  <a:srgbClr val="302F2F"/>
                </a:solidFill>
                <a:latin typeface=".VnAvant" panose="020B7200000000000000" pitchFamily="34" charset="0"/>
                <a:ea typeface="Asap Bold" panose="020B0604020202020204"/>
                <a:cs typeface="Asap Bold" panose="020B0604020202020204"/>
                <a:sym typeface="Asap Bold" panose="020B0604020202020204"/>
              </a:endParaRPr>
            </a:p>
          </p:txBody>
        </p:sp>
      </p:grpSp>
      <p:grpSp>
        <p:nvGrpSpPr>
          <p:cNvPr id="15" name="Group 3"/>
          <p:cNvGrpSpPr/>
          <p:nvPr/>
        </p:nvGrpSpPr>
        <p:grpSpPr>
          <a:xfrm>
            <a:off x="3678555" y="4237355"/>
            <a:ext cx="4146550" cy="1219835"/>
            <a:chOff x="183310" y="-1278"/>
            <a:chExt cx="11556190" cy="1757593"/>
          </a:xfrm>
        </p:grpSpPr>
        <p:grpSp>
          <p:nvGrpSpPr>
            <p:cNvPr id="16" name="Group 4"/>
            <p:cNvGrpSpPr/>
            <p:nvPr/>
          </p:nvGrpSpPr>
          <p:grpSpPr>
            <a:xfrm>
              <a:off x="183310" y="-1278"/>
              <a:ext cx="11556190" cy="1757593"/>
              <a:chOff x="151028" y="-1058"/>
              <a:chExt cx="9521073" cy="1455472"/>
            </a:xfrm>
          </p:grpSpPr>
          <p:sp>
            <p:nvSpPr>
              <p:cNvPr id="17" name="Freeform 5"/>
              <p:cNvSpPr/>
              <p:nvPr/>
            </p:nvSpPr>
            <p:spPr>
              <a:xfrm>
                <a:off x="151028" y="-1058"/>
                <a:ext cx="9521073" cy="1455472"/>
              </a:xfrm>
              <a:custGeom>
                <a:avLst/>
                <a:gdLst/>
                <a:ahLst/>
                <a:cxnLst/>
                <a:rect l="l" t="t" r="r" b="b"/>
                <a:pathLst>
                  <a:path w="9521074" h="1455472">
                    <a:moveTo>
                      <a:pt x="9492475" y="447002"/>
                    </a:moveTo>
                    <a:cubicBezTo>
                      <a:pt x="9488538" y="412458"/>
                      <a:pt x="9474187" y="379946"/>
                      <a:pt x="9451073" y="354038"/>
                    </a:cubicBezTo>
                    <a:cubicBezTo>
                      <a:pt x="9384907" y="279870"/>
                      <a:pt x="9242032" y="128486"/>
                      <a:pt x="9155545" y="95085"/>
                    </a:cubicBezTo>
                    <a:cubicBezTo>
                      <a:pt x="8998319" y="34506"/>
                      <a:pt x="8901925" y="12789"/>
                      <a:pt x="8865222" y="5931"/>
                    </a:cubicBezTo>
                    <a:cubicBezTo>
                      <a:pt x="8855062" y="4026"/>
                      <a:pt x="8844903" y="3137"/>
                      <a:pt x="8834488" y="3137"/>
                    </a:cubicBezTo>
                    <a:lnTo>
                      <a:pt x="727016" y="3137"/>
                    </a:lnTo>
                    <a:cubicBezTo>
                      <a:pt x="722317" y="3137"/>
                      <a:pt x="717618" y="2883"/>
                      <a:pt x="712919" y="2502"/>
                    </a:cubicBezTo>
                    <a:cubicBezTo>
                      <a:pt x="686249" y="343"/>
                      <a:pt x="578426" y="-6007"/>
                      <a:pt x="412437" y="16345"/>
                    </a:cubicBezTo>
                    <a:cubicBezTo>
                      <a:pt x="237177" y="39967"/>
                      <a:pt x="156913" y="138392"/>
                      <a:pt x="68775" y="248882"/>
                    </a:cubicBezTo>
                    <a:cubicBezTo>
                      <a:pt x="68775" y="248882"/>
                      <a:pt x="16959" y="316192"/>
                      <a:pt x="8196" y="473164"/>
                    </a:cubicBezTo>
                    <a:cubicBezTo>
                      <a:pt x="2354" y="577050"/>
                      <a:pt x="-3234" y="746849"/>
                      <a:pt x="2227" y="917664"/>
                    </a:cubicBezTo>
                    <a:cubicBezTo>
                      <a:pt x="4767" y="997547"/>
                      <a:pt x="39819" y="1073747"/>
                      <a:pt x="77919" y="1140422"/>
                    </a:cubicBezTo>
                    <a:cubicBezTo>
                      <a:pt x="130624" y="1232751"/>
                      <a:pt x="213682" y="1306919"/>
                      <a:pt x="316552" y="1347813"/>
                    </a:cubicBezTo>
                    <a:cubicBezTo>
                      <a:pt x="327347" y="1352131"/>
                      <a:pt x="338015" y="1356195"/>
                      <a:pt x="348556" y="1360259"/>
                    </a:cubicBezTo>
                    <a:cubicBezTo>
                      <a:pt x="400499" y="1380325"/>
                      <a:pt x="445838" y="1396073"/>
                      <a:pt x="484573" y="1408519"/>
                    </a:cubicBezTo>
                    <a:cubicBezTo>
                      <a:pt x="576140" y="1437856"/>
                      <a:pt x="671898" y="1452334"/>
                      <a:pt x="951225" y="1452334"/>
                    </a:cubicBezTo>
                    <a:lnTo>
                      <a:pt x="1934419" y="1452334"/>
                    </a:lnTo>
                    <a:cubicBezTo>
                      <a:pt x="1934419" y="1452334"/>
                      <a:pt x="7564442" y="1452334"/>
                      <a:pt x="7564442" y="1452334"/>
                    </a:cubicBezTo>
                    <a:lnTo>
                      <a:pt x="8776958" y="1452334"/>
                    </a:lnTo>
                    <a:cubicBezTo>
                      <a:pt x="8781657" y="1452334"/>
                      <a:pt x="8786356" y="1452588"/>
                      <a:pt x="8791055" y="1452969"/>
                    </a:cubicBezTo>
                    <a:cubicBezTo>
                      <a:pt x="8817724" y="1455128"/>
                      <a:pt x="8925547" y="1461478"/>
                      <a:pt x="9091536" y="1439126"/>
                    </a:cubicBezTo>
                    <a:cubicBezTo>
                      <a:pt x="9266923" y="1415504"/>
                      <a:pt x="9344267" y="1346924"/>
                      <a:pt x="9432278" y="1236434"/>
                    </a:cubicBezTo>
                    <a:cubicBezTo>
                      <a:pt x="9432278" y="1236434"/>
                      <a:pt x="9432278" y="1236434"/>
                      <a:pt x="9432532" y="1236053"/>
                    </a:cubicBezTo>
                    <a:cubicBezTo>
                      <a:pt x="9467330" y="1189444"/>
                      <a:pt x="9487904" y="1133818"/>
                      <a:pt x="9492222" y="1075906"/>
                    </a:cubicBezTo>
                    <a:cubicBezTo>
                      <a:pt x="9501620" y="949287"/>
                      <a:pt x="9519399" y="721449"/>
                      <a:pt x="9521050" y="713194"/>
                    </a:cubicBezTo>
                    <a:cubicBezTo>
                      <a:pt x="9521178" y="705955"/>
                      <a:pt x="9520797" y="698716"/>
                      <a:pt x="9520034" y="691477"/>
                    </a:cubicBezTo>
                    <a:lnTo>
                      <a:pt x="9492348" y="447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</p:sp>
        </p:grpSp>
        <p:sp>
          <p:nvSpPr>
            <p:cNvPr id="21" name="TextBox 6"/>
            <p:cNvSpPr txBox="1"/>
            <p:nvPr/>
          </p:nvSpPr>
          <p:spPr>
            <a:xfrm>
              <a:off x="534743" y="390208"/>
              <a:ext cx="10486902" cy="1056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vi-VN" alt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mình</a:t>
              </a:r>
              <a:endParaRPr lang="vi-VN" altLang="en-US" sz="6000" b="1" dirty="0">
                <a:solidFill>
                  <a:srgbClr val="302F2F"/>
                </a:solidFill>
                <a:latin typeface=".VnAvant" panose="020B7200000000000000" pitchFamily="34" charset="0"/>
                <a:ea typeface="Asap Bold" panose="020B0604020202020204"/>
                <a:cs typeface="Asap Bold" panose="020B0604020202020204"/>
                <a:sym typeface="Asap Bold" panose="020B0604020202020204"/>
              </a:endParaRPr>
            </a:p>
          </p:txBody>
        </p:sp>
      </p:grpSp>
      <p:grpSp>
        <p:nvGrpSpPr>
          <p:cNvPr id="22" name="Group 3"/>
          <p:cNvGrpSpPr/>
          <p:nvPr/>
        </p:nvGrpSpPr>
        <p:grpSpPr>
          <a:xfrm>
            <a:off x="6188710" y="1335405"/>
            <a:ext cx="4146550" cy="1219835"/>
            <a:chOff x="183310" y="-1278"/>
            <a:chExt cx="11556190" cy="1757593"/>
          </a:xfrm>
        </p:grpSpPr>
        <p:grpSp>
          <p:nvGrpSpPr>
            <p:cNvPr id="24" name="Group 4"/>
            <p:cNvGrpSpPr/>
            <p:nvPr/>
          </p:nvGrpSpPr>
          <p:grpSpPr>
            <a:xfrm>
              <a:off x="183310" y="-1278"/>
              <a:ext cx="11556190" cy="1757593"/>
              <a:chOff x="151028" y="-1058"/>
              <a:chExt cx="9521073" cy="1455472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51028" y="-1058"/>
                <a:ext cx="9521073" cy="1455472"/>
              </a:xfrm>
              <a:custGeom>
                <a:avLst/>
                <a:gdLst/>
                <a:ahLst/>
                <a:cxnLst/>
                <a:rect l="l" t="t" r="r" b="b"/>
                <a:pathLst>
                  <a:path w="9521074" h="1455472">
                    <a:moveTo>
                      <a:pt x="9492475" y="447002"/>
                    </a:moveTo>
                    <a:cubicBezTo>
                      <a:pt x="9488538" y="412458"/>
                      <a:pt x="9474187" y="379946"/>
                      <a:pt x="9451073" y="354038"/>
                    </a:cubicBezTo>
                    <a:cubicBezTo>
                      <a:pt x="9384907" y="279870"/>
                      <a:pt x="9242032" y="128486"/>
                      <a:pt x="9155545" y="95085"/>
                    </a:cubicBezTo>
                    <a:cubicBezTo>
                      <a:pt x="8998319" y="34506"/>
                      <a:pt x="8901925" y="12789"/>
                      <a:pt x="8865222" y="5931"/>
                    </a:cubicBezTo>
                    <a:cubicBezTo>
                      <a:pt x="8855062" y="4026"/>
                      <a:pt x="8844903" y="3137"/>
                      <a:pt x="8834488" y="3137"/>
                    </a:cubicBezTo>
                    <a:lnTo>
                      <a:pt x="727016" y="3137"/>
                    </a:lnTo>
                    <a:cubicBezTo>
                      <a:pt x="722317" y="3137"/>
                      <a:pt x="717618" y="2883"/>
                      <a:pt x="712919" y="2502"/>
                    </a:cubicBezTo>
                    <a:cubicBezTo>
                      <a:pt x="686249" y="343"/>
                      <a:pt x="578426" y="-6007"/>
                      <a:pt x="412437" y="16345"/>
                    </a:cubicBezTo>
                    <a:cubicBezTo>
                      <a:pt x="237177" y="39967"/>
                      <a:pt x="156913" y="138392"/>
                      <a:pt x="68775" y="248882"/>
                    </a:cubicBezTo>
                    <a:cubicBezTo>
                      <a:pt x="68775" y="248882"/>
                      <a:pt x="16959" y="316192"/>
                      <a:pt x="8196" y="473164"/>
                    </a:cubicBezTo>
                    <a:cubicBezTo>
                      <a:pt x="2354" y="577050"/>
                      <a:pt x="-3234" y="746849"/>
                      <a:pt x="2227" y="917664"/>
                    </a:cubicBezTo>
                    <a:cubicBezTo>
                      <a:pt x="4767" y="997547"/>
                      <a:pt x="39819" y="1073747"/>
                      <a:pt x="77919" y="1140422"/>
                    </a:cubicBezTo>
                    <a:cubicBezTo>
                      <a:pt x="130624" y="1232751"/>
                      <a:pt x="213682" y="1306919"/>
                      <a:pt x="316552" y="1347813"/>
                    </a:cubicBezTo>
                    <a:cubicBezTo>
                      <a:pt x="327347" y="1352131"/>
                      <a:pt x="338015" y="1356195"/>
                      <a:pt x="348556" y="1360259"/>
                    </a:cubicBezTo>
                    <a:cubicBezTo>
                      <a:pt x="400499" y="1380325"/>
                      <a:pt x="445838" y="1396073"/>
                      <a:pt x="484573" y="1408519"/>
                    </a:cubicBezTo>
                    <a:cubicBezTo>
                      <a:pt x="576140" y="1437856"/>
                      <a:pt x="671898" y="1452334"/>
                      <a:pt x="951225" y="1452334"/>
                    </a:cubicBezTo>
                    <a:lnTo>
                      <a:pt x="1934419" y="1452334"/>
                    </a:lnTo>
                    <a:cubicBezTo>
                      <a:pt x="1934419" y="1452334"/>
                      <a:pt x="7564442" y="1452334"/>
                      <a:pt x="7564442" y="1452334"/>
                    </a:cubicBezTo>
                    <a:lnTo>
                      <a:pt x="8776958" y="1452334"/>
                    </a:lnTo>
                    <a:cubicBezTo>
                      <a:pt x="8781657" y="1452334"/>
                      <a:pt x="8786356" y="1452588"/>
                      <a:pt x="8791055" y="1452969"/>
                    </a:cubicBezTo>
                    <a:cubicBezTo>
                      <a:pt x="8817724" y="1455128"/>
                      <a:pt x="8925547" y="1461478"/>
                      <a:pt x="9091536" y="1439126"/>
                    </a:cubicBezTo>
                    <a:cubicBezTo>
                      <a:pt x="9266923" y="1415504"/>
                      <a:pt x="9344267" y="1346924"/>
                      <a:pt x="9432278" y="1236434"/>
                    </a:cubicBezTo>
                    <a:cubicBezTo>
                      <a:pt x="9432278" y="1236434"/>
                      <a:pt x="9432278" y="1236434"/>
                      <a:pt x="9432532" y="1236053"/>
                    </a:cubicBezTo>
                    <a:cubicBezTo>
                      <a:pt x="9467330" y="1189444"/>
                      <a:pt x="9487904" y="1133818"/>
                      <a:pt x="9492222" y="1075906"/>
                    </a:cubicBezTo>
                    <a:cubicBezTo>
                      <a:pt x="9501620" y="949287"/>
                      <a:pt x="9519399" y="721449"/>
                      <a:pt x="9521050" y="713194"/>
                    </a:cubicBezTo>
                    <a:cubicBezTo>
                      <a:pt x="9521178" y="705955"/>
                      <a:pt x="9520797" y="698716"/>
                      <a:pt x="9520034" y="691477"/>
                    </a:cubicBezTo>
                    <a:lnTo>
                      <a:pt x="9492348" y="447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</p:sp>
        </p:grpSp>
        <p:sp>
          <p:nvSpPr>
            <p:cNvPr id="26" name="TextBox 6"/>
            <p:cNvSpPr txBox="1"/>
            <p:nvPr/>
          </p:nvSpPr>
          <p:spPr>
            <a:xfrm>
              <a:off x="534743" y="390208"/>
              <a:ext cx="10486902" cy="1056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vi-VN" alt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thÝch</a:t>
              </a:r>
              <a:endParaRPr lang="vi-VN" altLang="en-US" sz="6000" b="1" dirty="0">
                <a:solidFill>
                  <a:srgbClr val="302F2F"/>
                </a:solidFill>
                <a:latin typeface=".VnAvant" panose="020B7200000000000000" pitchFamily="34" charset="0"/>
                <a:ea typeface="Asap Bold" panose="020B0604020202020204"/>
                <a:cs typeface="Asap Bold" panose="020B0604020202020204"/>
                <a:sym typeface="Asap Bold" panose="020B0604020202020204"/>
              </a:endParaRPr>
            </a:p>
          </p:txBody>
        </p:sp>
      </p:grpSp>
      <p:grpSp>
        <p:nvGrpSpPr>
          <p:cNvPr id="33" name="Group 3"/>
          <p:cNvGrpSpPr/>
          <p:nvPr/>
        </p:nvGrpSpPr>
        <p:grpSpPr>
          <a:xfrm>
            <a:off x="6188710" y="2802890"/>
            <a:ext cx="4146550" cy="1219835"/>
            <a:chOff x="183310" y="-1278"/>
            <a:chExt cx="11556190" cy="1757593"/>
          </a:xfrm>
        </p:grpSpPr>
        <p:grpSp>
          <p:nvGrpSpPr>
            <p:cNvPr id="34" name="Group 4"/>
            <p:cNvGrpSpPr/>
            <p:nvPr/>
          </p:nvGrpSpPr>
          <p:grpSpPr>
            <a:xfrm>
              <a:off x="183310" y="-1278"/>
              <a:ext cx="11556190" cy="1757593"/>
              <a:chOff x="151028" y="-1058"/>
              <a:chExt cx="9521073" cy="1455472"/>
            </a:xfrm>
          </p:grpSpPr>
          <p:sp>
            <p:nvSpPr>
              <p:cNvPr id="35" name="Freeform 5"/>
              <p:cNvSpPr/>
              <p:nvPr/>
            </p:nvSpPr>
            <p:spPr>
              <a:xfrm>
                <a:off x="151028" y="-1058"/>
                <a:ext cx="9521073" cy="1455472"/>
              </a:xfrm>
              <a:custGeom>
                <a:avLst/>
                <a:gdLst/>
                <a:ahLst/>
                <a:cxnLst/>
                <a:rect l="l" t="t" r="r" b="b"/>
                <a:pathLst>
                  <a:path w="9521074" h="1455472">
                    <a:moveTo>
                      <a:pt x="9492475" y="447002"/>
                    </a:moveTo>
                    <a:cubicBezTo>
                      <a:pt x="9488538" y="412458"/>
                      <a:pt x="9474187" y="379946"/>
                      <a:pt x="9451073" y="354038"/>
                    </a:cubicBezTo>
                    <a:cubicBezTo>
                      <a:pt x="9384907" y="279870"/>
                      <a:pt x="9242032" y="128486"/>
                      <a:pt x="9155545" y="95085"/>
                    </a:cubicBezTo>
                    <a:cubicBezTo>
                      <a:pt x="8998319" y="34506"/>
                      <a:pt x="8901925" y="12789"/>
                      <a:pt x="8865222" y="5931"/>
                    </a:cubicBezTo>
                    <a:cubicBezTo>
                      <a:pt x="8855062" y="4026"/>
                      <a:pt x="8844903" y="3137"/>
                      <a:pt x="8834488" y="3137"/>
                    </a:cubicBezTo>
                    <a:lnTo>
                      <a:pt x="727016" y="3137"/>
                    </a:lnTo>
                    <a:cubicBezTo>
                      <a:pt x="722317" y="3137"/>
                      <a:pt x="717618" y="2883"/>
                      <a:pt x="712919" y="2502"/>
                    </a:cubicBezTo>
                    <a:cubicBezTo>
                      <a:pt x="686249" y="343"/>
                      <a:pt x="578426" y="-6007"/>
                      <a:pt x="412437" y="16345"/>
                    </a:cubicBezTo>
                    <a:cubicBezTo>
                      <a:pt x="237177" y="39967"/>
                      <a:pt x="156913" y="138392"/>
                      <a:pt x="68775" y="248882"/>
                    </a:cubicBezTo>
                    <a:cubicBezTo>
                      <a:pt x="68775" y="248882"/>
                      <a:pt x="16959" y="316192"/>
                      <a:pt x="8196" y="473164"/>
                    </a:cubicBezTo>
                    <a:cubicBezTo>
                      <a:pt x="2354" y="577050"/>
                      <a:pt x="-3234" y="746849"/>
                      <a:pt x="2227" y="917664"/>
                    </a:cubicBezTo>
                    <a:cubicBezTo>
                      <a:pt x="4767" y="997547"/>
                      <a:pt x="39819" y="1073747"/>
                      <a:pt x="77919" y="1140422"/>
                    </a:cubicBezTo>
                    <a:cubicBezTo>
                      <a:pt x="130624" y="1232751"/>
                      <a:pt x="213682" y="1306919"/>
                      <a:pt x="316552" y="1347813"/>
                    </a:cubicBezTo>
                    <a:cubicBezTo>
                      <a:pt x="327347" y="1352131"/>
                      <a:pt x="338015" y="1356195"/>
                      <a:pt x="348556" y="1360259"/>
                    </a:cubicBezTo>
                    <a:cubicBezTo>
                      <a:pt x="400499" y="1380325"/>
                      <a:pt x="445838" y="1396073"/>
                      <a:pt x="484573" y="1408519"/>
                    </a:cubicBezTo>
                    <a:cubicBezTo>
                      <a:pt x="576140" y="1437856"/>
                      <a:pt x="671898" y="1452334"/>
                      <a:pt x="951225" y="1452334"/>
                    </a:cubicBezTo>
                    <a:lnTo>
                      <a:pt x="1934419" y="1452334"/>
                    </a:lnTo>
                    <a:cubicBezTo>
                      <a:pt x="1934419" y="1452334"/>
                      <a:pt x="7564442" y="1452334"/>
                      <a:pt x="7564442" y="1452334"/>
                    </a:cubicBezTo>
                    <a:lnTo>
                      <a:pt x="8776958" y="1452334"/>
                    </a:lnTo>
                    <a:cubicBezTo>
                      <a:pt x="8781657" y="1452334"/>
                      <a:pt x="8786356" y="1452588"/>
                      <a:pt x="8791055" y="1452969"/>
                    </a:cubicBezTo>
                    <a:cubicBezTo>
                      <a:pt x="8817724" y="1455128"/>
                      <a:pt x="8925547" y="1461478"/>
                      <a:pt x="9091536" y="1439126"/>
                    </a:cubicBezTo>
                    <a:cubicBezTo>
                      <a:pt x="9266923" y="1415504"/>
                      <a:pt x="9344267" y="1346924"/>
                      <a:pt x="9432278" y="1236434"/>
                    </a:cubicBezTo>
                    <a:cubicBezTo>
                      <a:pt x="9432278" y="1236434"/>
                      <a:pt x="9432278" y="1236434"/>
                      <a:pt x="9432532" y="1236053"/>
                    </a:cubicBezTo>
                    <a:cubicBezTo>
                      <a:pt x="9467330" y="1189444"/>
                      <a:pt x="9487904" y="1133818"/>
                      <a:pt x="9492222" y="1075906"/>
                    </a:cubicBezTo>
                    <a:cubicBezTo>
                      <a:pt x="9501620" y="949287"/>
                      <a:pt x="9519399" y="721449"/>
                      <a:pt x="9521050" y="713194"/>
                    </a:cubicBezTo>
                    <a:cubicBezTo>
                      <a:pt x="9521178" y="705955"/>
                      <a:pt x="9520797" y="698716"/>
                      <a:pt x="9520034" y="691477"/>
                    </a:cubicBezTo>
                    <a:lnTo>
                      <a:pt x="9492348" y="447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</p:sp>
        </p:grpSp>
        <p:sp>
          <p:nvSpPr>
            <p:cNvPr id="36" name="TextBox 6"/>
            <p:cNvSpPr txBox="1"/>
            <p:nvPr/>
          </p:nvSpPr>
          <p:spPr>
            <a:xfrm>
              <a:off x="534743" y="390208"/>
              <a:ext cx="10486902" cy="1056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vi-VN" altLang="en-US" sz="6000" b="1" dirty="0" err="1" smtClean="0">
                  <a:solidFill>
                    <a:srgbClr val="302F2F"/>
                  </a:solidFill>
                  <a:latin typeface=".VnAvant" panose="020B7200000000000000" pitchFamily="34" charset="0"/>
                  <a:ea typeface="Asap Bold" panose="020B0604020202020204"/>
                  <a:cs typeface="Asap Bold" panose="020B0604020202020204"/>
                  <a:sym typeface="Asap Bold" panose="020B0604020202020204"/>
                </a:rPr>
                <a:t>gia đình</a:t>
              </a:r>
              <a:endParaRPr lang="vi-VN" altLang="en-US" sz="6000" b="1" dirty="0">
                <a:solidFill>
                  <a:srgbClr val="302F2F"/>
                </a:solidFill>
                <a:latin typeface=".VnAvant" panose="020B7200000000000000" pitchFamily="34" charset="0"/>
                <a:ea typeface="Asap Bold" panose="020B0604020202020204"/>
                <a:cs typeface="Asap Bold" panose="020B0604020202020204"/>
                <a:sym typeface="Asap Bold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"/>
            <a:ext cx="12188825" cy="6856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8485" y="508635"/>
            <a:ext cx="11075035" cy="5319395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0759376" y="-2654560"/>
            <a:ext cx="7198960" cy="383644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769510" y="-2654560"/>
            <a:ext cx="7198960" cy="383644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11682" y="5093814"/>
            <a:ext cx="3663390" cy="1979757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9537117" y="5093814"/>
            <a:ext cx="3663390" cy="1979757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1876425" y="2466340"/>
            <a:ext cx="9035415" cy="1015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</a:pPr>
            <a:r>
              <a:rPr lang="vi-VN" altLang="en-US" sz="6600" b="1" spc="594" dirty="0">
                <a:solidFill>
                  <a:srgbClr val="FF0000"/>
                </a:solidFill>
                <a:latin typeface="Times New Roman" panose="02020603050405020304" pitchFamily="18" charset="0"/>
                <a:ea typeface="Wedges" panose="02000500000000000000"/>
                <a:cs typeface="Times New Roman" panose="02020603050405020304" pitchFamily="18" charset="0"/>
                <a:sym typeface="Wedges" panose="02000500000000000000"/>
              </a:rPr>
              <a:t>Trân trọng cảm ơn!</a:t>
            </a:r>
            <a:endParaRPr lang="vi-VN" altLang="en-US" sz="6600" b="1" spc="594" dirty="0">
              <a:solidFill>
                <a:srgbClr val="FF0000"/>
              </a:solidFill>
              <a:latin typeface="Times New Roman" panose="02020603050405020304" pitchFamily="18" charset="0"/>
              <a:ea typeface="Wedges" panose="02000500000000000000"/>
              <a:cs typeface="Times New Roman" panose="02020603050405020304" pitchFamily="18" charset="0"/>
              <a:sym typeface="Wedges" panose="02000500000000000000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475874" y="3640439"/>
            <a:ext cx="892450" cy="683734"/>
          </a:xfrm>
          <a:custGeom>
            <a:avLst/>
            <a:gdLst/>
            <a:ahLst/>
            <a:cxnLst/>
            <a:rect l="l" t="t" r="r" b="b"/>
            <a:pathLst>
              <a:path w="1339023" h="1025868">
                <a:moveTo>
                  <a:pt x="1339024" y="0"/>
                </a:moveTo>
                <a:lnTo>
                  <a:pt x="0" y="0"/>
                </a:lnTo>
                <a:lnTo>
                  <a:pt x="0" y="1025868"/>
                </a:lnTo>
                <a:lnTo>
                  <a:pt x="1339024" y="1025868"/>
                </a:lnTo>
                <a:lnTo>
                  <a:pt x="133902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704622">
            <a:off x="1487052" y="2115393"/>
            <a:ext cx="749634" cy="660421"/>
          </a:xfrm>
          <a:custGeom>
            <a:avLst/>
            <a:gdLst/>
            <a:ahLst/>
            <a:cxnLst/>
            <a:rect l="l" t="t" r="r" b="b"/>
            <a:pathLst>
              <a:path w="1124744" h="990889">
                <a:moveTo>
                  <a:pt x="0" y="0"/>
                </a:moveTo>
                <a:lnTo>
                  <a:pt x="1124743" y="0"/>
                </a:lnTo>
                <a:lnTo>
                  <a:pt x="1124743" y="990889"/>
                </a:lnTo>
                <a:lnTo>
                  <a:pt x="0" y="990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401160063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5" y="0"/>
            <a:ext cx="1218882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873828" y="1970587"/>
            <a:ext cx="7942217" cy="2718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altLang="en-US" sz="6000" b="1" dirty="0" smtClean="0">
              <a:latin typeface=".VnAvant" panose="020B7200000000000000" pitchFamily="34" charset="0"/>
            </a:endParaRPr>
          </a:p>
          <a:p>
            <a:r>
              <a:rPr lang="en-US" alt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alt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96: </a:t>
            </a:r>
            <a:r>
              <a:rPr lang="en-US" alt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inh</a:t>
            </a:r>
            <a:r>
              <a:rPr lang="en-US" alt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- </a:t>
            </a:r>
            <a:r>
              <a:rPr lang="en-US" alt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ich</a:t>
            </a:r>
            <a:r>
              <a:rPr lang="en-US" altLang="en-US" sz="8000" b="1" dirty="0" smtClean="0">
                <a:solidFill>
                  <a:srgbClr val="FF0000"/>
                </a:solidFill>
              </a:rPr>
              <a:t> </a:t>
            </a:r>
            <a:endParaRPr lang="vi-VN" alt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"/>
            <a:ext cx="12188825" cy="6856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621" y="686514"/>
            <a:ext cx="10817582" cy="5484971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57" tIns="33857" rIns="33857" bIns="33857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681335" y="-2654300"/>
            <a:ext cx="7277100" cy="4090670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0" y="737235"/>
            <a:ext cx="1036955" cy="880745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14400" y="64135"/>
            <a:ext cx="1269365" cy="909320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1000105" y="5057140"/>
            <a:ext cx="1318260" cy="106489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5769610" y="-2654300"/>
            <a:ext cx="7228205" cy="3752850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645920" y="5442585"/>
            <a:ext cx="3566795" cy="1631315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0483215" y="5583555"/>
            <a:ext cx="3351530" cy="1490345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1805" y="1287780"/>
            <a:ext cx="8741410" cy="3649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635"/>
            <a:ext cx="12188825" cy="6856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9842" y="4016834"/>
            <a:ext cx="37362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600" b="1" dirty="0" err="1" smtClean="0">
                <a:latin typeface=".VnAvant" panose="020B7200000000000000" pitchFamily="34" charset="0"/>
                <a:cs typeface="Arial" panose="020B0604020202020204" pitchFamily="34" charset="0"/>
              </a:rPr>
              <a:t>kÝnh</a:t>
            </a:r>
            <a:r>
              <a:rPr lang="en-US" altLang="en-US" sz="6600" b="1" dirty="0" smtClean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 smtClean="0">
                <a:latin typeface=".VnAvant" panose="020B7200000000000000" pitchFamily="34" charset="0"/>
                <a:cs typeface="Arial" panose="020B0604020202020204" pitchFamily="34" charset="0"/>
              </a:rPr>
              <a:t>m¾t</a:t>
            </a:r>
            <a:endParaRPr lang="vi-VN" alt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70359" y="6443628"/>
            <a:ext cx="2975106" cy="603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" y="1169035"/>
            <a:ext cx="5838190" cy="2437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87" y="842205"/>
            <a:ext cx="5154295" cy="4660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54424">
            <a:off x="10911459" y="851595"/>
            <a:ext cx="1500161" cy="1731787"/>
          </a:xfrm>
          <a:custGeom>
            <a:avLst/>
            <a:gdLst/>
            <a:ahLst/>
            <a:cxnLst/>
            <a:rect l="l" t="t" r="r" b="b"/>
            <a:pathLst>
              <a:path w="2250827" h="2598357">
                <a:moveTo>
                  <a:pt x="0" y="0"/>
                </a:moveTo>
                <a:lnTo>
                  <a:pt x="2250827" y="0"/>
                </a:lnTo>
                <a:lnTo>
                  <a:pt x="2250827" y="2598357"/>
                </a:lnTo>
                <a:lnTo>
                  <a:pt x="0" y="259835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70897" y="-1691886"/>
            <a:ext cx="5017746" cy="4945157"/>
          </a:xfrm>
          <a:custGeom>
            <a:avLst/>
            <a:gdLst/>
            <a:ahLst/>
            <a:cxnLst/>
            <a:rect l="l" t="t" r="r" b="b"/>
            <a:pathLst>
              <a:path w="7528580" h="7419668">
                <a:moveTo>
                  <a:pt x="0" y="0"/>
                </a:moveTo>
                <a:lnTo>
                  <a:pt x="7528580" y="0"/>
                </a:lnTo>
                <a:lnTo>
                  <a:pt x="7528580" y="7419668"/>
                </a:lnTo>
                <a:lnTo>
                  <a:pt x="0" y="7419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05257" y="3698907"/>
            <a:ext cx="5017746" cy="4945157"/>
          </a:xfrm>
          <a:custGeom>
            <a:avLst/>
            <a:gdLst/>
            <a:ahLst/>
            <a:cxnLst/>
            <a:rect l="l" t="t" r="r" b="b"/>
            <a:pathLst>
              <a:path w="7528580" h="7419668">
                <a:moveTo>
                  <a:pt x="0" y="0"/>
                </a:moveTo>
                <a:lnTo>
                  <a:pt x="7528580" y="0"/>
                </a:lnTo>
                <a:lnTo>
                  <a:pt x="7528580" y="7419668"/>
                </a:lnTo>
                <a:lnTo>
                  <a:pt x="0" y="7419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560" y="0"/>
            <a:ext cx="11692255" cy="6764020"/>
          </a:xfrm>
          <a:custGeom>
            <a:avLst/>
            <a:gdLst/>
            <a:ahLst/>
            <a:cxnLst/>
            <a:rect l="l" t="t" r="r" b="b"/>
            <a:pathLst>
              <a:path w="14859000" h="8915400">
                <a:moveTo>
                  <a:pt x="0" y="0"/>
                </a:moveTo>
                <a:lnTo>
                  <a:pt x="14859000" y="0"/>
                </a:lnTo>
                <a:lnTo>
                  <a:pt x="14859000" y="8915400"/>
                </a:lnTo>
                <a:lnTo>
                  <a:pt x="0" y="8915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697052" y="240"/>
            <a:ext cx="1884226" cy="610018"/>
          </a:xfrm>
          <a:custGeom>
            <a:avLst/>
            <a:gdLst/>
            <a:ahLst/>
            <a:cxnLst/>
            <a:rect l="l" t="t" r="r" b="b"/>
            <a:pathLst>
              <a:path w="2827075" h="915265">
                <a:moveTo>
                  <a:pt x="0" y="0"/>
                </a:moveTo>
                <a:lnTo>
                  <a:pt x="2827075" y="0"/>
                </a:lnTo>
                <a:lnTo>
                  <a:pt x="2827075" y="915265"/>
                </a:lnTo>
                <a:lnTo>
                  <a:pt x="0" y="9152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33794" y="-129300"/>
            <a:ext cx="1884226" cy="610018"/>
          </a:xfrm>
          <a:custGeom>
            <a:avLst/>
            <a:gdLst/>
            <a:ahLst/>
            <a:cxnLst/>
            <a:rect l="l" t="t" r="r" b="b"/>
            <a:pathLst>
              <a:path w="2827075" h="915265">
                <a:moveTo>
                  <a:pt x="0" y="0"/>
                </a:moveTo>
                <a:lnTo>
                  <a:pt x="2827075" y="0"/>
                </a:lnTo>
                <a:lnTo>
                  <a:pt x="2827075" y="915265"/>
                </a:lnTo>
                <a:lnTo>
                  <a:pt x="0" y="9152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795" y="5564505"/>
            <a:ext cx="1990090" cy="1199515"/>
          </a:xfrm>
          <a:custGeom>
            <a:avLst/>
            <a:gdLst/>
            <a:ahLst/>
            <a:cxnLst/>
            <a:rect l="l" t="t" r="r" b="b"/>
            <a:pathLst>
              <a:path w="3714588" h="2479488">
                <a:moveTo>
                  <a:pt x="0" y="0"/>
                </a:moveTo>
                <a:lnTo>
                  <a:pt x="3714588" y="0"/>
                </a:lnTo>
                <a:lnTo>
                  <a:pt x="3714588" y="2479488"/>
                </a:lnTo>
                <a:lnTo>
                  <a:pt x="0" y="24794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36034">
            <a:off x="10152595" y="5959341"/>
            <a:ext cx="2701217" cy="1547061"/>
          </a:xfrm>
          <a:custGeom>
            <a:avLst/>
            <a:gdLst/>
            <a:ahLst/>
            <a:cxnLst/>
            <a:rect l="l" t="t" r="r" b="b"/>
            <a:pathLst>
              <a:path w="4052881" h="2321196">
                <a:moveTo>
                  <a:pt x="0" y="0"/>
                </a:moveTo>
                <a:lnTo>
                  <a:pt x="4052882" y="0"/>
                </a:lnTo>
                <a:lnTo>
                  <a:pt x="4052882" y="2321196"/>
                </a:lnTo>
                <a:lnTo>
                  <a:pt x="0" y="2321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816837">
            <a:off x="-1600835" y="1447800"/>
            <a:ext cx="2480945" cy="1187450"/>
          </a:xfrm>
          <a:custGeom>
            <a:avLst/>
            <a:gdLst/>
            <a:ahLst/>
            <a:cxnLst/>
            <a:rect l="l" t="t" r="r" b="b"/>
            <a:pathLst>
              <a:path w="4052881" h="2321196">
                <a:moveTo>
                  <a:pt x="0" y="0"/>
                </a:moveTo>
                <a:lnTo>
                  <a:pt x="4052881" y="0"/>
                </a:lnTo>
                <a:lnTo>
                  <a:pt x="4052881" y="2321196"/>
                </a:lnTo>
                <a:lnTo>
                  <a:pt x="0" y="2321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1"/>
          <p:cNvSpPr txBox="1"/>
          <p:nvPr/>
        </p:nvSpPr>
        <p:spPr>
          <a:xfrm>
            <a:off x="7247255" y="2081530"/>
            <a:ext cx="1933575" cy="16992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vi-VN" alt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inh</a:t>
            </a:r>
            <a:endParaRPr lang="vi-VN" alt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4830574" y="1893570"/>
            <a:ext cx="2416810" cy="116776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703445" y="3136900"/>
            <a:ext cx="2460754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315714" y="3253661"/>
            <a:ext cx="1931670" cy="133540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8"/>
          <p:cNvSpPr txBox="1"/>
          <p:nvPr/>
        </p:nvSpPr>
        <p:spPr>
          <a:xfrm>
            <a:off x="3408174" y="610405"/>
            <a:ext cx="89027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9600" b="1" dirty="0">
                <a:latin typeface=".VnAvant" panose="020B7200000000000000" pitchFamily="34" charset="0"/>
              </a:rPr>
              <a:t>k</a:t>
            </a:r>
            <a:endParaRPr lang="vi-VN" altLang="en-US" sz="9600" b="1" dirty="0">
              <a:latin typeface=".VnAvant" panose="020B7200000000000000" pitchFamily="34" charset="0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2984149" y="2130595"/>
            <a:ext cx="17195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.VnAvant" panose="020B7200000000000000" pitchFamily="34" charset="0"/>
              </a:rPr>
              <a:t>g</a:t>
            </a:r>
            <a:r>
              <a:rPr lang="vi-VN" altLang="en-US" sz="9600" b="1" dirty="0">
                <a:latin typeface=".VnAvant" panose="020B7200000000000000" pitchFamily="34" charset="0"/>
              </a:rPr>
              <a:t>h</a:t>
            </a:r>
            <a:endParaRPr lang="vi-VN" altLang="en-US" sz="9600" b="1" dirty="0">
              <a:latin typeface=".VnAvant" panose="020B7200000000000000" pitchFamily="34" charset="0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2627888" y="3931920"/>
            <a:ext cx="24511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latin typeface=".VnAvant" panose="020B7200000000000000" pitchFamily="34" charset="0"/>
              </a:rPr>
              <a:t>ng</a:t>
            </a:r>
            <a:r>
              <a:rPr lang="vi-VN" altLang="en-US" sz="9600" b="1" dirty="0" err="1">
                <a:latin typeface=".VnAvant" panose="020B7200000000000000" pitchFamily="34" charset="0"/>
              </a:rPr>
              <a:t>h</a:t>
            </a:r>
            <a:endParaRPr lang="vi-VN" altLang="en-US" sz="9600" b="1" dirty="0" err="1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"/>
            <a:ext cx="12188825" cy="6856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759376" y="-2654560"/>
            <a:ext cx="7198960" cy="383644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769510" y="-2654560"/>
            <a:ext cx="7198960" cy="3836446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9537117" y="5093814"/>
            <a:ext cx="3663390" cy="1979757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1011682" y="5093814"/>
            <a:ext cx="3663390" cy="1979757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4043267" y="1489770"/>
            <a:ext cx="69602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16600" b="1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2905" y="1478340"/>
            <a:ext cx="273985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endParaRPr lang="en-US" sz="1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7666" y="1489882"/>
            <a:ext cx="282481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endParaRPr lang="en-US" sz="1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</Words>
  <Application>WPS Presentation</Application>
  <PresentationFormat>Custom</PresentationFormat>
  <Paragraphs>78</Paragraphs>
  <Slides>29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29</vt:i4>
      </vt:variant>
    </vt:vector>
  </HeadingPairs>
  <TitlesOfParts>
    <vt:vector size="51" baseType="lpstr">
      <vt:lpstr>Arial</vt:lpstr>
      <vt:lpstr>SimSun</vt:lpstr>
      <vt:lpstr>Wingdings</vt:lpstr>
      <vt:lpstr>Calibri</vt:lpstr>
      <vt:lpstr>HP001 4 hàng</vt:lpstr>
      <vt:lpstr>UTM Avo</vt:lpstr>
      <vt:lpstr>Arial</vt:lpstr>
      <vt:lpstr>UTM Avo</vt:lpstr>
      <vt:lpstr>Times New Roman</vt:lpstr>
      <vt:lpstr>HP001 5 hàng</vt:lpstr>
      <vt:lpstr>.VnAvant</vt:lpstr>
      <vt:lpstr>Microsoft YaHei</vt:lpstr>
      <vt:lpstr>Arial Unicode MS</vt:lpstr>
      <vt:lpstr>Asap Bold</vt:lpstr>
      <vt:lpstr>Wedges</vt:lpstr>
      <vt:lpstr>Segoe UI Symbol</vt:lpstr>
      <vt:lpstr>Calibri Light</vt:lpstr>
      <vt:lpstr>Segoe Print</vt:lpstr>
      <vt:lpstr>Default Design</vt:lpstr>
      <vt:lpstr>Office Theme</vt:lpstr>
      <vt:lpstr>4_Office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Duyen Pham</cp:lastModifiedBy>
  <cp:revision>251</cp:revision>
  <dcterms:created xsi:type="dcterms:W3CDTF">2018-11-27T03:58:00Z</dcterms:created>
  <dcterms:modified xsi:type="dcterms:W3CDTF">2026-01-12T09:05:20Z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7D84CE08616140E694EF7BD893EAEF3E_13</vt:lpwstr>
  </property>
  <property fmtid="{D5CDD505-2E9C-101B-9397-08002B2CF9AE}" pid="3" name="KSOProductBuildVer">
    <vt:lpwstr>1033-12.2.0.23196</vt:lpwstr>
  </property>
</Properties>
</file>