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83" r:id="rId3"/>
  </p:sldMasterIdLst>
  <p:notesMasterIdLst>
    <p:notesMasterId r:id="rId31"/>
  </p:notesMasterIdLst>
  <p:sldIdLst>
    <p:sldId id="301" r:id="rId4"/>
    <p:sldId id="3836" r:id="rId5"/>
    <p:sldId id="429" r:id="rId6"/>
    <p:sldId id="3840" r:id="rId7"/>
    <p:sldId id="3841" r:id="rId8"/>
    <p:sldId id="3842" r:id="rId9"/>
    <p:sldId id="3843" r:id="rId10"/>
    <p:sldId id="3802" r:id="rId11"/>
    <p:sldId id="3813" r:id="rId12"/>
    <p:sldId id="339" r:id="rId13"/>
    <p:sldId id="11725" r:id="rId14"/>
    <p:sldId id="11726" r:id="rId15"/>
    <p:sldId id="11727" r:id="rId16"/>
    <p:sldId id="3817" r:id="rId17"/>
    <p:sldId id="281" r:id="rId18"/>
    <p:sldId id="341" r:id="rId19"/>
    <p:sldId id="11724" r:id="rId20"/>
    <p:sldId id="260" r:id="rId21"/>
    <p:sldId id="259" r:id="rId22"/>
    <p:sldId id="284" r:id="rId23"/>
    <p:sldId id="285" r:id="rId24"/>
    <p:sldId id="286" r:id="rId25"/>
    <p:sldId id="287" r:id="rId26"/>
    <p:sldId id="288" r:id="rId27"/>
    <p:sldId id="336" r:id="rId28"/>
    <p:sldId id="265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EEEE"/>
    <a:srgbClr val="E7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42035-00E0-4132-BCDC-037C410F5420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83A21-54A1-4344-8B79-AAC7EAEF60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mỡ</a:t>
            </a:r>
            <a:r>
              <a:rPr lang="en-US" dirty="0"/>
              <a:t> của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,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807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647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36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239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814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499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05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5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5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5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/>
              </a:rPr>
              <a:t>Slidesgo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/>
              </a:rPr>
              <a:t>Flaticon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/>
              </a:rPr>
              <a:t>Freepik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/>
              </a:rPr>
              <a:t>.</a:t>
            </a:r>
            <a:endParaRPr sz="1465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343" y="235973"/>
            <a:ext cx="1641373" cy="16413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0.svg"/><Relationship Id="rId26" Type="http://schemas.openxmlformats.org/officeDocument/2006/relationships/image" Target="../media/image46.png"/><Relationship Id="rId21" Type="http://schemas.openxmlformats.org/officeDocument/2006/relationships/image" Target="../media/image43.svg"/><Relationship Id="rId34" Type="http://schemas.openxmlformats.org/officeDocument/2006/relationships/slide" Target="slide24.xml"/><Relationship Id="rId7" Type="http://schemas.openxmlformats.org/officeDocument/2006/relationships/image" Target="../media/image27.png"/><Relationship Id="rId12" Type="http://schemas.openxmlformats.org/officeDocument/2006/relationships/image" Target="../media/image39.svg"/><Relationship Id="rId17" Type="http://schemas.openxmlformats.org/officeDocument/2006/relationships/image" Target="../media/image29.png"/><Relationship Id="rId25" Type="http://schemas.openxmlformats.org/officeDocument/2006/relationships/slide" Target="slide21.xml"/><Relationship Id="rId33" Type="http://schemas.openxmlformats.org/officeDocument/2006/relationships/image" Target="../media/image5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svg"/><Relationship Id="rId20" Type="http://schemas.openxmlformats.org/officeDocument/2006/relationships/image" Target="../media/image42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24" Type="http://schemas.openxmlformats.org/officeDocument/2006/relationships/image" Target="../media/image45.svg"/><Relationship Id="rId32" Type="http://schemas.openxmlformats.org/officeDocument/2006/relationships/image" Target="../media/image50.png"/><Relationship Id="rId37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slide" Target="slide22.xml"/><Relationship Id="rId36" Type="http://schemas.openxmlformats.org/officeDocument/2006/relationships/image" Target="../media/image53.svg"/><Relationship Id="rId10" Type="http://schemas.openxmlformats.org/officeDocument/2006/relationships/image" Target="../media/image37.svg"/><Relationship Id="rId19" Type="http://schemas.openxmlformats.org/officeDocument/2006/relationships/slide" Target="slide25.xml"/><Relationship Id="rId31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32.svg"/><Relationship Id="rId22" Type="http://schemas.openxmlformats.org/officeDocument/2006/relationships/slide" Target="slide20.xml"/><Relationship Id="rId27" Type="http://schemas.openxmlformats.org/officeDocument/2006/relationships/image" Target="../media/image47.svg"/><Relationship Id="rId30" Type="http://schemas.openxmlformats.org/officeDocument/2006/relationships/image" Target="../media/image49.svg"/><Relationship Id="rId35" Type="http://schemas.openxmlformats.org/officeDocument/2006/relationships/image" Target="../media/image52.png"/><Relationship Id="rId8" Type="http://schemas.openxmlformats.org/officeDocument/2006/relationships/image" Target="../media/image28.svg"/><Relationship Id="rId3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slide" Target="slide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svg"/><Relationship Id="rId11" Type="http://schemas.openxmlformats.org/officeDocument/2006/relationships/image" Target="../media/image54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slide" Target="slide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sv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sv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sv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sv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1917065"/>
            <a:ext cx="19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31" name="Hộp Văn bản 30"/>
          <p:cNvSpPr txBox="1"/>
          <p:nvPr/>
        </p:nvSpPr>
        <p:spPr>
          <a:xfrm>
            <a:off x="3582035" y="1035685"/>
            <a:ext cx="549084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41: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83920" y="3860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91949" y="248318"/>
            <a:ext cx="9967511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6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Cuộn dây thép dài 5 m thì cân nặng 250 g. Hỏi cuộn dây thép cùng loại đó cân nặng 2 500 g thì dài bao nhiêu mét?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5A6EE-52D1-B70A-3644-83DCCEB80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494"/>
          <a:stretch/>
        </p:blipFill>
        <p:spPr>
          <a:xfrm>
            <a:off x="8318854" y="2435805"/>
            <a:ext cx="2600510" cy="218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FA1DBF-9F4F-E1A2-7E70-2E69D9861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94"/>
          <a:stretch/>
        </p:blipFill>
        <p:spPr>
          <a:xfrm>
            <a:off x="8458760" y="4565393"/>
            <a:ext cx="2600510" cy="2187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E96B6E-CF20-C100-4104-7FFD6F24300E}"/>
                  </a:ext>
                </a:extLst>
              </p:cNvPr>
              <p:cNvSpPr txBox="1"/>
              <p:nvPr/>
            </p:nvSpPr>
            <p:spPr>
              <a:xfrm>
                <a:off x="0" y="1588101"/>
                <a:ext cx="8636000" cy="4011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400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VN" sz="2400" b="1" u="sng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Cuộn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 m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6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50 (g)</a:t>
                </a:r>
                <a:endParaRPr lang="en-VN" sz="26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Cuộn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2 500 g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6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2 500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50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50 (m)</a:t>
                </a:r>
                <a:endParaRPr lang="en-VN" sz="26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  <a:tabLst>
                    <a:tab pos="930957" algn="ctr"/>
                  </a:tabLst>
                </a:pPr>
                <a:r>
                  <a:rPr lang="vi-VN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50 m.</a:t>
                </a:r>
                <a:endParaRPr lang="en-VN" sz="26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E96B6E-CF20-C100-4104-7FFD6F243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88101"/>
                <a:ext cx="8636000" cy="4011034"/>
              </a:xfrm>
              <a:prstGeom prst="rect">
                <a:avLst/>
              </a:prstGeom>
              <a:blipFill>
                <a:blip r:embed="rId4"/>
                <a:stretch>
                  <a:fillRect b="-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1283;p40">
            <a:extLst>
              <a:ext uri="{FF2B5EF4-FFF2-40B4-BE49-F238E27FC236}">
                <a16:creationId xmlns:a16="http://schemas.microsoft.com/office/drawing/2014/main" id="{A36BDDE0-21B9-A4E9-4D9B-CE56EAF84883}"/>
              </a:ext>
            </a:extLst>
          </p:cNvPr>
          <p:cNvGrpSpPr/>
          <p:nvPr/>
        </p:nvGrpSpPr>
        <p:grpSpPr>
          <a:xfrm>
            <a:off x="-1516519" y="4623016"/>
            <a:ext cx="6811280" cy="5984872"/>
            <a:chOff x="-765075" y="1979771"/>
            <a:chExt cx="5108460" cy="4488654"/>
          </a:xfrm>
        </p:grpSpPr>
        <p:grpSp>
          <p:nvGrpSpPr>
            <p:cNvPr id="8" name="Google Shape;1284;p40">
              <a:extLst>
                <a:ext uri="{FF2B5EF4-FFF2-40B4-BE49-F238E27FC236}">
                  <a16:creationId xmlns:a16="http://schemas.microsoft.com/office/drawing/2014/main" id="{A9B83675-D4D0-CB97-1C4B-182C36DCDB22}"/>
                </a:ext>
              </a:extLst>
            </p:cNvPr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0" name="Google Shape;1285;p40">
                <a:extLst>
                  <a:ext uri="{FF2B5EF4-FFF2-40B4-BE49-F238E27FC236}">
                    <a16:creationId xmlns:a16="http://schemas.microsoft.com/office/drawing/2014/main" id="{EC95F033-DF3A-451F-9103-80715CA759BA}"/>
                  </a:ext>
                </a:extLst>
              </p:cNvPr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23" name="Google Shape;1286;p40">
                  <a:extLst>
                    <a:ext uri="{FF2B5EF4-FFF2-40B4-BE49-F238E27FC236}">
                      <a16:creationId xmlns:a16="http://schemas.microsoft.com/office/drawing/2014/main" id="{6C623584-063A-7F96-9633-B73BDA59DE19}"/>
                    </a:ext>
                  </a:extLst>
                </p:cNvPr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87;p40">
                  <a:extLst>
                    <a:ext uri="{FF2B5EF4-FFF2-40B4-BE49-F238E27FC236}">
                      <a16:creationId xmlns:a16="http://schemas.microsoft.com/office/drawing/2014/main" id="{6CC0EE51-B23C-B7CB-9AFA-401042D4C351}"/>
                    </a:ext>
                  </a:extLst>
                </p:cNvPr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" name="Google Shape;1288;p40">
                  <a:extLst>
                    <a:ext uri="{FF2B5EF4-FFF2-40B4-BE49-F238E27FC236}">
                      <a16:creationId xmlns:a16="http://schemas.microsoft.com/office/drawing/2014/main" id="{2D6F7150-8041-C4D0-B41F-4882D619A0DB}"/>
                    </a:ext>
                  </a:extLst>
                </p:cNvPr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" name="Google Shape;1289;p40">
                  <a:extLst>
                    <a:ext uri="{FF2B5EF4-FFF2-40B4-BE49-F238E27FC236}">
                      <a16:creationId xmlns:a16="http://schemas.microsoft.com/office/drawing/2014/main" id="{99FB70C3-DD4D-6CF4-1575-23A77B78A573}"/>
                    </a:ext>
                  </a:extLst>
                </p:cNvPr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" name="Google Shape;1290;p40">
                  <a:extLst>
                    <a:ext uri="{FF2B5EF4-FFF2-40B4-BE49-F238E27FC236}">
                      <a16:creationId xmlns:a16="http://schemas.microsoft.com/office/drawing/2014/main" id="{5BCF015D-784C-70E6-A4AA-253CE79D345A}"/>
                    </a:ext>
                  </a:extLst>
                </p:cNvPr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Google Shape;1291;p40">
                  <a:extLst>
                    <a:ext uri="{FF2B5EF4-FFF2-40B4-BE49-F238E27FC236}">
                      <a16:creationId xmlns:a16="http://schemas.microsoft.com/office/drawing/2014/main" id="{5AF8F034-DF3F-CF06-C066-9C2530DE3680}"/>
                    </a:ext>
                  </a:extLst>
                </p:cNvPr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Google Shape;1292;p40">
                  <a:extLst>
                    <a:ext uri="{FF2B5EF4-FFF2-40B4-BE49-F238E27FC236}">
                      <a16:creationId xmlns:a16="http://schemas.microsoft.com/office/drawing/2014/main" id="{EDA8C929-CAEA-B977-A7CD-37C433A150D8}"/>
                    </a:ext>
                  </a:extLst>
                </p:cNvPr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1293;p40">
                  <a:extLst>
                    <a:ext uri="{FF2B5EF4-FFF2-40B4-BE49-F238E27FC236}">
                      <a16:creationId xmlns:a16="http://schemas.microsoft.com/office/drawing/2014/main" id="{26B79F99-6790-C4AB-CE30-37B806F14B32}"/>
                    </a:ext>
                  </a:extLst>
                </p:cNvPr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Google Shape;1294;p40">
                  <a:extLst>
                    <a:ext uri="{FF2B5EF4-FFF2-40B4-BE49-F238E27FC236}">
                      <a16:creationId xmlns:a16="http://schemas.microsoft.com/office/drawing/2014/main" id="{08954E0B-2016-E939-9BC0-B6AA06B27B9E}"/>
                    </a:ext>
                  </a:extLst>
                </p:cNvPr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1" name="Google Shape;1295;p40">
                <a:extLst>
                  <a:ext uri="{FF2B5EF4-FFF2-40B4-BE49-F238E27FC236}">
                    <a16:creationId xmlns:a16="http://schemas.microsoft.com/office/drawing/2014/main" id="{00037341-1935-ED48-FB39-AFE4FB014D28}"/>
                  </a:ext>
                </a:extLst>
              </p:cNvPr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" name="Google Shape;1296;p40">
                <a:extLst>
                  <a:ext uri="{FF2B5EF4-FFF2-40B4-BE49-F238E27FC236}">
                    <a16:creationId xmlns:a16="http://schemas.microsoft.com/office/drawing/2014/main" id="{2CC89BDE-354E-4824-C7B1-927022BABF5A}"/>
                  </a:ext>
                </a:extLst>
              </p:cNvPr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4" name="Google Shape;1297;p40">
                  <a:extLst>
                    <a:ext uri="{FF2B5EF4-FFF2-40B4-BE49-F238E27FC236}">
                      <a16:creationId xmlns:a16="http://schemas.microsoft.com/office/drawing/2014/main" id="{09FE52B9-E3CF-1F0F-BF2E-7EF961E14CE9}"/>
                    </a:ext>
                  </a:extLst>
                </p:cNvPr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" name="Google Shape;1298;p40">
                  <a:extLst>
                    <a:ext uri="{FF2B5EF4-FFF2-40B4-BE49-F238E27FC236}">
                      <a16:creationId xmlns:a16="http://schemas.microsoft.com/office/drawing/2014/main" id="{CEF0BD36-B8F7-1EE7-7836-05EB835B5E58}"/>
                    </a:ext>
                  </a:extLst>
                </p:cNvPr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99;p40">
                  <a:extLst>
                    <a:ext uri="{FF2B5EF4-FFF2-40B4-BE49-F238E27FC236}">
                      <a16:creationId xmlns:a16="http://schemas.microsoft.com/office/drawing/2014/main" id="{18137697-66EE-0707-845E-47F3CF51E805}"/>
                    </a:ext>
                  </a:extLst>
                </p:cNvPr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300;p40">
                  <a:extLst>
                    <a:ext uri="{FF2B5EF4-FFF2-40B4-BE49-F238E27FC236}">
                      <a16:creationId xmlns:a16="http://schemas.microsoft.com/office/drawing/2014/main" id="{52A0B11A-F622-F9AE-FBF0-F4B0E0CB54AF}"/>
                    </a:ext>
                  </a:extLst>
                </p:cNvPr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301;p40">
                  <a:extLst>
                    <a:ext uri="{FF2B5EF4-FFF2-40B4-BE49-F238E27FC236}">
                      <a16:creationId xmlns:a16="http://schemas.microsoft.com/office/drawing/2014/main" id="{0A8A3CB8-7A53-1FE6-1FEF-BAD7C39ED620}"/>
                    </a:ext>
                  </a:extLst>
                </p:cNvPr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302;p40">
                  <a:extLst>
                    <a:ext uri="{FF2B5EF4-FFF2-40B4-BE49-F238E27FC236}">
                      <a16:creationId xmlns:a16="http://schemas.microsoft.com/office/drawing/2014/main" id="{78E90BE2-655A-5E04-6526-0ACB0A39D5CB}"/>
                    </a:ext>
                  </a:extLst>
                </p:cNvPr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303;p40">
                  <a:extLst>
                    <a:ext uri="{FF2B5EF4-FFF2-40B4-BE49-F238E27FC236}">
                      <a16:creationId xmlns:a16="http://schemas.microsoft.com/office/drawing/2014/main" id="{3B0B874A-3A2E-B377-4A0F-9F0216B2002A}"/>
                    </a:ext>
                  </a:extLst>
                </p:cNvPr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304;p40">
                  <a:extLst>
                    <a:ext uri="{FF2B5EF4-FFF2-40B4-BE49-F238E27FC236}">
                      <a16:creationId xmlns:a16="http://schemas.microsoft.com/office/drawing/2014/main" id="{8BA132B8-4E69-B634-2D50-79F4D90AEBF3}"/>
                    </a:ext>
                  </a:extLst>
                </p:cNvPr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305;p40">
                  <a:extLst>
                    <a:ext uri="{FF2B5EF4-FFF2-40B4-BE49-F238E27FC236}">
                      <a16:creationId xmlns:a16="http://schemas.microsoft.com/office/drawing/2014/main" id="{C17E9D4D-AA9A-D669-9BB0-C4646C15950D}"/>
                    </a:ext>
                  </a:extLst>
                </p:cNvPr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" name="Google Shape;1306;p40">
                <a:extLst>
                  <a:ext uri="{FF2B5EF4-FFF2-40B4-BE49-F238E27FC236}">
                    <a16:creationId xmlns:a16="http://schemas.microsoft.com/office/drawing/2014/main" id="{4CB57313-E1B9-95AE-6003-23FB34DA54B8}"/>
                  </a:ext>
                </a:extLst>
              </p:cNvPr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9" name="Google Shape;1307;p40">
              <a:extLst>
                <a:ext uri="{FF2B5EF4-FFF2-40B4-BE49-F238E27FC236}">
                  <a16:creationId xmlns:a16="http://schemas.microsoft.com/office/drawing/2014/main" id="{8772DBA0-7355-F773-8B78-A7AF87F77470}"/>
                </a:ext>
              </a:extLst>
            </p:cNvPr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73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442D1A7D-FF2F-CA57-B8A1-17C82D6E51D3}"/>
              </a:ext>
            </a:extLst>
          </p:cNvPr>
          <p:cNvSpPr txBox="1"/>
          <p:nvPr/>
        </p:nvSpPr>
        <p:spPr>
          <a:xfrm>
            <a:off x="972463" y="75221"/>
            <a:ext cx="10247074" cy="58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933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endParaRPr lang="en-US" sz="2933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B8774-C876-6A03-A407-07D50BF21E77}"/>
              </a:ext>
            </a:extLst>
          </p:cNvPr>
          <p:cNvSpPr txBox="1"/>
          <p:nvPr/>
        </p:nvSpPr>
        <p:spPr>
          <a:xfrm>
            <a:off x="520189" y="1192741"/>
            <a:ext cx="11346201" cy="1876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chia).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2A2B2-B3C2-E7E2-D106-BD0EB88392BB}"/>
              </a:ext>
            </a:extLst>
          </p:cNvPr>
          <p:cNvSpPr txBox="1"/>
          <p:nvPr/>
        </p:nvSpPr>
        <p:spPr>
          <a:xfrm>
            <a:off x="520189" y="3271717"/>
            <a:ext cx="11132841" cy="1876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chia.</a:t>
            </a:r>
            <a:endParaRPr lang="en-VN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chia).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chia).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oogle Shape;1283;p40">
            <a:extLst>
              <a:ext uri="{FF2B5EF4-FFF2-40B4-BE49-F238E27FC236}">
                <a16:creationId xmlns:a16="http://schemas.microsoft.com/office/drawing/2014/main" id="{7F8017A3-3AF0-D2F0-5FE7-A42E6E5DB3AC}"/>
              </a:ext>
            </a:extLst>
          </p:cNvPr>
          <p:cNvGrpSpPr/>
          <p:nvPr/>
        </p:nvGrpSpPr>
        <p:grpSpPr>
          <a:xfrm>
            <a:off x="6723241" y="2969332"/>
            <a:ext cx="6811280" cy="5984872"/>
            <a:chOff x="-765075" y="1979771"/>
            <a:chExt cx="5108460" cy="4488654"/>
          </a:xfrm>
        </p:grpSpPr>
        <p:grpSp>
          <p:nvGrpSpPr>
            <p:cNvPr id="6" name="Google Shape;1284;p40">
              <a:extLst>
                <a:ext uri="{FF2B5EF4-FFF2-40B4-BE49-F238E27FC236}">
                  <a16:creationId xmlns:a16="http://schemas.microsoft.com/office/drawing/2014/main" id="{1B3BA689-C711-D9A6-902D-F6C8AEB99D30}"/>
                </a:ext>
              </a:extLst>
            </p:cNvPr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8" name="Google Shape;1285;p40">
                <a:extLst>
                  <a:ext uri="{FF2B5EF4-FFF2-40B4-BE49-F238E27FC236}">
                    <a16:creationId xmlns:a16="http://schemas.microsoft.com/office/drawing/2014/main" id="{C58D80CE-9722-C5DF-C918-A77C6C0EBE51}"/>
                  </a:ext>
                </a:extLst>
              </p:cNvPr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21" name="Google Shape;1286;p40">
                  <a:extLst>
                    <a:ext uri="{FF2B5EF4-FFF2-40B4-BE49-F238E27FC236}">
                      <a16:creationId xmlns:a16="http://schemas.microsoft.com/office/drawing/2014/main" id="{FA99F06A-9111-D10B-C817-F9BDC2DA9987}"/>
                    </a:ext>
                  </a:extLst>
                </p:cNvPr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87;p40">
                  <a:extLst>
                    <a:ext uri="{FF2B5EF4-FFF2-40B4-BE49-F238E27FC236}">
                      <a16:creationId xmlns:a16="http://schemas.microsoft.com/office/drawing/2014/main" id="{D6791FF5-8BB9-F09B-B647-F409DE5551A1}"/>
                    </a:ext>
                  </a:extLst>
                </p:cNvPr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288;p40">
                  <a:extLst>
                    <a:ext uri="{FF2B5EF4-FFF2-40B4-BE49-F238E27FC236}">
                      <a16:creationId xmlns:a16="http://schemas.microsoft.com/office/drawing/2014/main" id="{AE7529AC-BA18-BCB4-302C-FB4A33F4F896}"/>
                    </a:ext>
                  </a:extLst>
                </p:cNvPr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89;p40">
                  <a:extLst>
                    <a:ext uri="{FF2B5EF4-FFF2-40B4-BE49-F238E27FC236}">
                      <a16:creationId xmlns:a16="http://schemas.microsoft.com/office/drawing/2014/main" id="{A9F03C2B-3502-4EE3-829C-1B28892F85EF}"/>
                    </a:ext>
                  </a:extLst>
                </p:cNvPr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" name="Google Shape;1290;p40">
                  <a:extLst>
                    <a:ext uri="{FF2B5EF4-FFF2-40B4-BE49-F238E27FC236}">
                      <a16:creationId xmlns:a16="http://schemas.microsoft.com/office/drawing/2014/main" id="{17A77540-4D13-932A-48C8-A8697217CE7A}"/>
                    </a:ext>
                  </a:extLst>
                </p:cNvPr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" name="Google Shape;1291;p40">
                  <a:extLst>
                    <a:ext uri="{FF2B5EF4-FFF2-40B4-BE49-F238E27FC236}">
                      <a16:creationId xmlns:a16="http://schemas.microsoft.com/office/drawing/2014/main" id="{832A3900-091E-CC92-DF08-802FDFE2BC90}"/>
                    </a:ext>
                  </a:extLst>
                </p:cNvPr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" name="Google Shape;1292;p40">
                  <a:extLst>
                    <a:ext uri="{FF2B5EF4-FFF2-40B4-BE49-F238E27FC236}">
                      <a16:creationId xmlns:a16="http://schemas.microsoft.com/office/drawing/2014/main" id="{74067643-3277-46A6-B344-68ED6F8714E6}"/>
                    </a:ext>
                  </a:extLst>
                </p:cNvPr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Google Shape;1293;p40">
                  <a:extLst>
                    <a:ext uri="{FF2B5EF4-FFF2-40B4-BE49-F238E27FC236}">
                      <a16:creationId xmlns:a16="http://schemas.microsoft.com/office/drawing/2014/main" id="{7464E9D2-22DF-5D56-7D53-B7B6E2C02887}"/>
                    </a:ext>
                  </a:extLst>
                </p:cNvPr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Google Shape;1294;p40">
                  <a:extLst>
                    <a:ext uri="{FF2B5EF4-FFF2-40B4-BE49-F238E27FC236}">
                      <a16:creationId xmlns:a16="http://schemas.microsoft.com/office/drawing/2014/main" id="{4BEC55DB-ECF2-3FC5-2077-3B6C6C3B0998}"/>
                    </a:ext>
                  </a:extLst>
                </p:cNvPr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9" name="Google Shape;1295;p40">
                <a:extLst>
                  <a:ext uri="{FF2B5EF4-FFF2-40B4-BE49-F238E27FC236}">
                    <a16:creationId xmlns:a16="http://schemas.microsoft.com/office/drawing/2014/main" id="{D5AA95F5-C22D-6C5E-4248-E7C3B064C518}"/>
                  </a:ext>
                </a:extLst>
              </p:cNvPr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0" name="Google Shape;1296;p40">
                <a:extLst>
                  <a:ext uri="{FF2B5EF4-FFF2-40B4-BE49-F238E27FC236}">
                    <a16:creationId xmlns:a16="http://schemas.microsoft.com/office/drawing/2014/main" id="{0F4A9FB7-6BA6-CDD1-89D8-BCD679836A32}"/>
                  </a:ext>
                </a:extLst>
              </p:cNvPr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" name="Google Shape;1297;p40">
                  <a:extLst>
                    <a:ext uri="{FF2B5EF4-FFF2-40B4-BE49-F238E27FC236}">
                      <a16:creationId xmlns:a16="http://schemas.microsoft.com/office/drawing/2014/main" id="{FB8C5961-1B0F-E880-12A0-5535FB12A25A}"/>
                    </a:ext>
                  </a:extLst>
                </p:cNvPr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" name="Google Shape;1298;p40">
                  <a:extLst>
                    <a:ext uri="{FF2B5EF4-FFF2-40B4-BE49-F238E27FC236}">
                      <a16:creationId xmlns:a16="http://schemas.microsoft.com/office/drawing/2014/main" id="{021C64F1-D448-2765-56CE-16A463518256}"/>
                    </a:ext>
                  </a:extLst>
                </p:cNvPr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" name="Google Shape;1299;p40">
                  <a:extLst>
                    <a:ext uri="{FF2B5EF4-FFF2-40B4-BE49-F238E27FC236}">
                      <a16:creationId xmlns:a16="http://schemas.microsoft.com/office/drawing/2014/main" id="{B9E7796C-CA65-7277-00FA-00560F023E8A}"/>
                    </a:ext>
                  </a:extLst>
                </p:cNvPr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" name="Google Shape;1300;p40">
                  <a:extLst>
                    <a:ext uri="{FF2B5EF4-FFF2-40B4-BE49-F238E27FC236}">
                      <a16:creationId xmlns:a16="http://schemas.microsoft.com/office/drawing/2014/main" id="{A3EDA643-4024-8E0F-C9F7-5ADA2429388D}"/>
                    </a:ext>
                  </a:extLst>
                </p:cNvPr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301;p40">
                  <a:extLst>
                    <a:ext uri="{FF2B5EF4-FFF2-40B4-BE49-F238E27FC236}">
                      <a16:creationId xmlns:a16="http://schemas.microsoft.com/office/drawing/2014/main" id="{2E8CA592-4B85-D6E0-3B4F-53CD1FCBE15F}"/>
                    </a:ext>
                  </a:extLst>
                </p:cNvPr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302;p40">
                  <a:extLst>
                    <a:ext uri="{FF2B5EF4-FFF2-40B4-BE49-F238E27FC236}">
                      <a16:creationId xmlns:a16="http://schemas.microsoft.com/office/drawing/2014/main" id="{00E4487D-0CAE-1DE4-F3A9-5C49C7C317CE}"/>
                    </a:ext>
                  </a:extLst>
                </p:cNvPr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303;p40">
                  <a:extLst>
                    <a:ext uri="{FF2B5EF4-FFF2-40B4-BE49-F238E27FC236}">
                      <a16:creationId xmlns:a16="http://schemas.microsoft.com/office/drawing/2014/main" id="{D206008A-2603-F957-88F4-6F9A1CE9A4B3}"/>
                    </a:ext>
                  </a:extLst>
                </p:cNvPr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304;p40">
                  <a:extLst>
                    <a:ext uri="{FF2B5EF4-FFF2-40B4-BE49-F238E27FC236}">
                      <a16:creationId xmlns:a16="http://schemas.microsoft.com/office/drawing/2014/main" id="{91BF414E-7E59-2D97-167F-4B37187FE096}"/>
                    </a:ext>
                  </a:extLst>
                </p:cNvPr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305;p40">
                  <a:extLst>
                    <a:ext uri="{FF2B5EF4-FFF2-40B4-BE49-F238E27FC236}">
                      <a16:creationId xmlns:a16="http://schemas.microsoft.com/office/drawing/2014/main" id="{C0ACF6EC-B537-E76D-C653-43AF0A402AF8}"/>
                    </a:ext>
                  </a:extLst>
                </p:cNvPr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1" name="Google Shape;1306;p40">
                <a:extLst>
                  <a:ext uri="{FF2B5EF4-FFF2-40B4-BE49-F238E27FC236}">
                    <a16:creationId xmlns:a16="http://schemas.microsoft.com/office/drawing/2014/main" id="{B134CC02-0DAB-85F7-D65D-48997B406019}"/>
                  </a:ext>
                </a:extLst>
              </p:cNvPr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7" name="Google Shape;1307;p40">
              <a:extLst>
                <a:ext uri="{FF2B5EF4-FFF2-40B4-BE49-F238E27FC236}">
                  <a16:creationId xmlns:a16="http://schemas.microsoft.com/office/drawing/2014/main" id="{2E91F850-717C-219D-1958-D264761A88D7}"/>
                </a:ext>
              </a:extLst>
            </p:cNvPr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8130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5568-7515-824D-2834-8A40C3F0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7309798716317">
            <a:hlinkClick r:id="" action="ppaction://media"/>
            <a:extLst>
              <a:ext uri="{FF2B5EF4-FFF2-40B4-BE49-F238E27FC236}">
                <a16:creationId xmlns:a16="http://schemas.microsoft.com/office/drawing/2014/main" id="{E5C95A36-6C63-F98D-3931-EDE5CF9FE0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" y="111760"/>
            <a:ext cx="11775440" cy="6014403"/>
          </a:xfrm>
        </p:spPr>
      </p:pic>
    </p:spTree>
    <p:extLst>
      <p:ext uri="{BB962C8B-B14F-4D97-AF65-F5344CB8AC3E}">
        <p14:creationId xmlns:p14="http://schemas.microsoft.com/office/powerpoint/2010/main" val="25696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91D6-7F3B-866C-67F6-114D2030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309798716508">
            <a:hlinkClick r:id="" action="ppaction://media"/>
            <a:extLst>
              <a:ext uri="{FF2B5EF4-FFF2-40B4-BE49-F238E27FC236}">
                <a16:creationId xmlns:a16="http://schemas.microsoft.com/office/drawing/2014/main" id="{BBE8FFD8-B081-2737-E33E-68A956C5DC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" y="172720"/>
            <a:ext cx="11866880" cy="5953443"/>
          </a:xfrm>
        </p:spPr>
      </p:pic>
    </p:spTree>
    <p:extLst>
      <p:ext uri="{BB962C8B-B14F-4D97-AF65-F5344CB8AC3E}">
        <p14:creationId xmlns:p14="http://schemas.microsoft.com/office/powerpoint/2010/main" val="9497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23825"/>
            <a:ext cx="11753850" cy="65627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78562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3F6D2-F5C7-E43F-C44F-FBE1C8FB173C}"/>
              </a:ext>
            </a:extLst>
          </p:cNvPr>
          <p:cNvSpPr txBox="1"/>
          <p:nvPr/>
        </p:nvSpPr>
        <p:spPr>
          <a:xfrm>
            <a:off x="1582805" y="768301"/>
            <a:ext cx="97963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giá bán của mỗi loại hộp giấy trong hình vẽ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D618E-1356-259D-6003-2D0F50A83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36" y="1283465"/>
            <a:ext cx="7540613" cy="2536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8CC3B-6B02-3F38-9528-94EF72BCD076}"/>
              </a:ext>
            </a:extLst>
          </p:cNvPr>
          <p:cNvSpPr txBox="1"/>
          <p:nvPr/>
        </p:nvSpPr>
        <p:spPr>
          <a:xfrm>
            <a:off x="1020243" y="3772665"/>
            <a:ext cx="8885757" cy="2911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67"/>
              </a:spcAft>
            </a:pP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25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kiệm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67"/>
              </a:spcAft>
            </a:pP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 Mua 1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to, 5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67"/>
              </a:spcAft>
            </a:pP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Mua 1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to, 1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67"/>
              </a:spcAft>
            </a:pP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Mua 8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67"/>
              </a:spcAft>
            </a:pP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 Mua 25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2EC39-5CDA-CC65-9DD1-C0B3C026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36" y="319150"/>
            <a:ext cx="3225064" cy="8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52399" y="107696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F3E4AA4E-16D0-3F6B-AEB8-9A7D2B7BA8B6}"/>
              </a:ext>
            </a:extLst>
          </p:cNvPr>
          <p:cNvSpPr/>
          <p:nvPr/>
        </p:nvSpPr>
        <p:spPr>
          <a:xfrm rot="16013543">
            <a:off x="2228988" y="-873558"/>
            <a:ext cx="5385387" cy="9838582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0" y="0"/>
                </a:moveTo>
                <a:lnTo>
                  <a:pt x="2571750" y="0"/>
                </a:lnTo>
                <a:lnTo>
                  <a:pt x="2571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D49633-3B9D-1895-DB3D-3F23562B1810}"/>
                  </a:ext>
                </a:extLst>
              </p:cNvPr>
              <p:cNvSpPr txBox="1"/>
              <p:nvPr/>
            </p:nvSpPr>
            <p:spPr>
              <a:xfrm>
                <a:off x="380168" y="1964077"/>
                <a:ext cx="8736305" cy="4414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a) Mua 1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to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200 000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13 000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265 000 (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3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b) Mua 1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to, 1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200 000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35 000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13 000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261 000 (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3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c) Mua 8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35 000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13 000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293 000 (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3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d) Mua 25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spcAft>
                    <a:spcPts val="667"/>
                  </a:spcAft>
                </a:pP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13 000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325 000 (</a:t>
                </a:r>
                <a:r>
                  <a:rPr lang="en-US" sz="30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3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D49633-3B9D-1895-DB3D-3F23562B1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68" y="1964077"/>
                <a:ext cx="8736305" cy="4414029"/>
              </a:xfrm>
              <a:prstGeom prst="rect">
                <a:avLst/>
              </a:prstGeom>
              <a:blipFill>
                <a:blip r:embed="rId4"/>
                <a:stretch>
                  <a:fillRect l="-1605" t="-1657" r="-1884" b="-3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A277B74-768B-F7AE-24FF-00A36317F9D6}"/>
              </a:ext>
            </a:extLst>
          </p:cNvPr>
          <p:cNvSpPr txBox="1"/>
          <p:nvPr/>
        </p:nvSpPr>
        <p:spPr>
          <a:xfrm>
            <a:off x="8188960" y="4797026"/>
            <a:ext cx="690880" cy="1748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VN" sz="80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8A97D3-1827-CBAF-24C6-08E33AB67AC4}"/>
              </a:ext>
            </a:extLst>
          </p:cNvPr>
          <p:cNvSpPr/>
          <p:nvPr/>
        </p:nvSpPr>
        <p:spPr>
          <a:xfrm>
            <a:off x="1364394" y="59440"/>
            <a:ext cx="3126326" cy="1017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67"/>
              </a:spcAft>
            </a:pPr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VN" sz="4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4E8C3C-0913-38A6-F2B6-5B08EDF872C7}"/>
              </a:ext>
            </a:extLst>
          </p:cNvPr>
          <p:cNvSpPr/>
          <p:nvPr/>
        </p:nvSpPr>
        <p:spPr>
          <a:xfrm>
            <a:off x="9632992" y="1869440"/>
            <a:ext cx="2386288" cy="39983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67"/>
              </a:spcAft>
            </a:pP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to, 1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kiệm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32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7899" y="1080013"/>
            <a:ext cx="8715375" cy="112240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73555" y="2252980"/>
            <a:ext cx="8715375" cy="951230"/>
          </a:xfrm>
        </p:spPr>
        <p:txBody>
          <a:bodyPr>
            <a:noAutofit/>
          </a:bodyPr>
          <a:lstStyle/>
          <a:p>
            <a:pPr algn="just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4"/>
          </p:nvPr>
        </p:nvSpPr>
        <p:spPr>
          <a:xfrm>
            <a:off x="1765300" y="3876040"/>
            <a:ext cx="8715375" cy="881380"/>
          </a:xfrm>
        </p:spPr>
        <p:txBody>
          <a:bodyPr>
            <a:noAutofit/>
          </a:bodyPr>
          <a:lstStyle/>
          <a:p>
            <a:pPr algn="just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8" grpId="0" build="p"/>
      <p:bldP spid="8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8623" y="366313"/>
            <a:ext cx="1635869" cy="6720287"/>
          </a:xfrm>
          <a:custGeom>
            <a:avLst/>
            <a:gdLst/>
            <a:ahLst/>
            <a:cxnLst/>
            <a:rect l="l" t="t" r="r" b="b"/>
            <a:pathLst>
              <a:path w="2453804" h="12830346">
                <a:moveTo>
                  <a:pt x="0" y="0"/>
                </a:moveTo>
                <a:lnTo>
                  <a:pt x="2453804" y="0"/>
                </a:lnTo>
                <a:lnTo>
                  <a:pt x="2453804" y="12830347"/>
                </a:lnTo>
                <a:lnTo>
                  <a:pt x="0" y="12830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7280"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81109">
            <a:off x="-80700" y="5775856"/>
            <a:ext cx="5701545" cy="1728894"/>
          </a:xfrm>
          <a:custGeom>
            <a:avLst/>
            <a:gdLst/>
            <a:ahLst/>
            <a:cxnLst/>
            <a:rect l="l" t="t" r="r" b="b"/>
            <a:pathLst>
              <a:path w="8322308" h="2510415">
                <a:moveTo>
                  <a:pt x="0" y="0"/>
                </a:moveTo>
                <a:lnTo>
                  <a:pt x="8322309" y="0"/>
                </a:lnTo>
                <a:lnTo>
                  <a:pt x="8322309" y="2510415"/>
                </a:lnTo>
                <a:lnTo>
                  <a:pt x="0" y="251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577" r="8266" b="3198"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51027" y="1815582"/>
            <a:ext cx="2510787" cy="3260762"/>
          </a:xfrm>
          <a:custGeom>
            <a:avLst/>
            <a:gdLst/>
            <a:ahLst/>
            <a:cxnLst/>
            <a:rect l="l" t="t" r="r" b="b"/>
            <a:pathLst>
              <a:path w="3766180" h="4891143">
                <a:moveTo>
                  <a:pt x="3766180" y="0"/>
                </a:moveTo>
                <a:lnTo>
                  <a:pt x="0" y="0"/>
                </a:lnTo>
                <a:lnTo>
                  <a:pt x="0" y="4891143"/>
                </a:lnTo>
                <a:lnTo>
                  <a:pt x="3766180" y="4891143"/>
                </a:lnTo>
                <a:lnTo>
                  <a:pt x="37661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05621" y="0"/>
            <a:ext cx="2412041" cy="1114501"/>
          </a:xfrm>
          <a:custGeom>
            <a:avLst/>
            <a:gdLst/>
            <a:ahLst/>
            <a:cxnLst/>
            <a:rect l="l" t="t" r="r" b="b"/>
            <a:pathLst>
              <a:path w="3618062" h="1671752">
                <a:moveTo>
                  <a:pt x="0" y="0"/>
                </a:moveTo>
                <a:lnTo>
                  <a:pt x="3618061" y="0"/>
                </a:lnTo>
                <a:lnTo>
                  <a:pt x="3618061" y="1671752"/>
                </a:lnTo>
                <a:lnTo>
                  <a:pt x="0" y="167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10800" y="257517"/>
            <a:ext cx="2412041" cy="1114501"/>
          </a:xfrm>
          <a:custGeom>
            <a:avLst/>
            <a:gdLst/>
            <a:ahLst/>
            <a:cxnLst/>
            <a:rect l="l" t="t" r="r" b="b"/>
            <a:pathLst>
              <a:path w="3618062" h="1671752">
                <a:moveTo>
                  <a:pt x="0" y="0"/>
                </a:moveTo>
                <a:lnTo>
                  <a:pt x="3618062" y="0"/>
                </a:lnTo>
                <a:lnTo>
                  <a:pt x="3618062" y="1671752"/>
                </a:lnTo>
                <a:lnTo>
                  <a:pt x="0" y="167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86326" y="2473763"/>
            <a:ext cx="1353693" cy="83548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539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" b="0" i="0" u="none" strike="noStrike" kern="1200" cap="none" spc="0" normalizeH="0" baseline="0" noProof="0" dirty="0">
                <a:ln>
                  <a:noFill/>
                </a:ln>
                <a:solidFill>
                  <a:srgbClr val="FFF7DF"/>
                </a:solidFill>
                <a:effectLst/>
                <a:uLnTx/>
                <a:uFillTx/>
                <a:latin typeface="Futura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16826" y="970305"/>
            <a:ext cx="639845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LEO CỘT MỠ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9CB7649-D0DE-75BF-A49D-E03832A8D128}"/>
              </a:ext>
            </a:extLst>
          </p:cNvPr>
          <p:cNvSpPr txBox="1"/>
          <p:nvPr/>
        </p:nvSpPr>
        <p:spPr>
          <a:xfrm>
            <a:off x="3459699" y="1971859"/>
            <a:ext cx="7940188" cy="3140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quyền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06E6-F2CC-2E7E-9379-A665A4398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32076"/>
            <a:ext cx="1791175" cy="8688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9097" y="-39298"/>
            <a:ext cx="2412041" cy="1114501"/>
          </a:xfrm>
          <a:custGeom>
            <a:avLst/>
            <a:gdLst/>
            <a:ahLst/>
            <a:cxnLst/>
            <a:rect l="l" t="t" r="r" b="b"/>
            <a:pathLst>
              <a:path w="3618062" h="1671752">
                <a:moveTo>
                  <a:pt x="0" y="0"/>
                </a:moveTo>
                <a:lnTo>
                  <a:pt x="3618062" y="0"/>
                </a:lnTo>
                <a:lnTo>
                  <a:pt x="3618062" y="1671752"/>
                </a:lnTo>
                <a:lnTo>
                  <a:pt x="0" y="1671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ây đội 1"/>
          <p:cNvSpPr/>
          <p:nvPr/>
        </p:nvSpPr>
        <p:spPr>
          <a:xfrm>
            <a:off x="3637689" y="243557"/>
            <a:ext cx="1265951" cy="6619355"/>
          </a:xfrm>
          <a:custGeom>
            <a:avLst/>
            <a:gdLst/>
            <a:ahLst/>
            <a:cxnLst/>
            <a:rect l="l" t="t" r="r" b="b"/>
            <a:pathLst>
              <a:path w="1898927" h="9929032">
                <a:moveTo>
                  <a:pt x="0" y="0"/>
                </a:moveTo>
                <a:lnTo>
                  <a:pt x="1898927" y="0"/>
                </a:lnTo>
                <a:lnTo>
                  <a:pt x="1898927" y="9929032"/>
                </a:lnTo>
                <a:lnTo>
                  <a:pt x="0" y="9929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29203" y="-128641"/>
            <a:ext cx="2412041" cy="1114501"/>
          </a:xfrm>
          <a:custGeom>
            <a:avLst/>
            <a:gdLst/>
            <a:ahLst/>
            <a:cxnLst/>
            <a:rect l="l" t="t" r="r" b="b"/>
            <a:pathLst>
              <a:path w="3618062" h="1671752">
                <a:moveTo>
                  <a:pt x="0" y="0"/>
                </a:moveTo>
                <a:lnTo>
                  <a:pt x="3618062" y="0"/>
                </a:lnTo>
                <a:lnTo>
                  <a:pt x="3618062" y="1671752"/>
                </a:lnTo>
                <a:lnTo>
                  <a:pt x="0" y="1671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ây đội 2"/>
          <p:cNvSpPr/>
          <p:nvPr/>
        </p:nvSpPr>
        <p:spPr>
          <a:xfrm flipH="1">
            <a:off x="7106637" y="228962"/>
            <a:ext cx="1224015" cy="6400077"/>
          </a:xfrm>
          <a:custGeom>
            <a:avLst/>
            <a:gdLst/>
            <a:ahLst/>
            <a:cxnLst/>
            <a:rect l="l" t="t" r="r" b="b"/>
            <a:pathLst>
              <a:path w="2448030" h="12800154">
                <a:moveTo>
                  <a:pt x="2448030" y="0"/>
                </a:moveTo>
                <a:lnTo>
                  <a:pt x="0" y="0"/>
                </a:lnTo>
                <a:lnTo>
                  <a:pt x="0" y="12800154"/>
                </a:lnTo>
                <a:lnTo>
                  <a:pt x="2448030" y="12800154"/>
                </a:lnTo>
                <a:lnTo>
                  <a:pt x="244803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Đội1">
            <a:extLst>
              <a:ext uri="{FF2B5EF4-FFF2-40B4-BE49-F238E27FC236}">
                <a16:creationId xmlns:a16="http://schemas.microsoft.com/office/drawing/2014/main" id="{6FE6639C-436B-3069-574C-C8E6405B6E45}"/>
              </a:ext>
            </a:extLst>
          </p:cNvPr>
          <p:cNvSpPr txBox="1"/>
          <p:nvPr/>
        </p:nvSpPr>
        <p:spPr>
          <a:xfrm>
            <a:off x="30687" y="20899"/>
            <a:ext cx="1653365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" name="Đội 1 TV 3"/>
          <p:cNvSpPr/>
          <p:nvPr/>
        </p:nvSpPr>
        <p:spPr>
          <a:xfrm>
            <a:off x="3205917" y="3776430"/>
            <a:ext cx="1168278" cy="1693157"/>
          </a:xfrm>
          <a:custGeom>
            <a:avLst/>
            <a:gdLst/>
            <a:ahLst/>
            <a:cxnLst/>
            <a:rect l="l" t="t" r="r" b="b"/>
            <a:pathLst>
              <a:path w="2905011" h="4210161">
                <a:moveTo>
                  <a:pt x="0" y="0"/>
                </a:moveTo>
                <a:lnTo>
                  <a:pt x="2905011" y="0"/>
                </a:lnTo>
                <a:lnTo>
                  <a:pt x="2905011" y="4210161"/>
                </a:lnTo>
                <a:lnTo>
                  <a:pt x="0" y="4210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Đội 1 TV 2">
            <a:extLst>
              <a:ext uri="{FF2B5EF4-FFF2-40B4-BE49-F238E27FC236}">
                <a16:creationId xmlns:a16="http://schemas.microsoft.com/office/drawing/2014/main" id="{515F82EB-8A8D-23DD-CC00-CC15CC7AF336}"/>
              </a:ext>
            </a:extLst>
          </p:cNvPr>
          <p:cNvSpPr/>
          <p:nvPr/>
        </p:nvSpPr>
        <p:spPr>
          <a:xfrm>
            <a:off x="3236088" y="2176650"/>
            <a:ext cx="1018111" cy="1454445"/>
          </a:xfrm>
          <a:custGeom>
            <a:avLst/>
            <a:gdLst/>
            <a:ahLst/>
            <a:cxnLst/>
            <a:rect l="l" t="t" r="r" b="b"/>
            <a:pathLst>
              <a:path w="3375480" h="4822115">
                <a:moveTo>
                  <a:pt x="0" y="0"/>
                </a:moveTo>
                <a:lnTo>
                  <a:pt x="3375480" y="0"/>
                </a:lnTo>
                <a:lnTo>
                  <a:pt x="3375480" y="4822115"/>
                </a:lnTo>
                <a:lnTo>
                  <a:pt x="0" y="4822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Đội 1 TV 1">
            <a:extLst>
              <a:ext uri="{FF2B5EF4-FFF2-40B4-BE49-F238E27FC236}">
                <a16:creationId xmlns:a16="http://schemas.microsoft.com/office/drawing/2014/main" id="{591011E7-0216-5AA6-C3B3-E23EA7109B22}"/>
              </a:ext>
            </a:extLst>
          </p:cNvPr>
          <p:cNvSpPr/>
          <p:nvPr/>
        </p:nvSpPr>
        <p:spPr>
          <a:xfrm flipH="1">
            <a:off x="2936496" y="560227"/>
            <a:ext cx="1073734" cy="1394460"/>
          </a:xfrm>
          <a:custGeom>
            <a:avLst/>
            <a:gdLst/>
            <a:ahLst/>
            <a:cxnLst/>
            <a:rect l="l" t="t" r="r" b="b"/>
            <a:pathLst>
              <a:path w="3766180" h="4891143">
                <a:moveTo>
                  <a:pt x="3766180" y="0"/>
                </a:moveTo>
                <a:lnTo>
                  <a:pt x="0" y="0"/>
                </a:lnTo>
                <a:lnTo>
                  <a:pt x="0" y="4891143"/>
                </a:lnTo>
                <a:lnTo>
                  <a:pt x="3766180" y="4891143"/>
                </a:lnTo>
                <a:lnTo>
                  <a:pt x="376618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Đội 2 TV 3"/>
          <p:cNvSpPr/>
          <p:nvPr/>
        </p:nvSpPr>
        <p:spPr>
          <a:xfrm>
            <a:off x="7585181" y="3877993"/>
            <a:ext cx="1018111" cy="1454445"/>
          </a:xfrm>
          <a:custGeom>
            <a:avLst/>
            <a:gdLst/>
            <a:ahLst/>
            <a:cxnLst/>
            <a:rect l="l" t="t" r="r" b="b"/>
            <a:pathLst>
              <a:path w="3375480" h="4822115">
                <a:moveTo>
                  <a:pt x="0" y="0"/>
                </a:moveTo>
                <a:lnTo>
                  <a:pt x="3375480" y="0"/>
                </a:lnTo>
                <a:lnTo>
                  <a:pt x="3375480" y="4822115"/>
                </a:lnTo>
                <a:lnTo>
                  <a:pt x="0" y="4822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Đội 2 TV 2">
            <a:extLst>
              <a:ext uri="{FF2B5EF4-FFF2-40B4-BE49-F238E27FC236}">
                <a16:creationId xmlns:a16="http://schemas.microsoft.com/office/drawing/2014/main" id="{9EBF9E37-3F35-57A0-E68F-F8033515BD7B}"/>
              </a:ext>
            </a:extLst>
          </p:cNvPr>
          <p:cNvSpPr/>
          <p:nvPr/>
        </p:nvSpPr>
        <p:spPr>
          <a:xfrm>
            <a:off x="7562998" y="1918568"/>
            <a:ext cx="1168278" cy="1693157"/>
          </a:xfrm>
          <a:custGeom>
            <a:avLst/>
            <a:gdLst/>
            <a:ahLst/>
            <a:cxnLst/>
            <a:rect l="l" t="t" r="r" b="b"/>
            <a:pathLst>
              <a:path w="2905011" h="4210161">
                <a:moveTo>
                  <a:pt x="0" y="0"/>
                </a:moveTo>
                <a:lnTo>
                  <a:pt x="2905011" y="0"/>
                </a:lnTo>
                <a:lnTo>
                  <a:pt x="2905011" y="4210161"/>
                </a:lnTo>
                <a:lnTo>
                  <a:pt x="0" y="4210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Đội 2 TV 1">
            <a:extLst>
              <a:ext uri="{FF2B5EF4-FFF2-40B4-BE49-F238E27FC236}">
                <a16:creationId xmlns:a16="http://schemas.microsoft.com/office/drawing/2014/main" id="{DB17CC8F-AE70-60EC-3984-9C544CB6339B}"/>
              </a:ext>
            </a:extLst>
          </p:cNvPr>
          <p:cNvSpPr/>
          <p:nvPr/>
        </p:nvSpPr>
        <p:spPr>
          <a:xfrm>
            <a:off x="7958159" y="596345"/>
            <a:ext cx="1018111" cy="1322223"/>
          </a:xfrm>
          <a:custGeom>
            <a:avLst/>
            <a:gdLst/>
            <a:ahLst/>
            <a:cxnLst/>
            <a:rect l="l" t="t" r="r" b="b"/>
            <a:pathLst>
              <a:path w="1630481" h="2117508">
                <a:moveTo>
                  <a:pt x="0" y="0"/>
                </a:moveTo>
                <a:lnTo>
                  <a:pt x="1630481" y="0"/>
                </a:lnTo>
                <a:lnTo>
                  <a:pt x="1630481" y="2117508"/>
                </a:lnTo>
                <a:lnTo>
                  <a:pt x="0" y="21175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Đội 2">
            <a:extLst>
              <a:ext uri="{FF2B5EF4-FFF2-40B4-BE49-F238E27FC236}">
                <a16:creationId xmlns:a16="http://schemas.microsoft.com/office/drawing/2014/main" id="{0E977003-868D-B5DE-DF1E-022BAA13C8F4}"/>
              </a:ext>
            </a:extLst>
          </p:cNvPr>
          <p:cNvSpPr txBox="1"/>
          <p:nvPr/>
        </p:nvSpPr>
        <p:spPr>
          <a:xfrm>
            <a:off x="10408541" y="-13072"/>
            <a:ext cx="1653365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1E0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63A14744-BDCB-928E-6843-A2BED4FCB4AE}"/>
              </a:ext>
            </a:extLst>
          </p:cNvPr>
          <p:cNvSpPr/>
          <p:nvPr/>
        </p:nvSpPr>
        <p:spPr>
          <a:xfrm>
            <a:off x="0" y="5452837"/>
            <a:ext cx="4712232" cy="1416971"/>
          </a:xfrm>
          <a:custGeom>
            <a:avLst/>
            <a:gdLst/>
            <a:ahLst/>
            <a:cxnLst/>
            <a:rect l="l" t="t" r="r" b="b"/>
            <a:pathLst>
              <a:path w="8322308" h="2510415">
                <a:moveTo>
                  <a:pt x="0" y="0"/>
                </a:moveTo>
                <a:lnTo>
                  <a:pt x="8322309" y="0"/>
                </a:lnTo>
                <a:lnTo>
                  <a:pt x="8322309" y="2510416"/>
                </a:lnTo>
                <a:lnTo>
                  <a:pt x="0" y="2510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Nhóm trẻ con">
            <a:hlinkClick r:id="rId19" action="ppaction://hlinksldjump"/>
            <a:extLst>
              <a:ext uri="{FF2B5EF4-FFF2-40B4-BE49-F238E27FC236}">
                <a16:creationId xmlns:a16="http://schemas.microsoft.com/office/drawing/2014/main" id="{5DC3F669-06BB-3F83-1D2F-11F1D72B1F90}"/>
              </a:ext>
            </a:extLst>
          </p:cNvPr>
          <p:cNvSpPr/>
          <p:nvPr/>
        </p:nvSpPr>
        <p:spPr>
          <a:xfrm>
            <a:off x="4891474" y="4015895"/>
            <a:ext cx="2286813" cy="2292543"/>
          </a:xfrm>
          <a:custGeom>
            <a:avLst/>
            <a:gdLst/>
            <a:ahLst/>
            <a:cxnLst/>
            <a:rect l="l" t="t" r="r" b="b"/>
            <a:pathLst>
              <a:path w="2119216" h="2124527">
                <a:moveTo>
                  <a:pt x="0" y="0"/>
                </a:moveTo>
                <a:lnTo>
                  <a:pt x="2119215" y="0"/>
                </a:lnTo>
                <a:lnTo>
                  <a:pt x="2119215" y="2124527"/>
                </a:lnTo>
                <a:lnTo>
                  <a:pt x="0" y="2124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19B6D602-C640-B42F-1A92-367FA742ACD2}"/>
              </a:ext>
            </a:extLst>
          </p:cNvPr>
          <p:cNvSpPr/>
          <p:nvPr/>
        </p:nvSpPr>
        <p:spPr>
          <a:xfrm>
            <a:off x="4254199" y="5490735"/>
            <a:ext cx="4712232" cy="1416971"/>
          </a:xfrm>
          <a:custGeom>
            <a:avLst/>
            <a:gdLst/>
            <a:ahLst/>
            <a:cxnLst/>
            <a:rect l="l" t="t" r="r" b="b"/>
            <a:pathLst>
              <a:path w="8322308" h="2510415">
                <a:moveTo>
                  <a:pt x="0" y="0"/>
                </a:moveTo>
                <a:lnTo>
                  <a:pt x="8322309" y="0"/>
                </a:lnTo>
                <a:lnTo>
                  <a:pt x="8322309" y="2510416"/>
                </a:lnTo>
                <a:lnTo>
                  <a:pt x="0" y="2510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84C5658B-553F-1264-899D-7F5780D45741}"/>
              </a:ext>
            </a:extLst>
          </p:cNvPr>
          <p:cNvSpPr/>
          <p:nvPr/>
        </p:nvSpPr>
        <p:spPr>
          <a:xfrm>
            <a:off x="7486541" y="5470827"/>
            <a:ext cx="4712232" cy="1416971"/>
          </a:xfrm>
          <a:custGeom>
            <a:avLst/>
            <a:gdLst/>
            <a:ahLst/>
            <a:cxnLst/>
            <a:rect l="l" t="t" r="r" b="b"/>
            <a:pathLst>
              <a:path w="8322308" h="2510415">
                <a:moveTo>
                  <a:pt x="0" y="0"/>
                </a:moveTo>
                <a:lnTo>
                  <a:pt x="8322309" y="0"/>
                </a:lnTo>
                <a:lnTo>
                  <a:pt x="8322309" y="2510416"/>
                </a:lnTo>
                <a:lnTo>
                  <a:pt x="0" y="2510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Câu 1">
            <a:hlinkClick r:id="rId22" action="ppaction://hlinksldjump"/>
            <a:extLst>
              <a:ext uri="{FF2B5EF4-FFF2-40B4-BE49-F238E27FC236}">
                <a16:creationId xmlns:a16="http://schemas.microsoft.com/office/drawing/2014/main" id="{AE799D12-5A6F-D5F0-83B7-AA51AB00CD0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33157" y="1308016"/>
            <a:ext cx="330200" cy="673877"/>
          </a:xfrm>
          <a:prstGeom prst="rect">
            <a:avLst/>
          </a:prstGeom>
        </p:spPr>
      </p:pic>
      <p:pic>
        <p:nvPicPr>
          <p:cNvPr id="23" name="Câu 2">
            <a:hlinkClick r:id="rId25" action="ppaction://hlinksldjump"/>
            <a:extLst>
              <a:ext uri="{FF2B5EF4-FFF2-40B4-BE49-F238E27FC236}">
                <a16:creationId xmlns:a16="http://schemas.microsoft.com/office/drawing/2014/main" id="{54684AC2-B022-5383-20DF-B6677900F1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333157" y="2272563"/>
            <a:ext cx="534535" cy="696462"/>
          </a:xfrm>
          <a:prstGeom prst="rect">
            <a:avLst/>
          </a:prstGeom>
        </p:spPr>
      </p:pic>
      <p:pic>
        <p:nvPicPr>
          <p:cNvPr id="24" name="Câu 3">
            <a:hlinkClick r:id="rId28" action="ppaction://hlinksldjump"/>
            <a:extLst>
              <a:ext uri="{FF2B5EF4-FFF2-40B4-BE49-F238E27FC236}">
                <a16:creationId xmlns:a16="http://schemas.microsoft.com/office/drawing/2014/main" id="{3911084F-D8B7-772C-C1F0-8A8A78A3F34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37204" y="3259265"/>
            <a:ext cx="517123" cy="696463"/>
          </a:xfrm>
          <a:prstGeom prst="rect">
            <a:avLst/>
          </a:prstGeom>
        </p:spPr>
      </p:pic>
      <p:pic>
        <p:nvPicPr>
          <p:cNvPr id="25" name="Câu 4">
            <a:hlinkClick r:id="rId31" action="ppaction://hlinksldjump"/>
            <a:extLst>
              <a:ext uri="{FF2B5EF4-FFF2-40B4-BE49-F238E27FC236}">
                <a16:creationId xmlns:a16="http://schemas.microsoft.com/office/drawing/2014/main" id="{71179DA6-C456-9EA5-3876-E0B10690447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165215" y="1257457"/>
            <a:ext cx="510159" cy="696463"/>
          </a:xfrm>
          <a:prstGeom prst="rect">
            <a:avLst/>
          </a:prstGeom>
        </p:spPr>
      </p:pic>
      <p:pic>
        <p:nvPicPr>
          <p:cNvPr id="26" name="Câu 5">
            <a:hlinkClick r:id="rId34" action="ppaction://hlinksldjump"/>
            <a:extLst>
              <a:ext uri="{FF2B5EF4-FFF2-40B4-BE49-F238E27FC236}">
                <a16:creationId xmlns:a16="http://schemas.microsoft.com/office/drawing/2014/main" id="{ADB0B027-EEB1-B996-B6AC-7FDA35A448B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0207615" y="2248695"/>
            <a:ext cx="467501" cy="69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8BBAA8-3758-2B0C-72F5-16914866E21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978039" y="-32076"/>
            <a:ext cx="1791175" cy="8688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11" grpId="0"/>
      <p:bldP spid="10" grpId="0" animBg="1"/>
      <p:bldP spid="15" grpId="0" animBg="1"/>
      <p:bldP spid="13" grpId="0" animBg="1"/>
      <p:bldP spid="8" grpId="0" animBg="1"/>
      <p:bldP spid="16" grpId="0" animBg="1"/>
      <p:bldP spid="12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/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3"/>
          <a:srcRect l="64216" b="46565"/>
          <a:stretch>
            <a:fillRect/>
          </a:stretch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6242006-200B-89AE-933E-88F4CF34605D}"/>
              </a:ext>
            </a:extLst>
          </p:cNvPr>
          <p:cNvSpPr/>
          <p:nvPr/>
        </p:nvSpPr>
        <p:spPr>
          <a:xfrm>
            <a:off x="152401" y="257272"/>
            <a:ext cx="1265951" cy="6619355"/>
          </a:xfrm>
          <a:custGeom>
            <a:avLst/>
            <a:gdLst/>
            <a:ahLst/>
            <a:cxnLst/>
            <a:rect l="l" t="t" r="r" b="b"/>
            <a:pathLst>
              <a:path w="1898927" h="9929032">
                <a:moveTo>
                  <a:pt x="0" y="0"/>
                </a:moveTo>
                <a:lnTo>
                  <a:pt x="1898927" y="0"/>
                </a:lnTo>
                <a:lnTo>
                  <a:pt x="1898927" y="9929032"/>
                </a:lnTo>
                <a:lnTo>
                  <a:pt x="0" y="992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6CA79D93-5E3B-A534-45C2-39E3877B067F}"/>
              </a:ext>
            </a:extLst>
          </p:cNvPr>
          <p:cNvSpPr/>
          <p:nvPr/>
        </p:nvSpPr>
        <p:spPr>
          <a:xfrm flipH="1">
            <a:off x="10815585" y="476550"/>
            <a:ext cx="1224015" cy="6400077"/>
          </a:xfrm>
          <a:custGeom>
            <a:avLst/>
            <a:gdLst/>
            <a:ahLst/>
            <a:cxnLst/>
            <a:rect l="l" t="t" r="r" b="b"/>
            <a:pathLst>
              <a:path w="2448030" h="12800154">
                <a:moveTo>
                  <a:pt x="2448030" y="0"/>
                </a:moveTo>
                <a:lnTo>
                  <a:pt x="0" y="0"/>
                </a:lnTo>
                <a:lnTo>
                  <a:pt x="0" y="12800154"/>
                </a:lnTo>
                <a:lnTo>
                  <a:pt x="2448030" y="12800154"/>
                </a:lnTo>
                <a:lnTo>
                  <a:pt x="24480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4C4E6A02-9F0E-A9CD-D9CF-37125EE1AD08}"/>
              </a:ext>
            </a:extLst>
          </p:cNvPr>
          <p:cNvSpPr txBox="1"/>
          <p:nvPr/>
        </p:nvSpPr>
        <p:spPr>
          <a:xfrm>
            <a:off x="4881003" y="762797"/>
            <a:ext cx="1954801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9417C-557A-2FBB-A27D-406399812279}"/>
              </a:ext>
            </a:extLst>
          </p:cNvPr>
          <p:cNvSpPr txBox="1"/>
          <p:nvPr/>
        </p:nvSpPr>
        <p:spPr>
          <a:xfrm>
            <a:off x="1626501" y="1260365"/>
            <a:ext cx="8938997" cy="1807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F0FC21-3B7E-9F8C-C4AA-00A38669664C}"/>
              </a:ext>
            </a:extLst>
          </p:cNvPr>
          <p:cNvGrpSpPr/>
          <p:nvPr/>
        </p:nvGrpSpPr>
        <p:grpSpPr>
          <a:xfrm>
            <a:off x="2038662" y="3277935"/>
            <a:ext cx="3254880" cy="676137"/>
            <a:chOff x="3298127" y="4636397"/>
            <a:chExt cx="4882320" cy="101420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AD69CC2-A99B-8BBF-815A-8FCC17E8A230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DF408B-205F-22AC-5A95-A9085E7AB477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1 thùng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91A450-DFDB-EE18-548A-750CCC6AA06F}"/>
              </a:ext>
            </a:extLst>
          </p:cNvPr>
          <p:cNvGrpSpPr/>
          <p:nvPr/>
        </p:nvGrpSpPr>
        <p:grpSpPr>
          <a:xfrm>
            <a:off x="6240711" y="3277935"/>
            <a:ext cx="3254880" cy="676137"/>
            <a:chOff x="3298127" y="4636397"/>
            <a:chExt cx="4882320" cy="1014205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2204241-A751-62C1-4982-C891177052F4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B0B4C6-3F43-8558-5DBA-573D5F6394E8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B. 2 thùng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6ACF2-BE5C-48E7-8D79-D04409B7442B}"/>
              </a:ext>
            </a:extLst>
          </p:cNvPr>
          <p:cNvGrpSpPr/>
          <p:nvPr/>
        </p:nvGrpSpPr>
        <p:grpSpPr>
          <a:xfrm>
            <a:off x="2038662" y="4479604"/>
            <a:ext cx="3254880" cy="676137"/>
            <a:chOff x="3298127" y="4636397"/>
            <a:chExt cx="4882320" cy="1014205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785E41E-D828-2774-C6FF-E92469BF3B8C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4694C6-6620-DF0A-3127-FA21B07539CA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C. 3 thùng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874C86-87C8-9285-541B-D05B6F764D7E}"/>
              </a:ext>
            </a:extLst>
          </p:cNvPr>
          <p:cNvGrpSpPr/>
          <p:nvPr/>
        </p:nvGrpSpPr>
        <p:grpSpPr>
          <a:xfrm>
            <a:off x="6240711" y="4472182"/>
            <a:ext cx="3254880" cy="676137"/>
            <a:chOff x="3298127" y="4636397"/>
            <a:chExt cx="4882320" cy="1014205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C03E1D0-29C1-C1A3-A05B-B7D357BEBB36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CF137-70FD-1AA2-E2AC-0090FEFA4499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D. 4 thùng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2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87C65938-FE67-72FC-E7E2-2FA1E598024C}"/>
              </a:ext>
            </a:extLst>
          </p:cNvPr>
          <p:cNvSpPr/>
          <p:nvPr/>
        </p:nvSpPr>
        <p:spPr>
          <a:xfrm>
            <a:off x="785375" y="5441649"/>
            <a:ext cx="1412811" cy="1416351"/>
          </a:xfrm>
          <a:custGeom>
            <a:avLst/>
            <a:gdLst/>
            <a:ahLst/>
            <a:cxnLst/>
            <a:rect l="l" t="t" r="r" b="b"/>
            <a:pathLst>
              <a:path w="2119216" h="2124527">
                <a:moveTo>
                  <a:pt x="0" y="0"/>
                </a:moveTo>
                <a:lnTo>
                  <a:pt x="2119215" y="0"/>
                </a:lnTo>
                <a:lnTo>
                  <a:pt x="2119215" y="2124527"/>
                </a:lnTo>
                <a:lnTo>
                  <a:pt x="0" y="2124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27048-5235-B866-CDF6-3B695F6367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2004" y="-197583"/>
            <a:ext cx="1791175" cy="868828"/>
          </a:xfrm>
          <a:prstGeom prst="rect">
            <a:avLst/>
          </a:prstGeom>
          <a:noFill/>
        </p:spPr>
      </p:pic>
      <p:pic>
        <p:nvPicPr>
          <p:cNvPr id="23" name="Picture 2" descr="Tick Sign PNGs for Free Download">
            <a:extLst>
              <a:ext uri="{FF2B5EF4-FFF2-40B4-BE49-F238E27FC236}">
                <a16:creationId xmlns:a16="http://schemas.microsoft.com/office/drawing/2014/main" id="{1ADB6D70-10A2-4F7C-511E-B7F90F21B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24" y="4539554"/>
            <a:ext cx="548851" cy="5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06281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0D18422-4BA7-F8FC-087B-7DF400E15F09}"/>
              </a:ext>
            </a:extLst>
          </p:cNvPr>
          <p:cNvSpPr/>
          <p:nvPr/>
        </p:nvSpPr>
        <p:spPr>
          <a:xfrm>
            <a:off x="288779" y="229353"/>
            <a:ext cx="1265951" cy="6619355"/>
          </a:xfrm>
          <a:custGeom>
            <a:avLst/>
            <a:gdLst/>
            <a:ahLst/>
            <a:cxnLst/>
            <a:rect l="l" t="t" r="r" b="b"/>
            <a:pathLst>
              <a:path w="1898927" h="9929032">
                <a:moveTo>
                  <a:pt x="0" y="0"/>
                </a:moveTo>
                <a:lnTo>
                  <a:pt x="1898927" y="0"/>
                </a:lnTo>
                <a:lnTo>
                  <a:pt x="1898927" y="9929032"/>
                </a:lnTo>
                <a:lnTo>
                  <a:pt x="0" y="992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F9819CC-4304-1179-09B2-189386330F36}"/>
              </a:ext>
            </a:extLst>
          </p:cNvPr>
          <p:cNvSpPr/>
          <p:nvPr/>
        </p:nvSpPr>
        <p:spPr>
          <a:xfrm flipH="1">
            <a:off x="10792823" y="457923"/>
            <a:ext cx="1224015" cy="6400077"/>
          </a:xfrm>
          <a:custGeom>
            <a:avLst/>
            <a:gdLst/>
            <a:ahLst/>
            <a:cxnLst/>
            <a:rect l="l" t="t" r="r" b="b"/>
            <a:pathLst>
              <a:path w="2448030" h="12800154">
                <a:moveTo>
                  <a:pt x="2448030" y="0"/>
                </a:moveTo>
                <a:lnTo>
                  <a:pt x="0" y="0"/>
                </a:lnTo>
                <a:lnTo>
                  <a:pt x="0" y="12800154"/>
                </a:lnTo>
                <a:lnTo>
                  <a:pt x="2448030" y="12800154"/>
                </a:lnTo>
                <a:lnTo>
                  <a:pt x="24480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E7AC741B-4EB5-33AD-7D0E-F5268D83591C}"/>
              </a:ext>
            </a:extLst>
          </p:cNvPr>
          <p:cNvSpPr txBox="1"/>
          <p:nvPr/>
        </p:nvSpPr>
        <p:spPr>
          <a:xfrm>
            <a:off x="5129622" y="416912"/>
            <a:ext cx="1954801" cy="593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7558F-CBAC-5335-565D-5A036BB85829}"/>
              </a:ext>
            </a:extLst>
          </p:cNvPr>
          <p:cNvSpPr txBox="1"/>
          <p:nvPr/>
        </p:nvSpPr>
        <p:spPr>
          <a:xfrm>
            <a:off x="1700222" y="1111542"/>
            <a:ext cx="8938997" cy="1935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609539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 kumimoji="0" sz="2933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vi-VN" dirty="0"/>
              <a:t>Có 480 tấn hàng, một toa tàu </a:t>
            </a:r>
            <a:r>
              <a:rPr lang="en-US" dirty="0" err="1"/>
              <a:t>chở</a:t>
            </a:r>
            <a:r>
              <a:rPr lang="vi-VN" dirty="0"/>
              <a:t> được 60 tấn hàng. Hỏi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vi-VN" dirty="0"/>
              <a:t>bao nhiêu toa tàu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chở</a:t>
            </a:r>
            <a:r>
              <a:rPr lang="vi-VN" dirty="0"/>
              <a:t> được hết tổng 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vi-VN" dirty="0"/>
              <a:t>tấn hang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vi-VN" dirty="0"/>
              <a:t>?</a:t>
            </a:r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D0B5B6-361B-284A-FB11-005C8401C7FF}"/>
              </a:ext>
            </a:extLst>
          </p:cNvPr>
          <p:cNvGrpSpPr/>
          <p:nvPr/>
        </p:nvGrpSpPr>
        <p:grpSpPr>
          <a:xfrm>
            <a:off x="2388725" y="3444730"/>
            <a:ext cx="3254880" cy="676137"/>
            <a:chOff x="3298127" y="4636397"/>
            <a:chExt cx="4882320" cy="10142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67C244-986E-4406-0F85-29FD98945054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24DEB-DFA7-83DF-9743-18E2C6BC9D0A}"/>
                </a:ext>
              </a:extLst>
            </p:cNvPr>
            <p:cNvSpPr txBox="1"/>
            <p:nvPr/>
          </p:nvSpPr>
          <p:spPr>
            <a:xfrm>
              <a:off x="3966851" y="4789556"/>
              <a:ext cx="342738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8 toa tàu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BECBDB-84D2-C79E-B587-85FA765D268C}"/>
              </a:ext>
            </a:extLst>
          </p:cNvPr>
          <p:cNvGrpSpPr/>
          <p:nvPr/>
        </p:nvGrpSpPr>
        <p:grpSpPr>
          <a:xfrm>
            <a:off x="6590774" y="3444730"/>
            <a:ext cx="3254880" cy="676137"/>
            <a:chOff x="3298127" y="4636397"/>
            <a:chExt cx="4882320" cy="101420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DBF8A3-1226-F694-DDD2-2E31D4BBAD0C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F39613-6F5C-B7E7-A81B-B6D8DCFABA59}"/>
                </a:ext>
              </a:extLst>
            </p:cNvPr>
            <p:cNvSpPr txBox="1"/>
            <p:nvPr/>
          </p:nvSpPr>
          <p:spPr>
            <a:xfrm>
              <a:off x="3902036" y="4789556"/>
              <a:ext cx="3562331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B. 5 toa tàu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C407B9-3C94-BC30-2720-4EB45CCAD7B4}"/>
              </a:ext>
            </a:extLst>
          </p:cNvPr>
          <p:cNvGrpSpPr/>
          <p:nvPr/>
        </p:nvGrpSpPr>
        <p:grpSpPr>
          <a:xfrm>
            <a:off x="2388725" y="4646399"/>
            <a:ext cx="3254880" cy="676137"/>
            <a:chOff x="3298127" y="4636397"/>
            <a:chExt cx="4882320" cy="1014205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EBFBAE3-F1EA-59F7-F38B-FC434C9DB208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0DFE79-A68C-12C7-0C65-877DA4E4D469}"/>
                </a:ext>
              </a:extLst>
            </p:cNvPr>
            <p:cNvSpPr txBox="1"/>
            <p:nvPr/>
          </p:nvSpPr>
          <p:spPr>
            <a:xfrm>
              <a:off x="3990178" y="4789556"/>
              <a:ext cx="3419295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C. 6 toa tàu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505BF6-8BD3-EEC8-077B-DE02BAD15F08}"/>
              </a:ext>
            </a:extLst>
          </p:cNvPr>
          <p:cNvGrpSpPr/>
          <p:nvPr/>
        </p:nvGrpSpPr>
        <p:grpSpPr>
          <a:xfrm>
            <a:off x="6590774" y="4638977"/>
            <a:ext cx="3254880" cy="676137"/>
            <a:chOff x="3298127" y="4636397"/>
            <a:chExt cx="4882320" cy="1014205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3178C6B-A892-0B5B-F106-687F823C2018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76F1E6-C72F-8D46-7235-FAA782B84FF9}"/>
                </a:ext>
              </a:extLst>
            </p:cNvPr>
            <p:cNvSpPr txBox="1"/>
            <p:nvPr/>
          </p:nvSpPr>
          <p:spPr>
            <a:xfrm>
              <a:off x="3999062" y="4789556"/>
              <a:ext cx="3425766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D. 7 toa tàu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04EBD3DC-59B8-444D-8D50-66959ECCD79E}"/>
              </a:ext>
            </a:extLst>
          </p:cNvPr>
          <p:cNvSpPr/>
          <p:nvPr/>
        </p:nvSpPr>
        <p:spPr>
          <a:xfrm>
            <a:off x="785375" y="5441649"/>
            <a:ext cx="1412811" cy="1416351"/>
          </a:xfrm>
          <a:custGeom>
            <a:avLst/>
            <a:gdLst/>
            <a:ahLst/>
            <a:cxnLst/>
            <a:rect l="l" t="t" r="r" b="b"/>
            <a:pathLst>
              <a:path w="2119216" h="2124527">
                <a:moveTo>
                  <a:pt x="0" y="0"/>
                </a:moveTo>
                <a:lnTo>
                  <a:pt x="2119215" y="0"/>
                </a:lnTo>
                <a:lnTo>
                  <a:pt x="2119215" y="2124527"/>
                </a:lnTo>
                <a:lnTo>
                  <a:pt x="0" y="2124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Tick Sign PNGs for Free Download">
            <a:extLst>
              <a:ext uri="{FF2B5EF4-FFF2-40B4-BE49-F238E27FC236}">
                <a16:creationId xmlns:a16="http://schemas.microsoft.com/office/drawing/2014/main" id="{3212912C-E71F-9E1D-C967-B87A4390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64" y="3492641"/>
            <a:ext cx="548851" cy="5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7ABE6A-C8CD-23A5-50A1-0FB0C46DF2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9242" y="-205061"/>
            <a:ext cx="1791175" cy="868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828714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4A8666D-B094-4FBE-668D-2012972FFD48}"/>
              </a:ext>
            </a:extLst>
          </p:cNvPr>
          <p:cNvSpPr/>
          <p:nvPr/>
        </p:nvSpPr>
        <p:spPr>
          <a:xfrm>
            <a:off x="288779" y="229353"/>
            <a:ext cx="1265951" cy="6619355"/>
          </a:xfrm>
          <a:custGeom>
            <a:avLst/>
            <a:gdLst/>
            <a:ahLst/>
            <a:cxnLst/>
            <a:rect l="l" t="t" r="r" b="b"/>
            <a:pathLst>
              <a:path w="1898927" h="9929032">
                <a:moveTo>
                  <a:pt x="0" y="0"/>
                </a:moveTo>
                <a:lnTo>
                  <a:pt x="1898927" y="0"/>
                </a:lnTo>
                <a:lnTo>
                  <a:pt x="1898927" y="9929032"/>
                </a:lnTo>
                <a:lnTo>
                  <a:pt x="0" y="992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BBA12B80-5E4F-D468-9422-F25BEC392784}"/>
              </a:ext>
            </a:extLst>
          </p:cNvPr>
          <p:cNvSpPr/>
          <p:nvPr/>
        </p:nvSpPr>
        <p:spPr>
          <a:xfrm flipH="1">
            <a:off x="10804446" y="499922"/>
            <a:ext cx="1111165" cy="6358078"/>
          </a:xfrm>
          <a:custGeom>
            <a:avLst/>
            <a:gdLst/>
            <a:ahLst/>
            <a:cxnLst/>
            <a:rect l="l" t="t" r="r" b="b"/>
            <a:pathLst>
              <a:path w="2448030" h="12800154">
                <a:moveTo>
                  <a:pt x="2448030" y="0"/>
                </a:moveTo>
                <a:lnTo>
                  <a:pt x="0" y="0"/>
                </a:lnTo>
                <a:lnTo>
                  <a:pt x="0" y="12800154"/>
                </a:lnTo>
                <a:lnTo>
                  <a:pt x="2448030" y="12800154"/>
                </a:lnTo>
                <a:lnTo>
                  <a:pt x="24480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F162902A-3337-DACC-968A-21B702A8AD56}"/>
              </a:ext>
            </a:extLst>
          </p:cNvPr>
          <p:cNvSpPr txBox="1"/>
          <p:nvPr/>
        </p:nvSpPr>
        <p:spPr>
          <a:xfrm>
            <a:off x="4979576" y="499922"/>
            <a:ext cx="1954801" cy="593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78466-FC4E-9903-DBED-26B036BF6A47}"/>
              </a:ext>
            </a:extLst>
          </p:cNvPr>
          <p:cNvSpPr txBox="1"/>
          <p:nvPr/>
        </p:nvSpPr>
        <p:spPr>
          <a:xfrm>
            <a:off x="1714617" y="1025454"/>
            <a:ext cx="8938997" cy="203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dây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thép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5 m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200 g.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dây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thép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1 600 g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VN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AAFFB6-D85A-6B7C-48A9-7035F9A944CB}"/>
              </a:ext>
            </a:extLst>
          </p:cNvPr>
          <p:cNvGrpSpPr/>
          <p:nvPr/>
        </p:nvGrpSpPr>
        <p:grpSpPr>
          <a:xfrm>
            <a:off x="2388725" y="3444730"/>
            <a:ext cx="3254880" cy="676137"/>
            <a:chOff x="3298127" y="4636397"/>
            <a:chExt cx="4882320" cy="101420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7CE445-EC5B-5C1E-69F2-EB83A3BD1A5E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8E02D1-9D2F-1AED-A4D6-434F4A40161F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30 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9788DE-A66A-F023-0D63-59CA68291568}"/>
              </a:ext>
            </a:extLst>
          </p:cNvPr>
          <p:cNvGrpSpPr/>
          <p:nvPr/>
        </p:nvGrpSpPr>
        <p:grpSpPr>
          <a:xfrm>
            <a:off x="6590774" y="3444730"/>
            <a:ext cx="3254880" cy="676137"/>
            <a:chOff x="3298127" y="4636397"/>
            <a:chExt cx="4882320" cy="1014205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AE143C8-4082-99C5-ED6A-981A8D745A40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106B2A-C996-1BC6-303B-4B2B4EC90D4F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B. 40 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C3179-7691-D309-EE7E-20A7DCB0E780}"/>
              </a:ext>
            </a:extLst>
          </p:cNvPr>
          <p:cNvGrpSpPr/>
          <p:nvPr/>
        </p:nvGrpSpPr>
        <p:grpSpPr>
          <a:xfrm>
            <a:off x="2388725" y="4646399"/>
            <a:ext cx="3254880" cy="676137"/>
            <a:chOff x="3298127" y="4636397"/>
            <a:chExt cx="4882320" cy="1014205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5EA3AD9-FDED-72F7-C090-040390214657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19B105-2771-0A43-53D7-3CE073C53325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C. 20 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773FAD-7F18-B228-9A3F-08CA901F46A1}"/>
              </a:ext>
            </a:extLst>
          </p:cNvPr>
          <p:cNvGrpSpPr/>
          <p:nvPr/>
        </p:nvGrpSpPr>
        <p:grpSpPr>
          <a:xfrm>
            <a:off x="6590774" y="4638977"/>
            <a:ext cx="3254880" cy="676137"/>
            <a:chOff x="3298127" y="4636397"/>
            <a:chExt cx="4882320" cy="101420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9BCB5B2-377E-299A-562D-6BA5D2BEC42B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60FCFA-F157-7C4C-986A-D6D37AED098D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D. 15 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3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CB1679E4-7DC1-5DB7-65E8-CF375373BCFC}"/>
              </a:ext>
            </a:extLst>
          </p:cNvPr>
          <p:cNvSpPr/>
          <p:nvPr/>
        </p:nvSpPr>
        <p:spPr>
          <a:xfrm>
            <a:off x="785375" y="5441649"/>
            <a:ext cx="1412811" cy="1416351"/>
          </a:xfrm>
          <a:custGeom>
            <a:avLst/>
            <a:gdLst/>
            <a:ahLst/>
            <a:cxnLst/>
            <a:rect l="l" t="t" r="r" b="b"/>
            <a:pathLst>
              <a:path w="2119216" h="2124527">
                <a:moveTo>
                  <a:pt x="0" y="0"/>
                </a:moveTo>
                <a:lnTo>
                  <a:pt x="2119215" y="0"/>
                </a:lnTo>
                <a:lnTo>
                  <a:pt x="2119215" y="2124527"/>
                </a:lnTo>
                <a:lnTo>
                  <a:pt x="0" y="2124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Tick Sign PNGs for Free Download">
            <a:extLst>
              <a:ext uri="{FF2B5EF4-FFF2-40B4-BE49-F238E27FC236}">
                <a16:creationId xmlns:a16="http://schemas.microsoft.com/office/drawing/2014/main" id="{0CFF3B24-0C2E-4DAC-0A46-4F4CD13E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3539030"/>
            <a:ext cx="548851" cy="5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72C80D-4B85-92E3-9356-16CFEA32F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5338" y="-205061"/>
            <a:ext cx="1791175" cy="868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773778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77520D0-E889-1EC8-087B-2542A1CFC667}"/>
              </a:ext>
            </a:extLst>
          </p:cNvPr>
          <p:cNvSpPr/>
          <p:nvPr/>
        </p:nvSpPr>
        <p:spPr>
          <a:xfrm>
            <a:off x="288779" y="229353"/>
            <a:ext cx="1265951" cy="6619355"/>
          </a:xfrm>
          <a:custGeom>
            <a:avLst/>
            <a:gdLst/>
            <a:ahLst/>
            <a:cxnLst/>
            <a:rect l="l" t="t" r="r" b="b"/>
            <a:pathLst>
              <a:path w="1898927" h="9929032">
                <a:moveTo>
                  <a:pt x="0" y="0"/>
                </a:moveTo>
                <a:lnTo>
                  <a:pt x="1898927" y="0"/>
                </a:lnTo>
                <a:lnTo>
                  <a:pt x="1898927" y="9929032"/>
                </a:lnTo>
                <a:lnTo>
                  <a:pt x="0" y="992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A2CA650A-8795-48DF-BE2C-FE3DA050DDBC}"/>
              </a:ext>
            </a:extLst>
          </p:cNvPr>
          <p:cNvSpPr/>
          <p:nvPr/>
        </p:nvSpPr>
        <p:spPr>
          <a:xfrm flipH="1">
            <a:off x="10712393" y="582759"/>
            <a:ext cx="1224015" cy="6400077"/>
          </a:xfrm>
          <a:custGeom>
            <a:avLst/>
            <a:gdLst/>
            <a:ahLst/>
            <a:cxnLst/>
            <a:rect l="l" t="t" r="r" b="b"/>
            <a:pathLst>
              <a:path w="2448030" h="12800154">
                <a:moveTo>
                  <a:pt x="2448030" y="0"/>
                </a:moveTo>
                <a:lnTo>
                  <a:pt x="0" y="0"/>
                </a:lnTo>
                <a:lnTo>
                  <a:pt x="0" y="12800154"/>
                </a:lnTo>
                <a:lnTo>
                  <a:pt x="2448030" y="12800154"/>
                </a:lnTo>
                <a:lnTo>
                  <a:pt x="24480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E5D11F2F-5663-F48C-2511-5F7F13D0707C}"/>
              </a:ext>
            </a:extLst>
          </p:cNvPr>
          <p:cNvSpPr txBox="1"/>
          <p:nvPr/>
        </p:nvSpPr>
        <p:spPr>
          <a:xfrm>
            <a:off x="4945563" y="1185409"/>
            <a:ext cx="1954801" cy="593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3F1B8-F310-DB92-913A-E14C7BA95758}"/>
              </a:ext>
            </a:extLst>
          </p:cNvPr>
          <p:cNvSpPr txBox="1"/>
          <p:nvPr/>
        </p:nvSpPr>
        <p:spPr>
          <a:xfrm>
            <a:off x="1653665" y="1744891"/>
            <a:ext cx="8938997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48 cái bánh thì cần 4 hộp. Hỏi 7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bánh</a:t>
            </a:r>
            <a:r>
              <a:rPr kumimoji="0" lang="en-VN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thì cần bao nhiêu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VN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hộp?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DA788-E775-2FE4-58CB-52F0551B203F}"/>
              </a:ext>
            </a:extLst>
          </p:cNvPr>
          <p:cNvGrpSpPr/>
          <p:nvPr/>
        </p:nvGrpSpPr>
        <p:grpSpPr>
          <a:xfrm>
            <a:off x="2388725" y="3444730"/>
            <a:ext cx="3254880" cy="676137"/>
            <a:chOff x="3298127" y="4636397"/>
            <a:chExt cx="4882320" cy="10142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B9A87B6-0CA2-7C8D-9B89-F75AAB410F28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FD318C-0F11-E8A0-7A34-17EADED48322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4 hộp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12D089-87C4-BD71-835F-E1E415E0F173}"/>
              </a:ext>
            </a:extLst>
          </p:cNvPr>
          <p:cNvGrpSpPr/>
          <p:nvPr/>
        </p:nvGrpSpPr>
        <p:grpSpPr>
          <a:xfrm>
            <a:off x="6590774" y="3444730"/>
            <a:ext cx="3254880" cy="676137"/>
            <a:chOff x="3298127" y="4636397"/>
            <a:chExt cx="4882320" cy="101420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785C82C-5FFE-776A-E051-3367294A9C8C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C38BB6-CEED-799A-31DA-5DF5596F04BA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B. 5 hộp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F4710E-94FE-BA35-044A-AD32DC1519D6}"/>
              </a:ext>
            </a:extLst>
          </p:cNvPr>
          <p:cNvGrpSpPr/>
          <p:nvPr/>
        </p:nvGrpSpPr>
        <p:grpSpPr>
          <a:xfrm>
            <a:off x="2388725" y="4646399"/>
            <a:ext cx="3254880" cy="676137"/>
            <a:chOff x="3298127" y="4636397"/>
            <a:chExt cx="4882320" cy="1014205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9279884-138D-A8BF-FD4F-4A91FB605676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785FF1-D311-D722-B3F0-8F9E7B8458EE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C. 6 hộp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DF9FB1-115E-998D-2362-E2EDE8A90AFD}"/>
              </a:ext>
            </a:extLst>
          </p:cNvPr>
          <p:cNvGrpSpPr/>
          <p:nvPr/>
        </p:nvGrpSpPr>
        <p:grpSpPr>
          <a:xfrm>
            <a:off x="6590774" y="4638977"/>
            <a:ext cx="3254880" cy="676137"/>
            <a:chOff x="3298127" y="4636397"/>
            <a:chExt cx="4882320" cy="1014205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FA63897-9223-12E6-7D81-AA7FEC0E680B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240625-B743-0BEB-4AD3-63986EE8A187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D. 7 hộp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7A920254-CA29-1253-367E-88B19C5DCD9A}"/>
              </a:ext>
            </a:extLst>
          </p:cNvPr>
          <p:cNvSpPr/>
          <p:nvPr/>
        </p:nvSpPr>
        <p:spPr>
          <a:xfrm>
            <a:off x="785375" y="5441649"/>
            <a:ext cx="1412811" cy="1416351"/>
          </a:xfrm>
          <a:custGeom>
            <a:avLst/>
            <a:gdLst/>
            <a:ahLst/>
            <a:cxnLst/>
            <a:rect l="l" t="t" r="r" b="b"/>
            <a:pathLst>
              <a:path w="2119216" h="2124527">
                <a:moveTo>
                  <a:pt x="0" y="0"/>
                </a:moveTo>
                <a:lnTo>
                  <a:pt x="2119215" y="0"/>
                </a:lnTo>
                <a:lnTo>
                  <a:pt x="2119215" y="2124527"/>
                </a:lnTo>
                <a:lnTo>
                  <a:pt x="0" y="2124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Tick Sign PNGs for Free Download">
            <a:extLst>
              <a:ext uri="{FF2B5EF4-FFF2-40B4-BE49-F238E27FC236}">
                <a16:creationId xmlns:a16="http://schemas.microsoft.com/office/drawing/2014/main" id="{8F7AFDE0-71DD-FEBC-68D3-86A2C91C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48" y="4706349"/>
            <a:ext cx="548851" cy="5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ADDD77-0514-8372-1DEF-0F92433AE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2662" y="-228222"/>
            <a:ext cx="1791175" cy="868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465812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A214331-2A0C-C2CF-BA8F-7A70EB951A47}"/>
              </a:ext>
            </a:extLst>
          </p:cNvPr>
          <p:cNvSpPr/>
          <p:nvPr/>
        </p:nvSpPr>
        <p:spPr>
          <a:xfrm>
            <a:off x="288779" y="229353"/>
            <a:ext cx="1265951" cy="6619355"/>
          </a:xfrm>
          <a:custGeom>
            <a:avLst/>
            <a:gdLst/>
            <a:ahLst/>
            <a:cxnLst/>
            <a:rect l="l" t="t" r="r" b="b"/>
            <a:pathLst>
              <a:path w="1898927" h="9929032">
                <a:moveTo>
                  <a:pt x="0" y="0"/>
                </a:moveTo>
                <a:lnTo>
                  <a:pt x="1898927" y="0"/>
                </a:lnTo>
                <a:lnTo>
                  <a:pt x="1898927" y="9929032"/>
                </a:lnTo>
                <a:lnTo>
                  <a:pt x="0" y="992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1DD3BC9-D4C0-9015-7D33-38DDA5EC9579}"/>
              </a:ext>
            </a:extLst>
          </p:cNvPr>
          <p:cNvSpPr/>
          <p:nvPr/>
        </p:nvSpPr>
        <p:spPr>
          <a:xfrm flipH="1">
            <a:off x="10798796" y="559482"/>
            <a:ext cx="1116815" cy="6298518"/>
          </a:xfrm>
          <a:custGeom>
            <a:avLst/>
            <a:gdLst/>
            <a:ahLst/>
            <a:cxnLst/>
            <a:rect l="l" t="t" r="r" b="b"/>
            <a:pathLst>
              <a:path w="2448030" h="12800154">
                <a:moveTo>
                  <a:pt x="2448030" y="0"/>
                </a:moveTo>
                <a:lnTo>
                  <a:pt x="0" y="0"/>
                </a:lnTo>
                <a:lnTo>
                  <a:pt x="0" y="12800154"/>
                </a:lnTo>
                <a:lnTo>
                  <a:pt x="2448030" y="12800154"/>
                </a:lnTo>
                <a:lnTo>
                  <a:pt x="24480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5A9746CC-D0DB-C173-A103-C6EE1462F21A}"/>
              </a:ext>
            </a:extLst>
          </p:cNvPr>
          <p:cNvSpPr txBox="1"/>
          <p:nvPr/>
        </p:nvSpPr>
        <p:spPr>
          <a:xfrm>
            <a:off x="4914655" y="559482"/>
            <a:ext cx="1954801" cy="593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0A85C-9B7E-3530-96AF-A3D4E986D248}"/>
              </a:ext>
            </a:extLst>
          </p:cNvPr>
          <p:cNvSpPr txBox="1"/>
          <p:nvPr/>
        </p:nvSpPr>
        <p:spPr>
          <a:xfrm>
            <a:off x="1649696" y="1118964"/>
            <a:ext cx="8938997" cy="203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 1 200 kg gạo đựng vào các bao, mỗi bao đựng được 50 kg gạo. Hỏi cần bao nhiêu bao để đựng hết số gạo?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6396A4-50D8-03E3-9BF4-AEA9BF3E34B1}"/>
              </a:ext>
            </a:extLst>
          </p:cNvPr>
          <p:cNvGrpSpPr/>
          <p:nvPr/>
        </p:nvGrpSpPr>
        <p:grpSpPr>
          <a:xfrm>
            <a:off x="2394699" y="3444730"/>
            <a:ext cx="3254880" cy="676137"/>
            <a:chOff x="3298127" y="4636397"/>
            <a:chExt cx="4882320" cy="101420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A1701DA-8E66-F742-4783-BE265E151908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3008E2-5482-86D9-DFDB-83C6C4FBE2A7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24 bao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0CC13-6D94-F917-7D30-BC2DB1CE8EDA}"/>
              </a:ext>
            </a:extLst>
          </p:cNvPr>
          <p:cNvGrpSpPr/>
          <p:nvPr/>
        </p:nvGrpSpPr>
        <p:grpSpPr>
          <a:xfrm>
            <a:off x="6596748" y="3444730"/>
            <a:ext cx="3254880" cy="676137"/>
            <a:chOff x="3298127" y="4636397"/>
            <a:chExt cx="4882320" cy="1014205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FC8AC8E-84A1-73C4-26E9-616B6576F970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041284-5006-45ED-5AFA-83A37094B5CD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B. 25 bao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02C66B-69E0-F4E1-43EC-E5E0414479A6}"/>
              </a:ext>
            </a:extLst>
          </p:cNvPr>
          <p:cNvGrpSpPr/>
          <p:nvPr/>
        </p:nvGrpSpPr>
        <p:grpSpPr>
          <a:xfrm>
            <a:off x="2394699" y="4646399"/>
            <a:ext cx="3254880" cy="676137"/>
            <a:chOff x="3298127" y="4636397"/>
            <a:chExt cx="4882320" cy="1014205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B8D6114-8FA0-DE0C-E0DB-DDB0C2F89219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F27C36-065C-6426-82CD-55CC1AF459D3}"/>
                </a:ext>
              </a:extLst>
            </p:cNvPr>
            <p:cNvSpPr txBox="1"/>
            <p:nvPr/>
          </p:nvSpPr>
          <p:spPr>
            <a:xfrm>
              <a:off x="4038601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C. 26 bao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504656-8D7D-0F4E-95E7-C6FFAEA6CB5B}"/>
              </a:ext>
            </a:extLst>
          </p:cNvPr>
          <p:cNvGrpSpPr/>
          <p:nvPr/>
        </p:nvGrpSpPr>
        <p:grpSpPr>
          <a:xfrm>
            <a:off x="6596748" y="4638977"/>
            <a:ext cx="3254880" cy="676137"/>
            <a:chOff x="3298127" y="4636397"/>
            <a:chExt cx="4882320" cy="101420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2515339-DFE4-4E0F-5B6F-BEC91CAED6E3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C95971-C457-A65A-915F-D799887E8F7B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D. 27 bao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25A9A492-E609-6307-7CD3-25E176B82C9F}"/>
              </a:ext>
            </a:extLst>
          </p:cNvPr>
          <p:cNvSpPr/>
          <p:nvPr/>
        </p:nvSpPr>
        <p:spPr>
          <a:xfrm>
            <a:off x="785375" y="5441649"/>
            <a:ext cx="1412811" cy="1416351"/>
          </a:xfrm>
          <a:custGeom>
            <a:avLst/>
            <a:gdLst/>
            <a:ahLst/>
            <a:cxnLst/>
            <a:rect l="l" t="t" r="r" b="b"/>
            <a:pathLst>
              <a:path w="2119216" h="2124527">
                <a:moveTo>
                  <a:pt x="0" y="0"/>
                </a:moveTo>
                <a:lnTo>
                  <a:pt x="2119215" y="0"/>
                </a:lnTo>
                <a:lnTo>
                  <a:pt x="2119215" y="2124527"/>
                </a:lnTo>
                <a:lnTo>
                  <a:pt x="0" y="2124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Tick Sign PNGs for Free Download">
            <a:extLst>
              <a:ext uri="{FF2B5EF4-FFF2-40B4-BE49-F238E27FC236}">
                <a16:creationId xmlns:a16="http://schemas.microsoft.com/office/drawing/2014/main" id="{1B7F13DB-7A31-2118-7394-67E6DAE13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52" y="3523793"/>
            <a:ext cx="548851" cy="5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D8D885-E870-C1B0-067B-857739CFDC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8693" y="-205061"/>
            <a:ext cx="1791175" cy="868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09422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752252"/>
            <a:ext cx="8940800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thêm được điều gì?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3F85C-72E4-75EF-5F6D-B6B31DEBB64F}"/>
              </a:ext>
            </a:extLst>
          </p:cNvPr>
          <p:cNvSpPr txBox="1"/>
          <p:nvPr/>
        </p:nvSpPr>
        <p:spPr>
          <a:xfrm>
            <a:off x="1219025" y="2537205"/>
            <a:ext cx="9753950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thực hiện phép chia một số cho số có hai chữ số, em nhắn bạn cần lưu ý những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Nhóm 1">
            <a:extLst>
              <a:ext uri="{FF2B5EF4-FFF2-40B4-BE49-F238E27FC236}">
                <a16:creationId xmlns:a16="http://schemas.microsoft.com/office/drawing/2014/main" id="{B8ED226D-9FD3-20A9-FA9B-597F4CDF0F5A}"/>
              </a:ext>
            </a:extLst>
          </p:cNvPr>
          <p:cNvGrpSpPr/>
          <p:nvPr/>
        </p:nvGrpSpPr>
        <p:grpSpPr>
          <a:xfrm>
            <a:off x="2286000" y="291796"/>
            <a:ext cx="6862665" cy="1489290"/>
            <a:chOff x="502332" y="167915"/>
            <a:chExt cx="8119154" cy="4807669"/>
          </a:xfrm>
        </p:grpSpPr>
        <p:pic>
          <p:nvPicPr>
            <p:cNvPr id="5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496F8BD9-0DB7-A405-31D1-440FCEC9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6" name="Hình chữ nhật 17">
              <a:extLst>
                <a:ext uri="{FF2B5EF4-FFF2-40B4-BE49-F238E27FC236}">
                  <a16:creationId xmlns:a16="http://schemas.microsoft.com/office/drawing/2014/main" id="{7DF5E96B-7FA7-17B1-BC47-6D43E2051EC0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12512A-65B3-AD4F-8D4B-818C94BEFDD4}"/>
              </a:ext>
            </a:extLst>
          </p:cNvPr>
          <p:cNvSpPr txBox="1"/>
          <p:nvPr/>
        </p:nvSpPr>
        <p:spPr>
          <a:xfrm>
            <a:off x="4194180" y="629920"/>
            <a:ext cx="3314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/>
              <a:t>TỔNG KẾT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507249" y="1926055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5832" y="1926055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930637" y="2092863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Ôn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2725" y="2067300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60" y="3151954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10" y="3099645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810F42FC-79D7-1029-E0CC-F4A535131F09}"/>
              </a:ext>
            </a:extLst>
          </p:cNvPr>
          <p:cNvGrpSpPr/>
          <p:nvPr/>
        </p:nvGrpSpPr>
        <p:grpSpPr>
          <a:xfrm>
            <a:off x="3967889" y="4156573"/>
            <a:ext cx="4235260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804F7702-D1B0-B25E-1A8A-E1071C143D6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3B4E7149-D0C7-C536-53AE-2DFEDC964FBA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3F4BA2A6-8B1D-9106-892B-21D67F2AD90F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F2E92673-6BAF-8323-8381-8865534F31BD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4C28A039-D48D-1F88-169D-E765A1A8535C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34261B0-F262-5A22-90B1-12810B928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36" y="5533944"/>
            <a:ext cx="932769" cy="9327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54A39B7-C5AA-6AB1-02D0-AEC7B9815E74}"/>
              </a:ext>
            </a:extLst>
          </p:cNvPr>
          <p:cNvSpPr txBox="1"/>
          <p:nvPr/>
        </p:nvSpPr>
        <p:spPr>
          <a:xfrm>
            <a:off x="4305866" y="4204124"/>
            <a:ext cx="3580268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</a:rPr>
              <a:t>Bài 42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</a:rPr>
              <a:t>: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</a:rPr>
              <a:t>Chia cho số có hai chữ số (tiếp theo)</a:t>
            </a:r>
          </a:p>
        </p:txBody>
      </p:sp>
      <p:grpSp>
        <p:nvGrpSpPr>
          <p:cNvPr id="25" name="Nhóm 1">
            <a:extLst>
              <a:ext uri="{FF2B5EF4-FFF2-40B4-BE49-F238E27FC236}">
                <a16:creationId xmlns:a16="http://schemas.microsoft.com/office/drawing/2014/main" id="{E548EE57-907C-14B4-286B-BEF86F78F1CC}"/>
              </a:ext>
            </a:extLst>
          </p:cNvPr>
          <p:cNvGrpSpPr/>
          <p:nvPr/>
        </p:nvGrpSpPr>
        <p:grpSpPr>
          <a:xfrm>
            <a:off x="2286000" y="291796"/>
            <a:ext cx="6862665" cy="1489290"/>
            <a:chOff x="502332" y="167915"/>
            <a:chExt cx="8119154" cy="4807669"/>
          </a:xfrm>
        </p:grpSpPr>
        <p:pic>
          <p:nvPicPr>
            <p:cNvPr id="26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7B77B4FF-C155-1829-3C5F-75E5FD7C4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27" name="Hình chữ nhật 17">
              <a:extLst>
                <a:ext uri="{FF2B5EF4-FFF2-40B4-BE49-F238E27FC236}">
                  <a16:creationId xmlns:a16="http://schemas.microsoft.com/office/drawing/2014/main" id="{4D4CD677-B9B0-EAB4-DFE2-8BEBD8F8B9E8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29726D5-0DFE-E45D-73D3-6D91211F7544}"/>
              </a:ext>
            </a:extLst>
          </p:cNvPr>
          <p:cNvSpPr txBox="1"/>
          <p:nvPr/>
        </p:nvSpPr>
        <p:spPr>
          <a:xfrm>
            <a:off x="4661540" y="579120"/>
            <a:ext cx="3314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DẶN DÒ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11" y="-70438"/>
            <a:ext cx="9559357" cy="47674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228850" y="-11366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587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12" y="-17406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/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/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/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/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/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/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kumimoji="0" lang="vi-VN" sz="4265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kumimoji="0" lang="en-US" sz="4265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kumimoji="0" lang="en-US" sz="4265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Nhóm 31"/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/>
            <p:cNvSpPr txBox="1"/>
            <p:nvPr/>
          </p:nvSpPr>
          <p:spPr>
            <a:xfrm>
              <a:off x="3610331" y="290061"/>
              <a:ext cx="6516995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grpSp>
        <p:nvGrpSpPr>
          <p:cNvPr id="19" name="Nhóm 76"/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/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/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/>
            <p:cNvSpPr txBox="1"/>
            <p:nvPr/>
          </p:nvSpPr>
          <p:spPr>
            <a:xfrm>
              <a:off x="3579594" y="207812"/>
              <a:ext cx="6516995" cy="77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grpSp>
        <p:nvGrpSpPr>
          <p:cNvPr id="25" name="Nhóm 77"/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/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/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/>
            <p:cNvSpPr txBox="1"/>
            <p:nvPr/>
          </p:nvSpPr>
          <p:spPr>
            <a:xfrm>
              <a:off x="3579594" y="287329"/>
              <a:ext cx="6516995" cy="81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31" name="Nhóm 78"/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/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/>
          <p:cNvGrpSpPr/>
          <p:nvPr/>
        </p:nvGrpSpPr>
        <p:grpSpPr>
          <a:xfrm>
            <a:off x="2004223" y="486745"/>
            <a:ext cx="8680975" cy="1517380"/>
            <a:chOff x="355600" y="215900"/>
            <a:chExt cx="5511800" cy="797805"/>
          </a:xfrm>
        </p:grpSpPr>
        <p:sp>
          <p:nvSpPr>
            <p:cNvPr id="39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/>
            <p:cNvSpPr txBox="1"/>
            <p:nvPr/>
          </p:nvSpPr>
          <p:spPr>
            <a:xfrm>
              <a:off x="456443" y="317870"/>
              <a:ext cx="5387942" cy="69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Câu 1. Điền số lớn nhất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chỗ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trống: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60 x ... &lt;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190</a:t>
              </a:r>
            </a:p>
          </p:txBody>
        </p:sp>
        <p:sp>
          <p:nvSpPr>
            <p:cNvPr id="41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43" name="Nhóm 41"/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/>
            <p:cNvSpPr txBox="1"/>
            <p:nvPr/>
          </p:nvSpPr>
          <p:spPr>
            <a:xfrm>
              <a:off x="3579594" y="207812"/>
              <a:ext cx="6516994" cy="77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9</a:t>
              </a:r>
            </a:p>
          </p:txBody>
        </p:sp>
      </p:grpSp>
      <p:grpSp>
        <p:nvGrpSpPr>
          <p:cNvPr id="46" name="Nhóm 46"/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/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" name="Nhóm 31"/>
          <p:cNvGrpSpPr/>
          <p:nvPr/>
        </p:nvGrpSpPr>
        <p:grpSpPr>
          <a:xfrm>
            <a:off x="2081530" y="2528570"/>
            <a:ext cx="3037205" cy="1035685"/>
            <a:chOff x="3610331" y="165100"/>
            <a:chExt cx="6516995" cy="776557"/>
          </a:xfrm>
        </p:grpSpPr>
        <p:sp>
          <p:nvSpPr>
            <p:cNvPr id="56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Hộp Văn bản 33"/>
            <p:cNvSpPr txBox="1"/>
            <p:nvPr/>
          </p:nvSpPr>
          <p:spPr>
            <a:xfrm>
              <a:off x="3610331" y="211479"/>
              <a:ext cx="6516995" cy="43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58" name="Nhóm 76"/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61" name="Nhóm 58"/>
          <p:cNvGrpSpPr/>
          <p:nvPr/>
        </p:nvGrpSpPr>
        <p:grpSpPr>
          <a:xfrm>
            <a:off x="7743825" y="2532380"/>
            <a:ext cx="2909570" cy="1036320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07812"/>
              <a:ext cx="6516995" cy="7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5</a:t>
              </a:r>
            </a:p>
          </p:txBody>
        </p:sp>
      </p:grpSp>
      <p:grpSp>
        <p:nvGrpSpPr>
          <p:cNvPr id="64" name="Nhóm 77"/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Hộp Văn bản 60"/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" name="Nhóm 64"/>
          <p:cNvGrpSpPr/>
          <p:nvPr/>
        </p:nvGrpSpPr>
        <p:grpSpPr>
          <a:xfrm>
            <a:off x="2083435" y="3970020"/>
            <a:ext cx="2877820" cy="1076325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67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grpSp>
        <p:nvGrpSpPr>
          <p:cNvPr id="70" name="Nhóm 78"/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3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" name="Nhóm 72"/>
          <p:cNvGrpSpPr/>
          <p:nvPr/>
        </p:nvGrpSpPr>
        <p:grpSpPr>
          <a:xfrm>
            <a:off x="1256978" y="505922"/>
            <a:ext cx="10132382" cy="1877984"/>
            <a:chOff x="355600" y="215900"/>
            <a:chExt cx="5511800" cy="792866"/>
          </a:xfrm>
        </p:grpSpPr>
        <p:sp>
          <p:nvSpPr>
            <p:cNvPr id="78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Hộp Văn bản 74"/>
            <p:cNvSpPr txBox="1"/>
            <p:nvPr/>
          </p:nvSpPr>
          <p:spPr>
            <a:xfrm>
              <a:off x="561810" y="366513"/>
              <a:ext cx="5225446" cy="298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Câu 2. </a:t>
              </a:r>
              <a:r>
                <a:rPr lang="vi-VN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hương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phép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chia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164 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41 là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3" name="Nhóm 41"/>
          <p:cNvGrpSpPr/>
          <p:nvPr/>
        </p:nvGrpSpPr>
        <p:grpSpPr>
          <a:xfrm>
            <a:off x="7753350" y="4050665"/>
            <a:ext cx="2791460" cy="1036320"/>
            <a:chOff x="3579594" y="165100"/>
            <a:chExt cx="6516995" cy="1244167"/>
          </a:xfrm>
        </p:grpSpPr>
        <p:sp>
          <p:nvSpPr>
            <p:cNvPr id="84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Hộp Văn bản 45"/>
            <p:cNvSpPr txBox="1"/>
            <p:nvPr/>
          </p:nvSpPr>
          <p:spPr>
            <a:xfrm>
              <a:off x="3579594" y="207812"/>
              <a:ext cx="6516995" cy="7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6</a:t>
              </a:r>
            </a:p>
          </p:txBody>
        </p:sp>
      </p:grpSp>
      <p:grpSp>
        <p:nvGrpSpPr>
          <p:cNvPr id="86" name="Nhóm 46"/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9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" name="Nhóm 31"/>
          <p:cNvGrpSpPr/>
          <p:nvPr/>
        </p:nvGrpSpPr>
        <p:grpSpPr>
          <a:xfrm>
            <a:off x="2004060" y="4425315"/>
            <a:ext cx="3549015" cy="838200"/>
            <a:chOff x="3947612" y="165101"/>
            <a:chExt cx="5842438" cy="628630"/>
          </a:xfrm>
        </p:grpSpPr>
        <p:sp>
          <p:nvSpPr>
            <p:cNvPr id="43" name="Hình chữ nhật: Góc Tròn 32"/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4" name="Hộp Văn bản 33"/>
            <p:cNvSpPr txBox="1"/>
            <p:nvPr/>
          </p:nvSpPr>
          <p:spPr>
            <a:xfrm>
              <a:off x="4078533" y="170497"/>
              <a:ext cx="5666397" cy="48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 dư 6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45" name="Nhóm 76"/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Hộp Văn bản 51"/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" name="Nhóm 58"/>
          <p:cNvGrpSpPr/>
          <p:nvPr/>
        </p:nvGrpSpPr>
        <p:grpSpPr>
          <a:xfrm>
            <a:off x="1951990" y="2206625"/>
            <a:ext cx="3542030" cy="802005"/>
            <a:chOff x="3947613" y="165100"/>
            <a:chExt cx="5905542" cy="1244167"/>
          </a:xfrm>
        </p:grpSpPr>
        <p:sp>
          <p:nvSpPr>
            <p:cNvPr id="49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50" name="Hộp Văn bản 62"/>
            <p:cNvSpPr txBox="1"/>
            <p:nvPr/>
          </p:nvSpPr>
          <p:spPr>
            <a:xfrm>
              <a:off x="3996363" y="363940"/>
              <a:ext cx="5778098" cy="1000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dư 1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Nhóm 77"/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Nhóm 64"/>
          <p:cNvGrpSpPr/>
          <p:nvPr/>
        </p:nvGrpSpPr>
        <p:grpSpPr>
          <a:xfrm>
            <a:off x="1981200" y="3254375"/>
            <a:ext cx="3591560" cy="865505"/>
            <a:chOff x="3947612" y="165100"/>
            <a:chExt cx="6120887" cy="1244167"/>
          </a:xfrm>
        </p:grpSpPr>
        <p:sp>
          <p:nvSpPr>
            <p:cNvPr id="94" name="Hình chữ nhật: Góc Tròn 67"/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95" name="Hộp Văn bản 68"/>
            <p:cNvSpPr txBox="1"/>
            <p:nvPr/>
          </p:nvSpPr>
          <p:spPr>
            <a:xfrm>
              <a:off x="3972101" y="324255"/>
              <a:ext cx="6096398" cy="9274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dư 5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Nhóm 78"/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9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" name="Nhóm 72"/>
          <p:cNvGrpSpPr/>
          <p:nvPr/>
        </p:nvGrpSpPr>
        <p:grpSpPr>
          <a:xfrm>
            <a:off x="1563703" y="474402"/>
            <a:ext cx="7813041" cy="1508125"/>
            <a:chOff x="-348957" y="176504"/>
            <a:chExt cx="6825877" cy="792939"/>
          </a:xfrm>
        </p:grpSpPr>
        <p:sp>
          <p:nvSpPr>
            <p:cNvPr id="104" name="Hình chữ nhật: Góc Tròn 73"/>
            <p:cNvSpPr/>
            <p:nvPr/>
          </p:nvSpPr>
          <p:spPr>
            <a:xfrm>
              <a:off x="-348957" y="176504"/>
              <a:ext cx="6825876" cy="792939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Hộp Văn bản 74"/>
            <p:cNvSpPr txBox="1"/>
            <p:nvPr/>
          </p:nvSpPr>
          <p:spPr>
            <a:xfrm>
              <a:off x="355600" y="262642"/>
              <a:ext cx="6121320" cy="695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Kết quả của phép tính 329: 81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06" name="Hình chữ nhật: Góc Tròn 75"/>
            <p:cNvSpPr/>
            <p:nvPr/>
          </p:nvSpPr>
          <p:spPr>
            <a:xfrm>
              <a:off x="-348957" y="314391"/>
              <a:ext cx="6591209" cy="64336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09" name="Nhóm 41"/>
          <p:cNvGrpSpPr/>
          <p:nvPr/>
        </p:nvGrpSpPr>
        <p:grpSpPr>
          <a:xfrm>
            <a:off x="2021840" y="5501640"/>
            <a:ext cx="3563620" cy="939165"/>
            <a:chOff x="3947613" y="165100"/>
            <a:chExt cx="5905542" cy="1244167"/>
          </a:xfrm>
        </p:grpSpPr>
        <p:sp>
          <p:nvSpPr>
            <p:cNvPr id="110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1" name="Hộp Văn bản 45"/>
            <p:cNvSpPr txBox="1"/>
            <p:nvPr/>
          </p:nvSpPr>
          <p:spPr>
            <a:xfrm>
              <a:off x="4064589" y="401105"/>
              <a:ext cx="5687280" cy="8546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 dư 4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12" name="Nhóm 46"/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66700" y="171450"/>
            <a:ext cx="11635105" cy="608520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622935"/>
            <a:ext cx="11095990" cy="52406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1196</Words>
  <Application>Microsoft Office PowerPoint</Application>
  <PresentationFormat>Widescreen</PresentationFormat>
  <Paragraphs>135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.VnTime</vt:lpstr>
      <vt:lpstr>Alfa Slab One</vt:lpstr>
      <vt:lpstr>Arial</vt:lpstr>
      <vt:lpstr>Boogaloo</vt:lpstr>
      <vt:lpstr>Calibri</vt:lpstr>
      <vt:lpstr>Cambria</vt:lpstr>
      <vt:lpstr>Cambria Math</vt:lpstr>
      <vt:lpstr>Catamaran</vt:lpstr>
      <vt:lpstr>Euphoria Script</vt:lpstr>
      <vt:lpstr>Futura</vt:lpstr>
      <vt:lpstr>Mouse Memoirs</vt:lpstr>
      <vt:lpstr>Public Sans</vt:lpstr>
      <vt:lpstr>Satisfy</vt:lpstr>
      <vt:lpstr>Times New Roman</vt:lpstr>
      <vt:lpstr>UTM Avo</vt:lpstr>
      <vt:lpstr>Castaway in a Desert Island by Slidesgo</vt:lpstr>
      <vt:lpstr>School Bus Drivers Day by Slidesgo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Nếu là em, em sẽ chọn mua như thế nào trong các tình huống như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32</cp:revision>
  <dcterms:created xsi:type="dcterms:W3CDTF">2023-08-18T09:33:00Z</dcterms:created>
  <dcterms:modified xsi:type="dcterms:W3CDTF">2025-12-09T14:14:44Z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DAE565759A604B229D0D26271BD6C238_12</vt:lpwstr>
  </property>
  <property fmtid="{D5CDD505-2E9C-101B-9397-08002B2CF9AE}" pid="3" name="KSOProductBuildVer">
    <vt:lpwstr>1033-12.2.0.13110</vt:lpwstr>
  </property>
</Properties>
</file>