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511" r:id="rId13"/>
    <p:sldId id="515" r:id="rId14"/>
    <p:sldId id="518" r:id="rId15"/>
    <p:sldId id="513" r:id="rId16"/>
    <p:sldId id="514" r:id="rId17"/>
    <p:sldId id="517" r:id="rId18"/>
    <p:sldId id="269" r:id="rId19"/>
    <p:sldId id="279" r:id="rId20"/>
    <p:sldId id="271" r:id="rId21"/>
    <p:sldId id="516" r:id="rId22"/>
    <p:sldId id="273" r:id="rId23"/>
  </p:sldIdLst>
  <p:sldSz cx="18288000" cy="10287000"/>
  <p:notesSz cx="6858000" cy="9144000"/>
  <p:embeddedFontLst>
    <p:embeddedFont>
      <p:font typeface="Jua" charset="-127"/>
      <p:regular r:id="rId24"/>
    </p:embeddedFont>
    <p:embeddedFont>
      <p:font typeface="Cambria Math" pitchFamily="18" charset="0"/>
      <p:regular r:id="rId25"/>
    </p:embeddedFont>
    <p:embeddedFont>
      <p:font typeface=".VnAvant" pitchFamily="34" charset="0"/>
      <p:regular r:id="rId26"/>
      <p:bold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52170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11/25/2025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7" tIns="68550" rIns="137137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16591403" y="204786"/>
            <a:ext cx="1926977" cy="1926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282" y="3006"/>
            <a:ext cx="18248759" cy="1028099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1257302" y="9534528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6057902" y="9534528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1/1/3/62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7.sv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142618" y="2651504"/>
            <a:ext cx="7888088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Nhiệt</a:t>
            </a:r>
            <a:r>
              <a:rPr lang="en-US" sz="9000" spc="-179" dirty="0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 </a:t>
            </a: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liệt</a:t>
            </a:r>
            <a:r>
              <a:rPr lang="en-US" sz="9000" spc="-179" dirty="0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 </a:t>
            </a: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chào</a:t>
            </a:r>
            <a:r>
              <a:rPr lang="en-US" sz="9000" spc="-179" dirty="0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 </a:t>
            </a: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mừng</a:t>
            </a:r>
            <a:r>
              <a:rPr lang="en-US" sz="9000" spc="-179" dirty="0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 </a:t>
            </a: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quý</a:t>
            </a:r>
            <a:r>
              <a:rPr lang="en-US" sz="9000" spc="-179" dirty="0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 </a:t>
            </a: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thầy</a:t>
            </a:r>
            <a:r>
              <a:rPr lang="en-US" sz="9000" spc="-179" dirty="0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 </a:t>
            </a: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cô</a:t>
            </a:r>
            <a:r>
              <a:rPr lang="en-US" sz="9000" spc="-179" dirty="0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 </a:t>
            </a: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và</a:t>
            </a:r>
            <a:r>
              <a:rPr lang="en-US" sz="9000" spc="-179" dirty="0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 </a:t>
            </a: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các</a:t>
            </a:r>
            <a:r>
              <a:rPr lang="en-US" sz="9000" spc="-179" dirty="0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 </a:t>
            </a:r>
            <a:r>
              <a:rPr lang="en-US" sz="9000" spc="-179" dirty="0" err="1">
                <a:solidFill>
                  <a:srgbClr val="FFFFFF"/>
                </a:solidFill>
                <a:latin typeface="Jua" charset="-127"/>
                <a:ea typeface="Jua" charset="-127"/>
                <a:cs typeface="Jua" charset="-127"/>
                <a:sym typeface="Jua" charset="-127"/>
              </a:rPr>
              <a:t>bạn</a:t>
            </a:r>
            <a:endParaRPr lang="en-US" sz="9000" spc="-179" dirty="0">
              <a:solidFill>
                <a:srgbClr val="FFFFFF"/>
              </a:solidFill>
              <a:latin typeface="Jua" charset="-127"/>
              <a:ea typeface="Jua" charset="-127"/>
              <a:cs typeface="Jua" charset="-127"/>
              <a:sym typeface="Jua" charset="-127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477140" y="2607509"/>
            <a:ext cx="4625673" cy="9053809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58"/>
            <a:ext cx="18288002" cy="9684327"/>
          </a:xfrm>
          <a:prstGeom prst="rect">
            <a:avLst/>
          </a:prstGeom>
        </p:spPr>
      </p:pic>
      <p:grpSp>
        <p:nvGrpSpPr>
          <p:cNvPr id="11" name="Group 4"/>
          <p:cNvGrpSpPr/>
          <p:nvPr/>
        </p:nvGrpSpPr>
        <p:grpSpPr>
          <a:xfrm>
            <a:off x="1240587" y="1342358"/>
            <a:ext cx="1748642" cy="1405578"/>
            <a:chOff x="681320" y="604864"/>
            <a:chExt cx="1433967" cy="1100380"/>
          </a:xfrm>
        </p:grpSpPr>
        <p:sp>
          <p:nvSpPr>
            <p:cNvPr id="12" name="Sun 5"/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ounded Rectangle 5"/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/>
          <p:cNvSpPr/>
          <p:nvPr/>
        </p:nvSpPr>
        <p:spPr>
          <a:xfrm>
            <a:off x="2989229" y="1577351"/>
            <a:ext cx="5254832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25" name="图片 7" descr="572005ec0a0c4"/>
          <p:cNvPicPr>
            <a:picLocks noChangeAspect="1"/>
          </p:cNvPicPr>
          <p:nvPr/>
        </p:nvPicPr>
        <p:blipFill rotWithShape="1">
          <a:blip r:embed="rId3"/>
          <a:srcRect r="38224" b="26546"/>
          <a:stretch>
            <a:fillRect/>
          </a:stretch>
        </p:blipFill>
        <p:spPr>
          <a:xfrm>
            <a:off x="14308361" y="989754"/>
            <a:ext cx="3213360" cy="2159102"/>
          </a:xfrm>
          <a:prstGeom prst="rect">
            <a:avLst/>
          </a:prstGeom>
        </p:spPr>
      </p:pic>
      <p:pic>
        <p:nvPicPr>
          <p:cNvPr id="26" name="Picture 25" descr="z7251182946849_be4671c0893fb34bb71130d8ac4039c7"/>
          <p:cNvPicPr>
            <a:picLocks noChangeAspect="1"/>
          </p:cNvPicPr>
          <p:nvPr/>
        </p:nvPicPr>
        <p:blipFill>
          <a:blip r:embed="rId4"/>
          <a:srcRect l="12213" t="51481" r="10112" b="36667"/>
          <a:stretch>
            <a:fillRect/>
          </a:stretch>
        </p:blipFill>
        <p:spPr>
          <a:xfrm>
            <a:off x="2209800" y="3238500"/>
            <a:ext cx="13523595" cy="2774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2673"/>
            <a:ext cx="18288002" cy="9684327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7FC55ABC-96C0-4129-9437-C02C8EB63C61}"/>
              </a:ext>
            </a:extLst>
          </p:cNvPr>
          <p:cNvGrpSpPr/>
          <p:nvPr/>
        </p:nvGrpSpPr>
        <p:grpSpPr>
          <a:xfrm>
            <a:off x="1890275" y="2957971"/>
            <a:ext cx="4113378" cy="4605557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="" xmlns:a16="http://schemas.microsoft.com/office/drawing/2014/main" id="{FDCB7BB1-31CB-4EEF-9F9A-ECE650D81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="" xmlns:a16="http://schemas.microsoft.com/office/drawing/2014/main" id="{8A0015F8-E271-4B74-89A2-D68132AC2B8A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08FE3D04-C3BF-4876-80AC-C3AAE9DE1CC2}"/>
              </a:ext>
            </a:extLst>
          </p:cNvPr>
          <p:cNvSpPr/>
          <p:nvPr/>
        </p:nvSpPr>
        <p:spPr>
          <a:xfrm>
            <a:off x="2266366" y="4757258"/>
            <a:ext cx="5254832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lnSpc>
                <a:spcPct val="150000"/>
              </a:lnSpc>
              <a:defRPr/>
            </a:pPr>
            <a:r>
              <a:rPr lang="en-US" sz="4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2 - 1 = …..</a:t>
            </a:r>
          </a:p>
          <a:p>
            <a:pPr defTabSz="1371600">
              <a:lnSpc>
                <a:spcPct val="150000"/>
              </a:lnSpc>
              <a:defRPr/>
            </a:pPr>
            <a:r>
              <a:rPr lang="en-US" sz="4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5 - 4 = …..</a:t>
            </a:r>
          </a:p>
          <a:p>
            <a:pPr defTabSz="1371600">
              <a:lnSpc>
                <a:spcPct val="150000"/>
              </a:lnSpc>
              <a:defRPr/>
            </a:pPr>
            <a:endParaRPr lang="en-US" sz="4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="" xmlns:a16="http://schemas.microsoft.com/office/drawing/2014/main" id="{B354F8BD-489B-426F-8313-68D3EA3577C3}"/>
              </a:ext>
            </a:extLst>
          </p:cNvPr>
          <p:cNvGrpSpPr/>
          <p:nvPr/>
        </p:nvGrpSpPr>
        <p:grpSpPr>
          <a:xfrm>
            <a:off x="6100123" y="2946656"/>
            <a:ext cx="5302385" cy="4616871"/>
            <a:chOff x="0" y="1780742"/>
            <a:chExt cx="3994872" cy="3951750"/>
          </a:xfrm>
        </p:grpSpPr>
        <p:pic>
          <p:nvPicPr>
            <p:cNvPr id="8" name="Hình ảnh 7">
              <a:extLst>
                <a:ext uri="{FF2B5EF4-FFF2-40B4-BE49-F238E27FC236}">
                  <a16:creationId xmlns="" xmlns:a16="http://schemas.microsoft.com/office/drawing/2014/main" id="{F6D122EB-27AD-42FE-B801-ABFAECB01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="" xmlns:a16="http://schemas.microsoft.com/office/drawing/2014/main" id="{1DEB12C9-EE62-407F-B476-C85AC65FD2F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737406FB-960F-4354-926C-5C39E7E3DD86}"/>
              </a:ext>
            </a:extLst>
          </p:cNvPr>
          <p:cNvSpPr/>
          <p:nvPr/>
        </p:nvSpPr>
        <p:spPr>
          <a:xfrm>
            <a:off x="7250563" y="4746512"/>
            <a:ext cx="5254832" cy="92154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lnSpc>
                <a:spcPct val="150000"/>
              </a:lnSpc>
              <a:defRPr/>
            </a:pPr>
            <a:r>
              <a:rPr lang="en-US" sz="4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5 - 5 = …..</a:t>
            </a:r>
          </a:p>
          <a:p>
            <a:pPr defTabSz="1371600">
              <a:lnSpc>
                <a:spcPct val="150000"/>
              </a:lnSpc>
              <a:defRPr/>
            </a:pPr>
            <a:r>
              <a:rPr lang="en-US" sz="4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6 - 6 = …..</a:t>
            </a:r>
          </a:p>
          <a:p>
            <a:pPr defTabSz="1371600">
              <a:lnSpc>
                <a:spcPct val="150000"/>
              </a:lnSpc>
              <a:defRPr/>
            </a:pPr>
            <a:endParaRPr lang="en-US" sz="4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="" xmlns:a16="http://schemas.microsoft.com/office/drawing/2014/main" id="{88513ECE-C8F9-42EB-8962-8FF5F2C44026}"/>
              </a:ext>
            </a:extLst>
          </p:cNvPr>
          <p:cNvGrpSpPr/>
          <p:nvPr/>
        </p:nvGrpSpPr>
        <p:grpSpPr>
          <a:xfrm>
            <a:off x="1240588" y="1342358"/>
            <a:ext cx="1748642" cy="1405578"/>
            <a:chOff x="681320" y="604864"/>
            <a:chExt cx="1433967" cy="1100380"/>
          </a:xfrm>
        </p:grpSpPr>
        <p:sp>
          <p:nvSpPr>
            <p:cNvPr id="12" name="Sun 5">
              <a:extLst>
                <a:ext uri="{FF2B5EF4-FFF2-40B4-BE49-F238E27FC236}">
                  <a16:creationId xmlns="" xmlns:a16="http://schemas.microsoft.com/office/drawing/2014/main" id="{2B6C8ED4-4A4B-44BC-BF65-B4A81991120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="" xmlns:a16="http://schemas.microsoft.com/office/drawing/2014/main" id="{4DB60637-9259-484A-B482-C6F0BCA60B73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defTabSz="1371600">
                <a:defRPr/>
              </a:pPr>
              <a:r>
                <a:rPr lang="vi-VN" sz="4800" b="1" kern="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   </a:t>
              </a:r>
              <a:r>
                <a:rPr lang="en-US" sz="4200" b="1" kern="0" dirty="0">
                  <a:solidFill>
                    <a:prstClr val="white"/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  <a:r>
                <a:rPr lang="en-US" sz="4800" b="1" kern="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endParaRPr lang="en-US" sz="4800" b="1" kern="0" dirty="0">
                <a:solidFill>
                  <a:srgbClr val="4472C4">
                    <a:lumMod val="75000"/>
                  </a:srgb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13773E70-2544-403F-AF17-04E0B06FA056}"/>
              </a:ext>
            </a:extLst>
          </p:cNvPr>
          <p:cNvSpPr/>
          <p:nvPr/>
        </p:nvSpPr>
        <p:spPr>
          <a:xfrm>
            <a:off x="2989229" y="1577351"/>
            <a:ext cx="5254832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nhẩm</a:t>
            </a:r>
            <a:r>
              <a:rPr 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F70C6DF1-1A11-413A-A595-1097F25272FE}"/>
              </a:ext>
            </a:extLst>
          </p:cNvPr>
          <p:cNvGrpSpPr/>
          <p:nvPr/>
        </p:nvGrpSpPr>
        <p:grpSpPr>
          <a:xfrm>
            <a:off x="11145446" y="2918036"/>
            <a:ext cx="5842263" cy="4758743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="" xmlns:a16="http://schemas.microsoft.com/office/drawing/2014/main" id="{6C634893-C32C-4543-8589-B07ED1495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="" xmlns:a16="http://schemas.microsoft.com/office/drawing/2014/main" id="{E94ECC11-B5E9-46D5-A3C5-F873809E9E25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="" xmlns:a16="http://schemas.microsoft.com/office/drawing/2014/main" id="{FD31CFFB-468E-4560-9455-B84E411DEC54}"/>
              </a:ext>
            </a:extLst>
          </p:cNvPr>
          <p:cNvSpPr/>
          <p:nvPr/>
        </p:nvSpPr>
        <p:spPr>
          <a:xfrm>
            <a:off x="12526585" y="4746512"/>
            <a:ext cx="5254832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lnSpc>
                <a:spcPct val="150000"/>
              </a:lnSpc>
              <a:defRPr/>
            </a:pPr>
            <a:r>
              <a:rPr lang="en-US" sz="4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5 - 0 = …..</a:t>
            </a:r>
          </a:p>
          <a:p>
            <a:pPr defTabSz="1371600">
              <a:lnSpc>
                <a:spcPct val="150000"/>
              </a:lnSpc>
              <a:defRPr/>
            </a:pPr>
            <a:r>
              <a:rPr lang="en-US" sz="4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6 - 0 = …..</a:t>
            </a:r>
          </a:p>
          <a:p>
            <a:pPr defTabSz="1371600">
              <a:lnSpc>
                <a:spcPct val="150000"/>
              </a:lnSpc>
              <a:defRPr/>
            </a:pPr>
            <a:endParaRPr lang="en-US" sz="4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="" xmlns:a16="http://schemas.microsoft.com/office/drawing/2014/main" id="{9870B5AB-DA34-490B-8B13-AD2CD9D84F3A}"/>
              </a:ext>
            </a:extLst>
          </p:cNvPr>
          <p:cNvSpPr/>
          <p:nvPr/>
        </p:nvSpPr>
        <p:spPr>
          <a:xfrm>
            <a:off x="4130003" y="3830814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42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8DEE3ED0-E157-4F4B-93D8-3D531495220A}"/>
              </a:ext>
            </a:extLst>
          </p:cNvPr>
          <p:cNvSpPr/>
          <p:nvPr/>
        </p:nvSpPr>
        <p:spPr>
          <a:xfrm>
            <a:off x="4158875" y="4773177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42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="" xmlns:a16="http://schemas.microsoft.com/office/drawing/2014/main" id="{F531FAEE-01BA-4F74-982A-9A295D5910B7}"/>
              </a:ext>
            </a:extLst>
          </p:cNvPr>
          <p:cNvSpPr/>
          <p:nvPr/>
        </p:nvSpPr>
        <p:spPr>
          <a:xfrm>
            <a:off x="9167303" y="3798962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42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073C143C-12D9-4BFB-8E57-83092FB94807}"/>
              </a:ext>
            </a:extLst>
          </p:cNvPr>
          <p:cNvSpPr/>
          <p:nvPr/>
        </p:nvSpPr>
        <p:spPr>
          <a:xfrm>
            <a:off x="9178284" y="4767017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42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8D364133-C529-412C-B390-D6FD05049F84}"/>
              </a:ext>
            </a:extLst>
          </p:cNvPr>
          <p:cNvSpPr/>
          <p:nvPr/>
        </p:nvSpPr>
        <p:spPr>
          <a:xfrm>
            <a:off x="14508668" y="3798962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en-US" sz="42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="" xmlns:a16="http://schemas.microsoft.com/office/drawing/2014/main" id="{5C50A1F3-B77F-4E15-ACC0-5C269751470E}"/>
              </a:ext>
            </a:extLst>
          </p:cNvPr>
          <p:cNvSpPr/>
          <p:nvPr/>
        </p:nvSpPr>
        <p:spPr>
          <a:xfrm>
            <a:off x="14457615" y="4757258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42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图片 7" descr="572005ec0a0c4">
            <a:extLst>
              <a:ext uri="{FF2B5EF4-FFF2-40B4-BE49-F238E27FC236}">
                <a16:creationId xmlns="" xmlns:a16="http://schemas.microsoft.com/office/drawing/2014/main" id="{0C9C20F9-0A8B-49F5-82EC-BA63C85C5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14308361" y="989755"/>
            <a:ext cx="3213360" cy="21591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6C87926-1D13-497E-8C32-1D7CC5A9B0E8}"/>
              </a:ext>
            </a:extLst>
          </p:cNvPr>
          <p:cNvSpPr/>
          <p:nvPr/>
        </p:nvSpPr>
        <p:spPr>
          <a:xfrm>
            <a:off x="11498978" y="2918036"/>
            <a:ext cx="4898748" cy="40406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311B13EE-B69D-4560-BD93-4B3831750635}"/>
              </a:ext>
            </a:extLst>
          </p:cNvPr>
          <p:cNvSpPr/>
          <p:nvPr/>
        </p:nvSpPr>
        <p:spPr>
          <a:xfrm>
            <a:off x="6255485" y="2918036"/>
            <a:ext cx="4898748" cy="40406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65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" y="602673"/>
            <a:ext cx="18288002" cy="9684327"/>
          </a:xfrm>
          <a:prstGeom prst="rect">
            <a:avLst/>
          </a:prstGeom>
        </p:spPr>
      </p:pic>
      <p:grpSp>
        <p:nvGrpSpPr>
          <p:cNvPr id="11" name="Group 4"/>
          <p:cNvGrpSpPr/>
          <p:nvPr/>
        </p:nvGrpSpPr>
        <p:grpSpPr>
          <a:xfrm>
            <a:off x="5000215" y="2019683"/>
            <a:ext cx="1748642" cy="1405578"/>
            <a:chOff x="681320" y="604864"/>
            <a:chExt cx="1433967" cy="1100380"/>
          </a:xfrm>
        </p:grpSpPr>
        <p:sp>
          <p:nvSpPr>
            <p:cNvPr id="12" name="Sun 5"/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ounded Rectangle 5"/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?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/>
          <p:cNvSpPr/>
          <p:nvPr/>
        </p:nvSpPr>
        <p:spPr>
          <a:xfrm>
            <a:off x="6934200" y="2261701"/>
            <a:ext cx="5254832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图片 7" descr="572005ec0a0c4"/>
          <p:cNvPicPr>
            <a:picLocks noChangeAspect="1"/>
          </p:cNvPicPr>
          <p:nvPr/>
        </p:nvPicPr>
        <p:blipFill rotWithShape="1">
          <a:blip r:embed="rId3"/>
          <a:srcRect r="38224" b="26546"/>
          <a:stretch>
            <a:fillRect/>
          </a:stretch>
        </p:blipFill>
        <p:spPr>
          <a:xfrm>
            <a:off x="14308361" y="989754"/>
            <a:ext cx="3213360" cy="2159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8FA437-3E16-4F8A-991B-86351EB60248}"/>
              </a:ext>
            </a:extLst>
          </p:cNvPr>
          <p:cNvSpPr txBox="1"/>
          <p:nvPr/>
        </p:nvSpPr>
        <p:spPr>
          <a:xfrm>
            <a:off x="4717948" y="4276197"/>
            <a:ext cx="6955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.VnAvant" panose="020B7200000000000000" pitchFamily="34" charset="0"/>
              </a:rPr>
              <a:t>3 -         =  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A64A799-B985-44BF-889A-FB1172A6CFF4}"/>
              </a:ext>
            </a:extLst>
          </p:cNvPr>
          <p:cNvSpPr/>
          <p:nvPr/>
        </p:nvSpPr>
        <p:spPr>
          <a:xfrm>
            <a:off x="6934200" y="3851645"/>
            <a:ext cx="2133600" cy="199421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65E16A-3D9A-4452-AAE6-5E57260E1003}"/>
              </a:ext>
            </a:extLst>
          </p:cNvPr>
          <p:cNvSpPr txBox="1"/>
          <p:nvPr/>
        </p:nvSpPr>
        <p:spPr>
          <a:xfrm>
            <a:off x="7621729" y="4276197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011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219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2673"/>
            <a:ext cx="18288002" cy="9684327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478" y="1224957"/>
            <a:ext cx="98967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Sun 3">
            <a:extLst>
              <a:ext uri="{FF2B5EF4-FFF2-40B4-BE49-F238E27FC236}">
                <a16:creationId xmlns=""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1375927" y="932126"/>
            <a:ext cx="1467233" cy="1523411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3000" kern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=""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4318657" y="1022569"/>
            <a:ext cx="3213360" cy="2159102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=""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1751925" y="1310426"/>
            <a:ext cx="715233" cy="76680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en-US" sz="4800" b="1" kern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en-US" sz="5400" b="1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="" xmlns:a16="http://schemas.microsoft.com/office/drawing/2014/main" id="{34097CD2-41F6-490F-A004-9BFB2D490338}"/>
              </a:ext>
            </a:extLst>
          </p:cNvPr>
          <p:cNvGrpSpPr/>
          <p:nvPr/>
        </p:nvGrpSpPr>
        <p:grpSpPr>
          <a:xfrm>
            <a:off x="1633959" y="3181670"/>
            <a:ext cx="15748971" cy="6032811"/>
            <a:chOff x="1089306" y="2121113"/>
            <a:chExt cx="10499314" cy="4021874"/>
          </a:xfrm>
        </p:grpSpPr>
        <p:pic>
          <p:nvPicPr>
            <p:cNvPr id="8" name="Hình ảnh 7">
              <a:extLst>
                <a:ext uri="{FF2B5EF4-FFF2-40B4-BE49-F238E27FC236}">
                  <a16:creationId xmlns="" xmlns:a16="http://schemas.microsoft.com/office/drawing/2014/main" id="{E0B8B2A5-518C-4B59-8882-15F8AA27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9306" y="2121113"/>
              <a:ext cx="10499314" cy="4021874"/>
            </a:xfrm>
            <a:prstGeom prst="rect">
              <a:avLst/>
            </a:prstGeom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="" xmlns:a16="http://schemas.microsoft.com/office/drawing/2014/main" id="{47038E90-D36D-4F61-B3C8-B45749AF262A}"/>
                </a:ext>
              </a:extLst>
            </p:cNvPr>
            <p:cNvSpPr/>
            <p:nvPr/>
          </p:nvSpPr>
          <p:spPr>
            <a:xfrm>
              <a:off x="3860030" y="440704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0" name="Hình chữ nhật: Góc Tròn 9">
              <a:extLst>
                <a:ext uri="{FF2B5EF4-FFF2-40B4-BE49-F238E27FC236}">
                  <a16:creationId xmlns="" xmlns:a16="http://schemas.microsoft.com/office/drawing/2014/main" id="{E809B461-1591-426B-9B2A-EAA5E9A42D90}"/>
                </a:ext>
              </a:extLst>
            </p:cNvPr>
            <p:cNvSpPr/>
            <p:nvPr/>
          </p:nvSpPr>
          <p:spPr>
            <a:xfrm>
              <a:off x="3860030" y="499115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="" xmlns:a16="http://schemas.microsoft.com/office/drawing/2014/main" id="{404EFE76-7E47-4AC0-9D9A-AA89E9B3FD06}"/>
                </a:ext>
              </a:extLst>
            </p:cNvPr>
            <p:cNvSpPr/>
            <p:nvPr/>
          </p:nvSpPr>
          <p:spPr>
            <a:xfrm>
              <a:off x="6758137" y="432000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="" xmlns:a16="http://schemas.microsoft.com/office/drawing/2014/main" id="{F18B195F-51A9-4C44-B473-425F6791D1AD}"/>
                </a:ext>
              </a:extLst>
            </p:cNvPr>
            <p:cNvSpPr/>
            <p:nvPr/>
          </p:nvSpPr>
          <p:spPr>
            <a:xfrm>
              <a:off x="6758137" y="490411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="" xmlns:a16="http://schemas.microsoft.com/office/drawing/2014/main" id="{7540B395-AF3E-48E0-B043-EF7703187DC2}"/>
                </a:ext>
              </a:extLst>
            </p:cNvPr>
            <p:cNvSpPr/>
            <p:nvPr/>
          </p:nvSpPr>
          <p:spPr>
            <a:xfrm>
              <a:off x="9859048" y="447886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="" xmlns:a16="http://schemas.microsoft.com/office/drawing/2014/main" id="{52921BC2-0F32-47F0-915E-0AE0770A20BE}"/>
                </a:ext>
              </a:extLst>
            </p:cNvPr>
            <p:cNvSpPr/>
            <p:nvPr/>
          </p:nvSpPr>
          <p:spPr>
            <a:xfrm>
              <a:off x="9859048" y="5062986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</p:grpSp>
      <p:sp>
        <p:nvSpPr>
          <p:cNvPr id="15" name="Rounded Rectangle 5">
            <a:extLst>
              <a:ext uri="{FF2B5EF4-FFF2-40B4-BE49-F238E27FC236}">
                <a16:creationId xmlns="" xmlns:a16="http://schemas.microsoft.com/office/drawing/2014/main" id="{DAD96117-A5C9-4148-8E55-2022C643B181}"/>
              </a:ext>
            </a:extLst>
          </p:cNvPr>
          <p:cNvSpPr/>
          <p:nvPr/>
        </p:nvSpPr>
        <p:spPr>
          <a:xfrm>
            <a:off x="5873360" y="6568994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r>
              <a:rPr lang="en-US" sz="4800" b="1" kern="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="" xmlns:a16="http://schemas.microsoft.com/office/drawing/2014/main" id="{788BBBF2-F403-4CD0-BBD3-54735E386254}"/>
              </a:ext>
            </a:extLst>
          </p:cNvPr>
          <p:cNvSpPr/>
          <p:nvPr/>
        </p:nvSpPr>
        <p:spPr>
          <a:xfrm>
            <a:off x="5873360" y="7513625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r>
              <a:rPr lang="en-US" sz="4800" b="1" kern="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65D578BC-762D-48BF-B1E7-F3A83B53EB37}"/>
              </a:ext>
            </a:extLst>
          </p:cNvPr>
          <p:cNvSpPr/>
          <p:nvPr/>
        </p:nvSpPr>
        <p:spPr>
          <a:xfrm>
            <a:off x="10220520" y="6438435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r>
              <a:rPr lang="en-US" sz="4800" b="1" kern="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A61CF8B8-704B-4EC9-B1DD-4E2AE77AACC2}"/>
              </a:ext>
            </a:extLst>
          </p:cNvPr>
          <p:cNvSpPr/>
          <p:nvPr/>
        </p:nvSpPr>
        <p:spPr>
          <a:xfrm>
            <a:off x="10220520" y="7383066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r>
              <a:rPr lang="en-US" sz="4800" b="1" kern="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="" xmlns:a16="http://schemas.microsoft.com/office/drawing/2014/main" id="{108BBDE1-90F3-481A-BE11-CA111340EC4D}"/>
              </a:ext>
            </a:extLst>
          </p:cNvPr>
          <p:cNvSpPr/>
          <p:nvPr/>
        </p:nvSpPr>
        <p:spPr>
          <a:xfrm>
            <a:off x="14871887" y="6676736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r>
              <a:rPr lang="en-US" sz="4800" b="1" kern="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59FFC097-8D27-499A-AC63-65481F0081FA}"/>
              </a:ext>
            </a:extLst>
          </p:cNvPr>
          <p:cNvSpPr/>
          <p:nvPr/>
        </p:nvSpPr>
        <p:spPr>
          <a:xfrm>
            <a:off x="14871887" y="7621367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r>
              <a:rPr lang="en-US" sz="4800" b="1" kern="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BCDCE25E-19DD-4E08-AE37-F9FBA9B73A20}"/>
              </a:ext>
            </a:extLst>
          </p:cNvPr>
          <p:cNvSpPr/>
          <p:nvPr/>
        </p:nvSpPr>
        <p:spPr>
          <a:xfrm>
            <a:off x="5892741" y="6585108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="" xmlns:a16="http://schemas.microsoft.com/office/drawing/2014/main" id="{10206C50-2372-4F66-8039-B8137A31F622}"/>
              </a:ext>
            </a:extLst>
          </p:cNvPr>
          <p:cNvSpPr/>
          <p:nvPr/>
        </p:nvSpPr>
        <p:spPr>
          <a:xfrm>
            <a:off x="5892741" y="7447448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0A53E743-06FD-4E85-BE07-ED3455D939B8}"/>
              </a:ext>
            </a:extLst>
          </p:cNvPr>
          <p:cNvSpPr/>
          <p:nvPr/>
        </p:nvSpPr>
        <p:spPr>
          <a:xfrm>
            <a:off x="10255176" y="6441879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="" xmlns:a16="http://schemas.microsoft.com/office/drawing/2014/main" id="{D012C5A1-4400-46C9-AC88-E477118417C0}"/>
              </a:ext>
            </a:extLst>
          </p:cNvPr>
          <p:cNvSpPr/>
          <p:nvPr/>
        </p:nvSpPr>
        <p:spPr>
          <a:xfrm>
            <a:off x="10251537" y="7320875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="" xmlns:a16="http://schemas.microsoft.com/office/drawing/2014/main" id="{98077617-8F13-40C5-BD8C-61C1B4E1AC6C}"/>
              </a:ext>
            </a:extLst>
          </p:cNvPr>
          <p:cNvSpPr/>
          <p:nvPr/>
        </p:nvSpPr>
        <p:spPr>
          <a:xfrm>
            <a:off x="14871887" y="6676736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="" xmlns:a16="http://schemas.microsoft.com/office/drawing/2014/main" id="{21556F87-1215-46E2-9B21-C8C0ECAB5612}"/>
              </a:ext>
            </a:extLst>
          </p:cNvPr>
          <p:cNvSpPr/>
          <p:nvPr/>
        </p:nvSpPr>
        <p:spPr>
          <a:xfrm>
            <a:off x="14871887" y="7551390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" y="602673"/>
            <a:ext cx="18288002" cy="9684327"/>
          </a:xfrm>
          <a:prstGeom prst="rect">
            <a:avLst/>
          </a:prstGeom>
        </p:spPr>
      </p:pic>
      <p:grpSp>
        <p:nvGrpSpPr>
          <p:cNvPr id="11" name="Group 4"/>
          <p:cNvGrpSpPr/>
          <p:nvPr/>
        </p:nvGrpSpPr>
        <p:grpSpPr>
          <a:xfrm>
            <a:off x="5000215" y="2446067"/>
            <a:ext cx="1748642" cy="1405578"/>
            <a:chOff x="681320" y="604864"/>
            <a:chExt cx="1433967" cy="1100380"/>
          </a:xfrm>
        </p:grpSpPr>
        <p:sp>
          <p:nvSpPr>
            <p:cNvPr id="12" name="Sun 5"/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ounded Rectangle 5"/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?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/>
          <p:cNvSpPr/>
          <p:nvPr/>
        </p:nvSpPr>
        <p:spPr>
          <a:xfrm>
            <a:off x="6934200" y="2747936"/>
            <a:ext cx="5254832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图片 7" descr="572005ec0a0c4"/>
          <p:cNvPicPr>
            <a:picLocks noChangeAspect="1"/>
          </p:cNvPicPr>
          <p:nvPr/>
        </p:nvPicPr>
        <p:blipFill rotWithShape="1">
          <a:blip r:embed="rId3"/>
          <a:srcRect r="38224" b="26546"/>
          <a:stretch>
            <a:fillRect/>
          </a:stretch>
        </p:blipFill>
        <p:spPr>
          <a:xfrm>
            <a:off x="14308361" y="989754"/>
            <a:ext cx="3213360" cy="2159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8FA437-3E16-4F8A-991B-86351EB60248}"/>
              </a:ext>
            </a:extLst>
          </p:cNvPr>
          <p:cNvSpPr txBox="1"/>
          <p:nvPr/>
        </p:nvSpPr>
        <p:spPr>
          <a:xfrm>
            <a:off x="4717948" y="4276197"/>
            <a:ext cx="8852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.VnAvant" panose="020B7200000000000000" pitchFamily="34" charset="0"/>
              </a:rPr>
              <a:t>5 -         =  6 - 2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A64A799-B985-44BF-889A-FB1172A6CFF4}"/>
              </a:ext>
            </a:extLst>
          </p:cNvPr>
          <p:cNvSpPr/>
          <p:nvPr/>
        </p:nvSpPr>
        <p:spPr>
          <a:xfrm>
            <a:off x="6934200" y="3851645"/>
            <a:ext cx="2133600" cy="199421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="" xmlns:a16="http://schemas.microsoft.com/office/drawing/2014/main" id="{41370A8A-E4DC-40E9-95A1-D13FD9AEF571}"/>
              </a:ext>
            </a:extLst>
          </p:cNvPr>
          <p:cNvSpPr/>
          <p:nvPr/>
        </p:nvSpPr>
        <p:spPr>
          <a:xfrm rot="5400000">
            <a:off x="11544300" y="4800601"/>
            <a:ext cx="1066800" cy="251459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CFCC53-B2FE-424D-8D89-25DB2AA91D4E}"/>
              </a:ext>
            </a:extLst>
          </p:cNvPr>
          <p:cNvSpPr txBox="1"/>
          <p:nvPr/>
        </p:nvSpPr>
        <p:spPr>
          <a:xfrm>
            <a:off x="11582400" y="6493377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65E16A-3D9A-4452-AAE6-5E57260E1003}"/>
              </a:ext>
            </a:extLst>
          </p:cNvPr>
          <p:cNvSpPr txBox="1"/>
          <p:nvPr/>
        </p:nvSpPr>
        <p:spPr>
          <a:xfrm>
            <a:off x="7621729" y="4276197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3698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2673"/>
            <a:ext cx="18288002" cy="9684327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478" y="1224957"/>
            <a:ext cx="98967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Sun 3">
            <a:extLst>
              <a:ext uri="{FF2B5EF4-FFF2-40B4-BE49-F238E27FC236}">
                <a16:creationId xmlns=""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1375927" y="932126"/>
            <a:ext cx="1467233" cy="1523411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3000" kern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=""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4318657" y="1022569"/>
            <a:ext cx="3213360" cy="2159102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=""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1751925" y="1310426"/>
            <a:ext cx="715233" cy="76680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en-US" sz="4800" b="1" kern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3</a:t>
            </a:r>
            <a:r>
              <a:rPr lang="en-US" sz="5400" b="1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="" xmlns:a16="http://schemas.microsoft.com/office/drawing/2014/main" id="{34097CD2-41F6-490F-A004-9BFB2D490338}"/>
              </a:ext>
            </a:extLst>
          </p:cNvPr>
          <p:cNvGrpSpPr/>
          <p:nvPr/>
        </p:nvGrpSpPr>
        <p:grpSpPr>
          <a:xfrm>
            <a:off x="1600200" y="3181122"/>
            <a:ext cx="15748971" cy="6032811"/>
            <a:chOff x="1089306" y="2121113"/>
            <a:chExt cx="10499314" cy="4021874"/>
          </a:xfrm>
        </p:grpSpPr>
        <p:pic>
          <p:nvPicPr>
            <p:cNvPr id="8" name="Hình ảnh 7">
              <a:extLst>
                <a:ext uri="{FF2B5EF4-FFF2-40B4-BE49-F238E27FC236}">
                  <a16:creationId xmlns="" xmlns:a16="http://schemas.microsoft.com/office/drawing/2014/main" id="{E0B8B2A5-518C-4B59-8882-15F8AA27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9306" y="2121113"/>
              <a:ext cx="10499314" cy="4021874"/>
            </a:xfrm>
            <a:prstGeom prst="rect">
              <a:avLst/>
            </a:prstGeom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="" xmlns:a16="http://schemas.microsoft.com/office/drawing/2014/main" id="{47038E90-D36D-4F61-B3C8-B45749AF262A}"/>
                </a:ext>
              </a:extLst>
            </p:cNvPr>
            <p:cNvSpPr/>
            <p:nvPr/>
          </p:nvSpPr>
          <p:spPr>
            <a:xfrm>
              <a:off x="3860030" y="440704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0" name="Hình chữ nhật: Góc Tròn 9">
              <a:extLst>
                <a:ext uri="{FF2B5EF4-FFF2-40B4-BE49-F238E27FC236}">
                  <a16:creationId xmlns="" xmlns:a16="http://schemas.microsoft.com/office/drawing/2014/main" id="{E809B461-1591-426B-9B2A-EAA5E9A42D90}"/>
                </a:ext>
              </a:extLst>
            </p:cNvPr>
            <p:cNvSpPr/>
            <p:nvPr/>
          </p:nvSpPr>
          <p:spPr>
            <a:xfrm>
              <a:off x="3860030" y="499115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="" xmlns:a16="http://schemas.microsoft.com/office/drawing/2014/main" id="{404EFE76-7E47-4AC0-9D9A-AA89E9B3FD06}"/>
                </a:ext>
              </a:extLst>
            </p:cNvPr>
            <p:cNvSpPr/>
            <p:nvPr/>
          </p:nvSpPr>
          <p:spPr>
            <a:xfrm>
              <a:off x="6758137" y="432000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="" xmlns:a16="http://schemas.microsoft.com/office/drawing/2014/main" id="{F18B195F-51A9-4C44-B473-425F6791D1AD}"/>
                </a:ext>
              </a:extLst>
            </p:cNvPr>
            <p:cNvSpPr/>
            <p:nvPr/>
          </p:nvSpPr>
          <p:spPr>
            <a:xfrm>
              <a:off x="6758137" y="490411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="" xmlns:a16="http://schemas.microsoft.com/office/drawing/2014/main" id="{7540B395-AF3E-48E0-B043-EF7703187DC2}"/>
                </a:ext>
              </a:extLst>
            </p:cNvPr>
            <p:cNvSpPr/>
            <p:nvPr/>
          </p:nvSpPr>
          <p:spPr>
            <a:xfrm>
              <a:off x="9859048" y="447886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="" xmlns:a16="http://schemas.microsoft.com/office/drawing/2014/main" id="{52921BC2-0F32-47F0-915E-0AE0770A20BE}"/>
                </a:ext>
              </a:extLst>
            </p:cNvPr>
            <p:cNvSpPr/>
            <p:nvPr/>
          </p:nvSpPr>
          <p:spPr>
            <a:xfrm>
              <a:off x="9859048" y="5062986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latin typeface="+mj-lt"/>
              </a:endParaRPr>
            </a:p>
          </p:txBody>
        </p:sp>
      </p:grpSp>
      <p:sp>
        <p:nvSpPr>
          <p:cNvPr id="15" name="Rounded Rectangle 5">
            <a:extLst>
              <a:ext uri="{FF2B5EF4-FFF2-40B4-BE49-F238E27FC236}">
                <a16:creationId xmlns="" xmlns:a16="http://schemas.microsoft.com/office/drawing/2014/main" id="{DAD96117-A5C9-4148-8E55-2022C643B181}"/>
              </a:ext>
            </a:extLst>
          </p:cNvPr>
          <p:cNvSpPr/>
          <p:nvPr/>
        </p:nvSpPr>
        <p:spPr>
          <a:xfrm>
            <a:off x="5873360" y="6568994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endParaRPr lang="en-US" sz="4800" b="1" kern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="" xmlns:a16="http://schemas.microsoft.com/office/drawing/2014/main" id="{788BBBF2-F403-4CD0-BBD3-54735E386254}"/>
              </a:ext>
            </a:extLst>
          </p:cNvPr>
          <p:cNvSpPr/>
          <p:nvPr/>
        </p:nvSpPr>
        <p:spPr>
          <a:xfrm>
            <a:off x="5873360" y="7513625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endParaRPr lang="en-US" sz="4800" b="1" kern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65D578BC-762D-48BF-B1E7-F3A83B53EB37}"/>
              </a:ext>
            </a:extLst>
          </p:cNvPr>
          <p:cNvSpPr/>
          <p:nvPr/>
        </p:nvSpPr>
        <p:spPr>
          <a:xfrm>
            <a:off x="9966503" y="6411548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endParaRPr lang="en-US" sz="4800" b="1" kern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A61CF8B8-704B-4EC9-B1DD-4E2AE77AACC2}"/>
              </a:ext>
            </a:extLst>
          </p:cNvPr>
          <p:cNvSpPr/>
          <p:nvPr/>
        </p:nvSpPr>
        <p:spPr>
          <a:xfrm>
            <a:off x="10220520" y="7383066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endParaRPr lang="en-US" sz="4800" b="1" kern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="" xmlns:a16="http://schemas.microsoft.com/office/drawing/2014/main" id="{108BBDE1-90F3-481A-BE11-CA111340EC4D}"/>
              </a:ext>
            </a:extLst>
          </p:cNvPr>
          <p:cNvSpPr/>
          <p:nvPr/>
        </p:nvSpPr>
        <p:spPr>
          <a:xfrm>
            <a:off x="14871887" y="6676736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endParaRPr lang="en-US" sz="4800" b="1" kern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59FFC097-8D27-499A-AC63-65481F0081FA}"/>
              </a:ext>
            </a:extLst>
          </p:cNvPr>
          <p:cNvSpPr/>
          <p:nvPr/>
        </p:nvSpPr>
        <p:spPr>
          <a:xfrm>
            <a:off x="14638115" y="7637021"/>
            <a:ext cx="1287222" cy="87845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1371600">
              <a:defRPr/>
            </a:pPr>
            <a:endParaRPr lang="en-US" sz="4800" b="1" kern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BCDCE25E-19DD-4E08-AE37-F9FBA9B73A20}"/>
              </a:ext>
            </a:extLst>
          </p:cNvPr>
          <p:cNvSpPr/>
          <p:nvPr/>
        </p:nvSpPr>
        <p:spPr>
          <a:xfrm>
            <a:off x="5922111" y="6587903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="" xmlns:a16="http://schemas.microsoft.com/office/drawing/2014/main" id="{10206C50-2372-4F66-8039-B8137A31F622}"/>
              </a:ext>
            </a:extLst>
          </p:cNvPr>
          <p:cNvSpPr/>
          <p:nvPr/>
        </p:nvSpPr>
        <p:spPr>
          <a:xfrm>
            <a:off x="5908014" y="7420561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0A53E743-06FD-4E85-BE07-ED3455D939B8}"/>
              </a:ext>
            </a:extLst>
          </p:cNvPr>
          <p:cNvSpPr/>
          <p:nvPr/>
        </p:nvSpPr>
        <p:spPr>
          <a:xfrm>
            <a:off x="10246659" y="6482802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="" xmlns:a16="http://schemas.microsoft.com/office/drawing/2014/main" id="{D012C5A1-4400-46C9-AC88-E477118417C0}"/>
              </a:ext>
            </a:extLst>
          </p:cNvPr>
          <p:cNvSpPr/>
          <p:nvPr/>
        </p:nvSpPr>
        <p:spPr>
          <a:xfrm>
            <a:off x="10287000" y="7305711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="" xmlns:a16="http://schemas.microsoft.com/office/drawing/2014/main" id="{98077617-8F13-40C5-BD8C-61C1B4E1AC6C}"/>
              </a:ext>
            </a:extLst>
          </p:cNvPr>
          <p:cNvSpPr/>
          <p:nvPr/>
        </p:nvSpPr>
        <p:spPr>
          <a:xfrm>
            <a:off x="14950190" y="6676736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="" xmlns:a16="http://schemas.microsoft.com/office/drawing/2014/main" id="{21556F87-1215-46E2-9B21-C8C0ECAB5612}"/>
              </a:ext>
            </a:extLst>
          </p:cNvPr>
          <p:cNvSpPr/>
          <p:nvPr/>
        </p:nvSpPr>
        <p:spPr>
          <a:xfrm>
            <a:off x="14957835" y="7538160"/>
            <a:ext cx="1411941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defRPr/>
            </a:pP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12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93345" y="-52705"/>
            <a:ext cx="18381345" cy="10339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673"/>
            <a:ext cx="18288002" cy="9684327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33477" y="1224957"/>
            <a:ext cx="9896724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un 3"/>
          <p:cNvSpPr/>
          <p:nvPr/>
        </p:nvSpPr>
        <p:spPr>
          <a:xfrm>
            <a:off x="1375926" y="932126"/>
            <a:ext cx="1467233" cy="1523411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8" name="图片 7" descr="572005ec0a0c4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>
            <a:fillRect/>
          </a:stretch>
        </p:blipFill>
        <p:spPr>
          <a:xfrm>
            <a:off x="14318657" y="1022568"/>
            <a:ext cx="3213360" cy="2159102"/>
          </a:xfrm>
          <a:prstGeom prst="rect">
            <a:avLst/>
          </a:prstGeom>
        </p:spPr>
      </p:pic>
      <p:sp>
        <p:nvSpPr>
          <p:cNvPr id="19" name="Rounded Rectangle 5"/>
          <p:cNvSpPr/>
          <p:nvPr/>
        </p:nvSpPr>
        <p:spPr>
          <a:xfrm>
            <a:off x="1751925" y="1310426"/>
            <a:ext cx="715233" cy="76680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140D7AE-F155-4079-B018-71881832AB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4"/>
          <a:stretch/>
        </p:blipFill>
        <p:spPr>
          <a:xfrm>
            <a:off x="1656934" y="2455534"/>
            <a:ext cx="14974132" cy="539380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15FBC336-FFBC-4852-922D-F38861F9C82B}"/>
              </a:ext>
            </a:extLst>
          </p:cNvPr>
          <p:cNvSpPr/>
          <p:nvPr/>
        </p:nvSpPr>
        <p:spPr>
          <a:xfrm>
            <a:off x="3886200" y="6057900"/>
            <a:ext cx="6858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4620FFD0-9DBA-4B0D-9FAD-279B7FA1044C}"/>
              </a:ext>
            </a:extLst>
          </p:cNvPr>
          <p:cNvSpPr/>
          <p:nvPr/>
        </p:nvSpPr>
        <p:spPr>
          <a:xfrm>
            <a:off x="5334000" y="6057900"/>
            <a:ext cx="6858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8469153-CB7C-4558-9E92-822D8E43EFED}"/>
              </a:ext>
            </a:extLst>
          </p:cNvPr>
          <p:cNvSpPr/>
          <p:nvPr/>
        </p:nvSpPr>
        <p:spPr>
          <a:xfrm>
            <a:off x="7396039" y="6066183"/>
            <a:ext cx="685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D1AF19AF-F562-4230-9E4C-81839A7716A2}"/>
              </a:ext>
            </a:extLst>
          </p:cNvPr>
          <p:cNvSpPr/>
          <p:nvPr/>
        </p:nvSpPr>
        <p:spPr>
          <a:xfrm>
            <a:off x="8843839" y="6074466"/>
            <a:ext cx="685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853C4288-8035-4FA7-AAE7-65AFB641026C}"/>
              </a:ext>
            </a:extLst>
          </p:cNvPr>
          <p:cNvSpPr/>
          <p:nvPr/>
        </p:nvSpPr>
        <p:spPr>
          <a:xfrm>
            <a:off x="10275074" y="6097657"/>
            <a:ext cx="685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F2C8821-04E3-4C42-8A34-25CF21B02FA3}"/>
              </a:ext>
            </a:extLst>
          </p:cNvPr>
          <p:cNvSpPr/>
          <p:nvPr/>
        </p:nvSpPr>
        <p:spPr>
          <a:xfrm>
            <a:off x="11916769" y="6097657"/>
            <a:ext cx="685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7A969E8E-775B-4306-8862-5357DAEBBF8B}"/>
              </a:ext>
            </a:extLst>
          </p:cNvPr>
          <p:cNvSpPr/>
          <p:nvPr/>
        </p:nvSpPr>
        <p:spPr>
          <a:xfrm>
            <a:off x="13335000" y="6097657"/>
            <a:ext cx="685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1685DD7E-B490-40B0-85E2-4ECFAED92326}"/>
              </a:ext>
            </a:extLst>
          </p:cNvPr>
          <p:cNvSpPr/>
          <p:nvPr/>
        </p:nvSpPr>
        <p:spPr>
          <a:xfrm>
            <a:off x="14753231" y="6097657"/>
            <a:ext cx="6858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687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777" r="2777" b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9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039" y="1729737"/>
            <a:ext cx="252325" cy="2523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133137" y="3331426"/>
            <a:ext cx="252325" cy="25232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59786" y="5017337"/>
            <a:ext cx="252325" cy="2523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35876" y="9521515"/>
            <a:ext cx="252325" cy="2523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00219" y="305607"/>
            <a:ext cx="252325" cy="25232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385463" y="6281248"/>
            <a:ext cx="252325" cy="25232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692977" y="9823469"/>
            <a:ext cx="252325" cy="25232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18998" y="305607"/>
            <a:ext cx="252325" cy="25232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412537" y="9697307"/>
            <a:ext cx="252325" cy="25232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25153" y="612023"/>
            <a:ext cx="11974368" cy="7098610"/>
            <a:chOff x="0" y="0"/>
            <a:chExt cx="3424548" cy="203013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424548" cy="2030130"/>
            </a:xfrm>
            <a:custGeom>
              <a:avLst/>
              <a:gdLst/>
              <a:ahLst/>
              <a:cxnLst/>
              <a:rect l="l" t="t" r="r" b="b"/>
              <a:pathLst>
                <a:path w="3424548" h="2030130">
                  <a:moveTo>
                    <a:pt x="27801" y="0"/>
                  </a:moveTo>
                  <a:lnTo>
                    <a:pt x="3396746" y="0"/>
                  </a:lnTo>
                  <a:cubicBezTo>
                    <a:pt x="3412101" y="0"/>
                    <a:pt x="3424548" y="12447"/>
                    <a:pt x="3424548" y="27801"/>
                  </a:cubicBezTo>
                  <a:lnTo>
                    <a:pt x="3424548" y="2002329"/>
                  </a:lnTo>
                  <a:cubicBezTo>
                    <a:pt x="3424548" y="2017683"/>
                    <a:pt x="3412101" y="2030130"/>
                    <a:pt x="3396746" y="2030130"/>
                  </a:cubicBezTo>
                  <a:lnTo>
                    <a:pt x="27801" y="2030130"/>
                  </a:lnTo>
                  <a:cubicBezTo>
                    <a:pt x="12447" y="2030130"/>
                    <a:pt x="0" y="2017683"/>
                    <a:pt x="0" y="2002329"/>
                  </a:cubicBezTo>
                  <a:lnTo>
                    <a:pt x="0" y="27801"/>
                  </a:lnTo>
                  <a:cubicBezTo>
                    <a:pt x="0" y="12447"/>
                    <a:pt x="12447" y="0"/>
                    <a:pt x="27801" y="0"/>
                  </a:cubicBezTo>
                  <a:close/>
                </a:path>
              </a:pathLst>
            </a:custGeom>
            <a:solidFill>
              <a:srgbClr val="FFF8E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3424548" cy="2068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913" t="752" b="752"/>
          <a:stretch>
            <a:fillRect/>
          </a:stretch>
        </p:blipFill>
        <p:spPr>
          <a:xfrm>
            <a:off x="2838005" y="431770"/>
            <a:ext cx="12623817" cy="7278863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>
            <a:off x="2537915" y="431770"/>
            <a:ext cx="600179" cy="7278863"/>
            <a:chOff x="0" y="0"/>
            <a:chExt cx="800239" cy="970515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00239" cy="6378719"/>
            </a:xfrm>
            <a:custGeom>
              <a:avLst/>
              <a:gdLst/>
              <a:ahLst/>
              <a:cxnLst/>
              <a:rect l="l" t="t" r="r" b="b"/>
              <a:pathLst>
                <a:path w="800239" h="6378719">
                  <a:moveTo>
                    <a:pt x="0" y="0"/>
                  </a:moveTo>
                  <a:lnTo>
                    <a:pt x="800239" y="0"/>
                  </a:lnTo>
                  <a:lnTo>
                    <a:pt x="800239" y="6378719"/>
                  </a:lnTo>
                  <a:lnTo>
                    <a:pt x="0" y="6378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0" y="6555605"/>
              <a:ext cx="800239" cy="3149545"/>
            </a:xfrm>
            <a:custGeom>
              <a:avLst/>
              <a:gdLst/>
              <a:ahLst/>
              <a:cxnLst/>
              <a:rect l="l" t="t" r="r" b="b"/>
              <a:pathLst>
                <a:path w="800239" h="3149545">
                  <a:moveTo>
                    <a:pt x="0" y="0"/>
                  </a:moveTo>
                  <a:lnTo>
                    <a:pt x="800239" y="0"/>
                  </a:lnTo>
                  <a:lnTo>
                    <a:pt x="800239" y="3149545"/>
                  </a:lnTo>
                  <a:lnTo>
                    <a:pt x="0" y="3149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b="-102528"/>
              </a:stretch>
            </a:blipFill>
          </p:spPr>
        </p:sp>
      </p:grpSp>
      <p:sp>
        <p:nvSpPr>
          <p:cNvPr id="36" name="Freeform 36"/>
          <p:cNvSpPr/>
          <p:nvPr/>
        </p:nvSpPr>
        <p:spPr>
          <a:xfrm rot="1442688">
            <a:off x="1907474" y="6985304"/>
            <a:ext cx="2926137" cy="420300"/>
          </a:xfrm>
          <a:custGeom>
            <a:avLst/>
            <a:gdLst/>
            <a:ahLst/>
            <a:cxnLst/>
            <a:rect l="l" t="t" r="r" b="b"/>
            <a:pathLst>
              <a:path w="2926137" h="420300">
                <a:moveTo>
                  <a:pt x="0" y="0"/>
                </a:moveTo>
                <a:lnTo>
                  <a:pt x="2926137" y="0"/>
                </a:lnTo>
                <a:lnTo>
                  <a:pt x="2926137" y="420299"/>
                </a:lnTo>
                <a:lnTo>
                  <a:pt x="0" y="4202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1442688">
            <a:off x="13482234" y="577893"/>
            <a:ext cx="2926137" cy="420300"/>
          </a:xfrm>
          <a:custGeom>
            <a:avLst/>
            <a:gdLst/>
            <a:ahLst/>
            <a:cxnLst/>
            <a:rect l="l" t="t" r="r" b="b"/>
            <a:pathLst>
              <a:path w="2926137" h="420300">
                <a:moveTo>
                  <a:pt x="0" y="0"/>
                </a:moveTo>
                <a:lnTo>
                  <a:pt x="2926137" y="0"/>
                </a:lnTo>
                <a:lnTo>
                  <a:pt x="2926137" y="420300"/>
                </a:lnTo>
                <a:lnTo>
                  <a:pt x="0" y="4203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2484D669-200C-4028-BD0B-D65A270522AF}"/>
              </a:ext>
            </a:extLst>
          </p:cNvPr>
          <p:cNvSpPr/>
          <p:nvPr/>
        </p:nvSpPr>
        <p:spPr>
          <a:xfrm>
            <a:off x="5029200" y="7983498"/>
            <a:ext cx="7828074" cy="1330015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.VnAvant" panose="020B7200000000000000" pitchFamily="34" charset="0"/>
              </a:rPr>
              <a:t>5 – 2 – 3 = 0</a:t>
            </a:r>
            <a:r>
              <a:rPr lang="en-US" dirty="0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2673"/>
            <a:ext cx="18288002" cy="9684327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351" y="1292404"/>
            <a:ext cx="122112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5" name="Sun 3">
            <a:extLst>
              <a:ext uri="{FF2B5EF4-FFF2-40B4-BE49-F238E27FC236}">
                <a16:creationId xmlns=""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1375927" y="932126"/>
            <a:ext cx="1467233" cy="1523411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3000" kern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=""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4318657" y="1022569"/>
            <a:ext cx="3213360" cy="2159102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=""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1085608" y="1310426"/>
            <a:ext cx="1555160" cy="76680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defRPr/>
            </a:pPr>
            <a:r>
              <a:rPr lang="vi-VN" sz="5400" b="1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4800" b="1" kern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en-US" sz="5400" b="1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97905F81-DC4C-4303-8D11-B95BB81F6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478" y="2244437"/>
            <a:ext cx="11185179" cy="7439891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="" xmlns:a16="http://schemas.microsoft.com/office/drawing/2014/main" id="{CF0A0489-78FC-418A-9FBC-9FC6346AEA62}"/>
              </a:ext>
            </a:extLst>
          </p:cNvPr>
          <p:cNvSpPr/>
          <p:nvPr/>
        </p:nvSpPr>
        <p:spPr>
          <a:xfrm>
            <a:off x="14624413" y="8825528"/>
            <a:ext cx="5254832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lnSpc>
                <a:spcPct val="150000"/>
              </a:lnSpc>
              <a:defRPr/>
            </a:pPr>
            <a:r>
              <a:rPr 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6 - 3 = 3</a:t>
            </a:r>
          </a:p>
          <a:p>
            <a:pPr defTabSz="1371600">
              <a:lnSpc>
                <a:spcPct val="150000"/>
              </a:lnSpc>
              <a:defRPr/>
            </a:pPr>
            <a:endParaRPr lang="en-US" sz="4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913D6134-4002-4C51-BD93-9E38DBE64494}"/>
              </a:ext>
            </a:extLst>
          </p:cNvPr>
          <p:cNvSpPr/>
          <p:nvPr/>
        </p:nvSpPr>
        <p:spPr>
          <a:xfrm>
            <a:off x="14624413" y="7105332"/>
            <a:ext cx="5254832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lnSpc>
                <a:spcPct val="150000"/>
              </a:lnSpc>
              <a:defRPr/>
            </a:pPr>
            <a:r>
              <a:rPr 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3 - 1 = 2</a:t>
            </a:r>
          </a:p>
          <a:p>
            <a:pPr defTabSz="1371600">
              <a:lnSpc>
                <a:spcPct val="150000"/>
              </a:lnSpc>
              <a:defRPr/>
            </a:pPr>
            <a:endParaRPr lang="en-US" sz="4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="" xmlns:a16="http://schemas.microsoft.com/office/drawing/2014/main" id="{124F9923-1A0E-4268-878C-632DB9EE0404}"/>
              </a:ext>
            </a:extLst>
          </p:cNvPr>
          <p:cNvSpPr/>
          <p:nvPr/>
        </p:nvSpPr>
        <p:spPr>
          <a:xfrm>
            <a:off x="14655289" y="8026875"/>
            <a:ext cx="5254832" cy="9215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>
              <a:lnSpc>
                <a:spcPct val="150000"/>
              </a:lnSpc>
              <a:defRPr/>
            </a:pPr>
            <a:r>
              <a:rPr lang="en-US" sz="42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5 - 1 = 4</a:t>
            </a:r>
          </a:p>
          <a:p>
            <a:pPr defTabSz="1371600">
              <a:lnSpc>
                <a:spcPct val="150000"/>
              </a:lnSpc>
              <a:defRPr/>
            </a:pPr>
            <a:endParaRPr lang="en-US" sz="4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1398F178-9D1A-41E7-A357-CE05F9DD6965}"/>
              </a:ext>
            </a:extLst>
          </p:cNvPr>
          <p:cNvSpPr/>
          <p:nvPr/>
        </p:nvSpPr>
        <p:spPr>
          <a:xfrm>
            <a:off x="8536673" y="4360460"/>
            <a:ext cx="4565177" cy="186291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+mj-lt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="" xmlns:a16="http://schemas.microsoft.com/office/drawing/2014/main" id="{F51B95BF-8CB6-43B8-83DD-1989422703E8}"/>
              </a:ext>
            </a:extLst>
          </p:cNvPr>
          <p:cNvSpPr/>
          <p:nvPr/>
        </p:nvSpPr>
        <p:spPr>
          <a:xfrm>
            <a:off x="7684355" y="7022393"/>
            <a:ext cx="5601741" cy="186291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+mj-lt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="" xmlns:a16="http://schemas.microsoft.com/office/drawing/2014/main" id="{0BF83542-1D17-4BD2-9805-45618CAB485C}"/>
              </a:ext>
            </a:extLst>
          </p:cNvPr>
          <p:cNvSpPr/>
          <p:nvPr/>
        </p:nvSpPr>
        <p:spPr>
          <a:xfrm rot="2406184">
            <a:off x="4097545" y="3790784"/>
            <a:ext cx="4565177" cy="186291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19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806813" y="-294158"/>
            <a:ext cx="8094791" cy="9651017"/>
          </a:xfrm>
          <a:custGeom>
            <a:avLst/>
            <a:gdLst/>
            <a:ahLst/>
            <a:cxnLst/>
            <a:rect l="l" t="t" r="r" b="b"/>
            <a:pathLst>
              <a:path w="8094791" h="9651017">
                <a:moveTo>
                  <a:pt x="0" y="0"/>
                </a:moveTo>
                <a:lnTo>
                  <a:pt x="8094791" y="0"/>
                </a:lnTo>
                <a:lnTo>
                  <a:pt x="8094791" y="9651017"/>
                </a:lnTo>
                <a:lnTo>
                  <a:pt x="0" y="9651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06" y="8447553"/>
            <a:ext cx="1834788" cy="1621494"/>
          </a:xfrm>
          <a:custGeom>
            <a:avLst/>
            <a:gdLst/>
            <a:ahLst/>
            <a:cxnLst/>
            <a:rect l="l" t="t" r="r" b="b"/>
            <a:pathLst>
              <a:path w="1834788" h="1621494">
                <a:moveTo>
                  <a:pt x="0" y="0"/>
                </a:moveTo>
                <a:lnTo>
                  <a:pt x="1834788" y="0"/>
                </a:lnTo>
                <a:lnTo>
                  <a:pt x="1834788" y="1621494"/>
                </a:lnTo>
                <a:lnTo>
                  <a:pt x="0" y="162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29470" y="0"/>
            <a:ext cx="2956389" cy="2723573"/>
          </a:xfrm>
          <a:custGeom>
            <a:avLst/>
            <a:gdLst/>
            <a:ahLst/>
            <a:cxnLst/>
            <a:rect l="l" t="t" r="r" b="b"/>
            <a:pathLst>
              <a:path w="2956389" h="2723573">
                <a:moveTo>
                  <a:pt x="0" y="0"/>
                </a:moveTo>
                <a:lnTo>
                  <a:pt x="2956389" y="0"/>
                </a:lnTo>
                <a:lnTo>
                  <a:pt x="2956389" y="2723573"/>
                </a:lnTo>
                <a:lnTo>
                  <a:pt x="0" y="2723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425955" cy="1361787"/>
          </a:xfrm>
          <a:custGeom>
            <a:avLst/>
            <a:gdLst/>
            <a:ahLst/>
            <a:cxnLst/>
            <a:rect l="l" t="t" r="r" b="b"/>
            <a:pathLst>
              <a:path w="1425955" h="1361787">
                <a:moveTo>
                  <a:pt x="0" y="0"/>
                </a:moveTo>
                <a:lnTo>
                  <a:pt x="1425955" y="0"/>
                </a:lnTo>
                <a:lnTo>
                  <a:pt x="1425955" y="1361787"/>
                </a:lnTo>
                <a:lnTo>
                  <a:pt x="0" y="1361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37689" y="340447"/>
            <a:ext cx="770459" cy="680893"/>
          </a:xfrm>
          <a:custGeom>
            <a:avLst/>
            <a:gdLst/>
            <a:ahLst/>
            <a:cxnLst/>
            <a:rect l="l" t="t" r="r" b="b"/>
            <a:pathLst>
              <a:path w="770459" h="680893">
                <a:moveTo>
                  <a:pt x="0" y="0"/>
                </a:moveTo>
                <a:lnTo>
                  <a:pt x="770459" y="0"/>
                </a:lnTo>
                <a:lnTo>
                  <a:pt x="770459" y="680893"/>
                </a:lnTo>
                <a:lnTo>
                  <a:pt x="0" y="680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382189" y="3850457"/>
            <a:ext cx="770459" cy="680893"/>
          </a:xfrm>
          <a:custGeom>
            <a:avLst/>
            <a:gdLst/>
            <a:ahLst/>
            <a:cxnLst/>
            <a:rect l="l" t="t" r="r" b="b"/>
            <a:pathLst>
              <a:path w="770459" h="680893">
                <a:moveTo>
                  <a:pt x="0" y="0"/>
                </a:moveTo>
                <a:lnTo>
                  <a:pt x="770460" y="0"/>
                </a:lnTo>
                <a:lnTo>
                  <a:pt x="770460" y="680894"/>
                </a:lnTo>
                <a:lnTo>
                  <a:pt x="0" y="680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57812" y="9258300"/>
            <a:ext cx="865377" cy="826435"/>
          </a:xfrm>
          <a:custGeom>
            <a:avLst/>
            <a:gdLst/>
            <a:ahLst/>
            <a:cxnLst/>
            <a:rect l="l" t="t" r="r" b="b"/>
            <a:pathLst>
              <a:path w="865377" h="826435">
                <a:moveTo>
                  <a:pt x="0" y="0"/>
                </a:moveTo>
                <a:lnTo>
                  <a:pt x="865378" y="0"/>
                </a:lnTo>
                <a:lnTo>
                  <a:pt x="865378" y="826435"/>
                </a:lnTo>
                <a:lnTo>
                  <a:pt x="0" y="8264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0289" y="7621118"/>
            <a:ext cx="865377" cy="826435"/>
          </a:xfrm>
          <a:custGeom>
            <a:avLst/>
            <a:gdLst/>
            <a:ahLst/>
            <a:cxnLst/>
            <a:rect l="l" t="t" r="r" b="b"/>
            <a:pathLst>
              <a:path w="865377" h="826435">
                <a:moveTo>
                  <a:pt x="0" y="0"/>
                </a:moveTo>
                <a:lnTo>
                  <a:pt x="865377" y="0"/>
                </a:lnTo>
                <a:lnTo>
                  <a:pt x="865377" y="826435"/>
                </a:lnTo>
                <a:lnTo>
                  <a:pt x="0" y="8264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09552" y="6753427"/>
            <a:ext cx="941862" cy="867690"/>
          </a:xfrm>
          <a:custGeom>
            <a:avLst/>
            <a:gdLst/>
            <a:ahLst/>
            <a:cxnLst/>
            <a:rect l="l" t="t" r="r" b="b"/>
            <a:pathLst>
              <a:path w="941862" h="867690">
                <a:moveTo>
                  <a:pt x="0" y="0"/>
                </a:moveTo>
                <a:lnTo>
                  <a:pt x="941863" y="0"/>
                </a:lnTo>
                <a:lnTo>
                  <a:pt x="941863" y="867691"/>
                </a:lnTo>
                <a:lnTo>
                  <a:pt x="0" y="867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19737" y="8801831"/>
            <a:ext cx="1024767" cy="1485169"/>
          </a:xfrm>
          <a:custGeom>
            <a:avLst/>
            <a:gdLst/>
            <a:ahLst/>
            <a:cxnLst/>
            <a:rect l="l" t="t" r="r" b="b"/>
            <a:pathLst>
              <a:path w="1024767" h="1485169">
                <a:moveTo>
                  <a:pt x="0" y="0"/>
                </a:moveTo>
                <a:lnTo>
                  <a:pt x="1024767" y="0"/>
                </a:lnTo>
                <a:lnTo>
                  <a:pt x="1024767" y="1485169"/>
                </a:lnTo>
                <a:lnTo>
                  <a:pt x="0" y="1485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44000" y="-433923"/>
            <a:ext cx="769223" cy="1114816"/>
          </a:xfrm>
          <a:custGeom>
            <a:avLst/>
            <a:gdLst/>
            <a:ahLst/>
            <a:cxnLst/>
            <a:rect l="l" t="t" r="r" b="b"/>
            <a:pathLst>
              <a:path w="769223" h="1114816">
                <a:moveTo>
                  <a:pt x="0" y="0"/>
                </a:moveTo>
                <a:lnTo>
                  <a:pt x="769223" y="0"/>
                </a:lnTo>
                <a:lnTo>
                  <a:pt x="769223" y="1114816"/>
                </a:lnTo>
                <a:lnTo>
                  <a:pt x="0" y="1114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73541" y="8990624"/>
            <a:ext cx="770459" cy="680893"/>
          </a:xfrm>
          <a:custGeom>
            <a:avLst/>
            <a:gdLst/>
            <a:ahLst/>
            <a:cxnLst/>
            <a:rect l="l" t="t" r="r" b="b"/>
            <a:pathLst>
              <a:path w="770459" h="680893">
                <a:moveTo>
                  <a:pt x="0" y="0"/>
                </a:moveTo>
                <a:lnTo>
                  <a:pt x="770459" y="0"/>
                </a:lnTo>
                <a:lnTo>
                  <a:pt x="770459" y="680894"/>
                </a:lnTo>
                <a:lnTo>
                  <a:pt x="0" y="680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87587" y="1970965"/>
            <a:ext cx="5582138" cy="8316035"/>
          </a:xfrm>
          <a:custGeom>
            <a:avLst/>
            <a:gdLst/>
            <a:ahLst/>
            <a:cxnLst/>
            <a:rect l="l" t="t" r="r" b="b"/>
            <a:pathLst>
              <a:path w="5582138" h="8316035">
                <a:moveTo>
                  <a:pt x="0" y="0"/>
                </a:moveTo>
                <a:lnTo>
                  <a:pt x="5582138" y="0"/>
                </a:lnTo>
                <a:lnTo>
                  <a:pt x="5582138" y="8316035"/>
                </a:lnTo>
                <a:lnTo>
                  <a:pt x="0" y="8316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963550" y="364468"/>
            <a:ext cx="337693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-616149" y="2554650"/>
            <a:ext cx="19520298" cy="370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7" tIns="68550" rIns="137137" bIns="6855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7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7800" b="1" dirty="0">
                <a:solidFill>
                  <a:srgbClr val="002060"/>
                </a:solidFill>
                <a:latin typeface="UTM Avo" panose="02040603050506020204" pitchFamily="18" charset="0"/>
              </a:rPr>
              <a:t> 12</a:t>
            </a:r>
            <a:endParaRPr sz="7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7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7800" b="1" dirty="0">
                <a:solidFill>
                  <a:srgbClr val="FF0000"/>
                </a:solidFill>
                <a:latin typeface="UTM Avo" panose="02040603050506020204" pitchFamily="18" charset="0"/>
              </a:rPr>
              <a:t> 28: </a:t>
            </a:r>
            <a:r>
              <a:rPr lang="en-US" sz="7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7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7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15856" y="0"/>
            <a:ext cx="7650051" cy="10287000"/>
          </a:xfrm>
          <a:custGeom>
            <a:avLst/>
            <a:gdLst/>
            <a:ahLst/>
            <a:cxnLst/>
            <a:rect l="l" t="t" r="r" b="b"/>
            <a:pathLst>
              <a:path w="7650051" h="10287000">
                <a:moveTo>
                  <a:pt x="0" y="0"/>
                </a:moveTo>
                <a:lnTo>
                  <a:pt x="7650050" y="0"/>
                </a:lnTo>
                <a:lnTo>
                  <a:pt x="76500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65906" y="0"/>
            <a:ext cx="7693394" cy="10287000"/>
          </a:xfrm>
          <a:custGeom>
            <a:avLst/>
            <a:gdLst/>
            <a:ahLst/>
            <a:cxnLst/>
            <a:rect l="l" t="t" r="r" b="b"/>
            <a:pathLst>
              <a:path w="7693394" h="10287000">
                <a:moveTo>
                  <a:pt x="0" y="0"/>
                </a:moveTo>
                <a:lnTo>
                  <a:pt x="7693394" y="0"/>
                </a:lnTo>
                <a:lnTo>
                  <a:pt x="76933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13883" y="8039548"/>
            <a:ext cx="2362631" cy="2247452"/>
          </a:xfrm>
          <a:custGeom>
            <a:avLst/>
            <a:gdLst/>
            <a:ahLst/>
            <a:cxnLst/>
            <a:rect l="l" t="t" r="r" b="b"/>
            <a:pathLst>
              <a:path w="2362631" h="2247452">
                <a:moveTo>
                  <a:pt x="0" y="0"/>
                </a:moveTo>
                <a:lnTo>
                  <a:pt x="2362630" y="0"/>
                </a:lnTo>
                <a:lnTo>
                  <a:pt x="2362630" y="2247452"/>
                </a:lnTo>
                <a:lnTo>
                  <a:pt x="0" y="224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02663" y="7824648"/>
            <a:ext cx="2185337" cy="2462352"/>
          </a:xfrm>
          <a:custGeom>
            <a:avLst/>
            <a:gdLst/>
            <a:ahLst/>
            <a:cxnLst/>
            <a:rect l="l" t="t" r="r" b="b"/>
            <a:pathLst>
              <a:path w="2185337" h="2462352">
                <a:moveTo>
                  <a:pt x="0" y="0"/>
                </a:moveTo>
                <a:lnTo>
                  <a:pt x="2185337" y="0"/>
                </a:lnTo>
                <a:lnTo>
                  <a:pt x="2185337" y="2462352"/>
                </a:lnTo>
                <a:lnTo>
                  <a:pt x="0" y="2462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1643"/>
            <a:ext cx="18288000" cy="10450286"/>
          </a:xfrm>
          <a:custGeom>
            <a:avLst/>
            <a:gdLst/>
            <a:ahLst/>
            <a:cxnLst/>
            <a:rect l="l" t="t" r="r" b="b"/>
            <a:pathLst>
              <a:path w="18288000" h="10450286">
                <a:moveTo>
                  <a:pt x="0" y="0"/>
                </a:moveTo>
                <a:lnTo>
                  <a:pt x="18288000" y="0"/>
                </a:lnTo>
                <a:lnTo>
                  <a:pt x="18288000" y="10450286"/>
                </a:lnTo>
                <a:lnTo>
                  <a:pt x="0" y="10450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394" y="156382"/>
            <a:ext cx="17051420" cy="9975081"/>
          </a:xfrm>
          <a:custGeom>
            <a:avLst/>
            <a:gdLst/>
            <a:ahLst/>
            <a:cxnLst/>
            <a:rect l="l" t="t" r="r" b="b"/>
            <a:pathLst>
              <a:path w="17051420" h="9975081">
                <a:moveTo>
                  <a:pt x="0" y="0"/>
                </a:moveTo>
                <a:lnTo>
                  <a:pt x="17051419" y="0"/>
                </a:lnTo>
                <a:lnTo>
                  <a:pt x="17051419" y="9975080"/>
                </a:lnTo>
                <a:lnTo>
                  <a:pt x="0" y="9975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60960"/>
            <a:ext cx="2382514" cy="2651218"/>
          </a:xfrm>
          <a:custGeom>
            <a:avLst/>
            <a:gdLst/>
            <a:ahLst/>
            <a:cxnLst/>
            <a:rect l="l" t="t" r="r" b="b"/>
            <a:pathLst>
              <a:path w="2382514" h="2651218">
                <a:moveTo>
                  <a:pt x="0" y="0"/>
                </a:moveTo>
                <a:lnTo>
                  <a:pt x="2382514" y="0"/>
                </a:lnTo>
                <a:lnTo>
                  <a:pt x="2382514" y="2651219"/>
                </a:lnTo>
                <a:lnTo>
                  <a:pt x="0" y="2651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11708" y="8274791"/>
            <a:ext cx="2798543" cy="2137388"/>
          </a:xfrm>
          <a:custGeom>
            <a:avLst/>
            <a:gdLst/>
            <a:ahLst/>
            <a:cxnLst/>
            <a:rect l="l" t="t" r="r" b="b"/>
            <a:pathLst>
              <a:path w="2798543" h="2137388">
                <a:moveTo>
                  <a:pt x="0" y="0"/>
                </a:moveTo>
                <a:lnTo>
                  <a:pt x="2798543" y="0"/>
                </a:lnTo>
                <a:lnTo>
                  <a:pt x="2798543" y="2137388"/>
                </a:lnTo>
                <a:lnTo>
                  <a:pt x="0" y="213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057400" y="952500"/>
            <a:ext cx="4118610" cy="2349500"/>
            <a:chOff x="3661" y="2247"/>
            <a:chExt cx="6486" cy="3700"/>
          </a:xfrm>
        </p:grpSpPr>
        <p:sp>
          <p:nvSpPr>
            <p:cNvPr id="4" name="Freeform 4"/>
            <p:cNvSpPr/>
            <p:nvPr/>
          </p:nvSpPr>
          <p:spPr>
            <a:xfrm rot="21010100">
              <a:off x="3661" y="2247"/>
              <a:ext cx="6487" cy="3701"/>
            </a:xfrm>
            <a:custGeom>
              <a:avLst/>
              <a:gdLst/>
              <a:ahLst/>
              <a:cxnLst/>
              <a:rect l="l" t="t" r="r" b="b"/>
              <a:pathLst>
                <a:path w="3071890" h="2349996">
                  <a:moveTo>
                    <a:pt x="0" y="0"/>
                  </a:moveTo>
                  <a:lnTo>
                    <a:pt x="3071890" y="0"/>
                  </a:lnTo>
                  <a:lnTo>
                    <a:pt x="3071890" y="2349996"/>
                  </a:lnTo>
                  <a:lnTo>
                    <a:pt x="0" y="234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 Box 22"/>
            <p:cNvSpPr txBox="1"/>
            <p:nvPr/>
          </p:nvSpPr>
          <p:spPr>
            <a:xfrm>
              <a:off x="5280" y="2940"/>
              <a:ext cx="4517" cy="1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800" b="1">
                  <a:solidFill>
                    <a:schemeClr val="bg1"/>
                  </a:solidFill>
                </a:rPr>
                <a:t>3 - 1 =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09800" y="3467100"/>
            <a:ext cx="4118610" cy="2349500"/>
            <a:chOff x="3628" y="6250"/>
            <a:chExt cx="6486" cy="3700"/>
          </a:xfrm>
        </p:grpSpPr>
        <p:sp>
          <p:nvSpPr>
            <p:cNvPr id="14" name="Freeform 4"/>
            <p:cNvSpPr/>
            <p:nvPr/>
          </p:nvSpPr>
          <p:spPr>
            <a:xfrm rot="21010100">
              <a:off x="3628" y="6250"/>
              <a:ext cx="6487" cy="3701"/>
            </a:xfrm>
            <a:custGeom>
              <a:avLst/>
              <a:gdLst/>
              <a:ahLst/>
              <a:cxnLst/>
              <a:rect l="l" t="t" r="r" b="b"/>
              <a:pathLst>
                <a:path w="3071890" h="2349996">
                  <a:moveTo>
                    <a:pt x="0" y="0"/>
                  </a:moveTo>
                  <a:lnTo>
                    <a:pt x="3071890" y="0"/>
                  </a:lnTo>
                  <a:lnTo>
                    <a:pt x="3071890" y="2349996"/>
                  </a:lnTo>
                  <a:lnTo>
                    <a:pt x="0" y="234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 Box 23"/>
            <p:cNvSpPr txBox="1"/>
            <p:nvPr/>
          </p:nvSpPr>
          <p:spPr>
            <a:xfrm>
              <a:off x="5040" y="6932"/>
              <a:ext cx="4517" cy="1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800" b="1">
                  <a:solidFill>
                    <a:schemeClr val="bg1"/>
                  </a:solidFill>
                </a:rPr>
                <a:t>3 - 2 = 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27580" y="5935345"/>
            <a:ext cx="4118610" cy="2349500"/>
            <a:chOff x="3388" y="10067"/>
            <a:chExt cx="6486" cy="3700"/>
          </a:xfrm>
        </p:grpSpPr>
        <p:sp>
          <p:nvSpPr>
            <p:cNvPr id="15" name="Freeform 4"/>
            <p:cNvSpPr/>
            <p:nvPr/>
          </p:nvSpPr>
          <p:spPr>
            <a:xfrm rot="21010100">
              <a:off x="3388" y="10067"/>
              <a:ext cx="6487" cy="3701"/>
            </a:xfrm>
            <a:custGeom>
              <a:avLst/>
              <a:gdLst/>
              <a:ahLst/>
              <a:cxnLst/>
              <a:rect l="l" t="t" r="r" b="b"/>
              <a:pathLst>
                <a:path w="3071890" h="2349996">
                  <a:moveTo>
                    <a:pt x="0" y="0"/>
                  </a:moveTo>
                  <a:lnTo>
                    <a:pt x="3071890" y="0"/>
                  </a:lnTo>
                  <a:lnTo>
                    <a:pt x="3071890" y="2349996"/>
                  </a:lnTo>
                  <a:lnTo>
                    <a:pt x="0" y="234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24"/>
            <p:cNvSpPr txBox="1"/>
            <p:nvPr/>
          </p:nvSpPr>
          <p:spPr>
            <a:xfrm>
              <a:off x="4747" y="10740"/>
              <a:ext cx="4517" cy="1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800" b="1">
                  <a:solidFill>
                    <a:schemeClr val="bg1"/>
                  </a:solidFill>
                </a:rPr>
                <a:t>4 - 3 = 1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56780" y="1058545"/>
            <a:ext cx="4119245" cy="2350135"/>
            <a:chOff x="11453" y="2703"/>
            <a:chExt cx="6487" cy="3701"/>
          </a:xfrm>
        </p:grpSpPr>
        <p:sp>
          <p:nvSpPr>
            <p:cNvPr id="16" name="Freeform 4"/>
            <p:cNvSpPr/>
            <p:nvPr/>
          </p:nvSpPr>
          <p:spPr>
            <a:xfrm rot="21010100">
              <a:off x="11453" y="2703"/>
              <a:ext cx="6487" cy="3701"/>
            </a:xfrm>
            <a:custGeom>
              <a:avLst/>
              <a:gdLst/>
              <a:ahLst/>
              <a:cxnLst/>
              <a:rect l="l" t="t" r="r" b="b"/>
              <a:pathLst>
                <a:path w="3071890" h="2349996">
                  <a:moveTo>
                    <a:pt x="0" y="0"/>
                  </a:moveTo>
                  <a:lnTo>
                    <a:pt x="3071890" y="0"/>
                  </a:lnTo>
                  <a:lnTo>
                    <a:pt x="3071890" y="2349996"/>
                  </a:lnTo>
                  <a:lnTo>
                    <a:pt x="0" y="234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 Box 25"/>
            <p:cNvSpPr txBox="1"/>
            <p:nvPr/>
          </p:nvSpPr>
          <p:spPr>
            <a:xfrm>
              <a:off x="12600" y="3300"/>
              <a:ext cx="4517" cy="1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800" b="1">
                  <a:solidFill>
                    <a:schemeClr val="bg1"/>
                  </a:solidFill>
                </a:rPr>
                <a:t>5 - 3 = 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315200" y="3695700"/>
            <a:ext cx="4119245" cy="2350135"/>
            <a:chOff x="11255" y="5747"/>
            <a:chExt cx="6487" cy="3701"/>
          </a:xfrm>
        </p:grpSpPr>
        <p:sp>
          <p:nvSpPr>
            <p:cNvPr id="17" name="Freeform 4"/>
            <p:cNvSpPr/>
            <p:nvPr/>
          </p:nvSpPr>
          <p:spPr>
            <a:xfrm rot="21010100">
              <a:off x="11255" y="5747"/>
              <a:ext cx="6487" cy="3701"/>
            </a:xfrm>
            <a:custGeom>
              <a:avLst/>
              <a:gdLst/>
              <a:ahLst/>
              <a:cxnLst/>
              <a:rect l="l" t="t" r="r" b="b"/>
              <a:pathLst>
                <a:path w="3071890" h="2349996">
                  <a:moveTo>
                    <a:pt x="0" y="0"/>
                  </a:moveTo>
                  <a:lnTo>
                    <a:pt x="3071890" y="0"/>
                  </a:lnTo>
                  <a:lnTo>
                    <a:pt x="3071890" y="2349996"/>
                  </a:lnTo>
                  <a:lnTo>
                    <a:pt x="0" y="234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 Box 26"/>
            <p:cNvSpPr txBox="1"/>
            <p:nvPr/>
          </p:nvSpPr>
          <p:spPr>
            <a:xfrm>
              <a:off x="12480" y="6420"/>
              <a:ext cx="4517" cy="1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800" b="1">
                  <a:solidFill>
                    <a:schemeClr val="bg1"/>
                  </a:solidFill>
                </a:rPr>
                <a:t>6 - 5 = 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68210" y="6134100"/>
            <a:ext cx="4118610" cy="2349500"/>
            <a:chOff x="10828" y="10404"/>
            <a:chExt cx="6486" cy="3700"/>
          </a:xfrm>
        </p:grpSpPr>
        <p:sp>
          <p:nvSpPr>
            <p:cNvPr id="18" name="Freeform 4"/>
            <p:cNvSpPr/>
            <p:nvPr/>
          </p:nvSpPr>
          <p:spPr>
            <a:xfrm rot="21010100">
              <a:off x="10828" y="10404"/>
              <a:ext cx="6487" cy="3701"/>
            </a:xfrm>
            <a:custGeom>
              <a:avLst/>
              <a:gdLst/>
              <a:ahLst/>
              <a:cxnLst/>
              <a:rect l="l" t="t" r="r" b="b"/>
              <a:pathLst>
                <a:path w="3071890" h="2349996">
                  <a:moveTo>
                    <a:pt x="0" y="0"/>
                  </a:moveTo>
                  <a:lnTo>
                    <a:pt x="3071890" y="0"/>
                  </a:lnTo>
                  <a:lnTo>
                    <a:pt x="3071890" y="2349996"/>
                  </a:lnTo>
                  <a:lnTo>
                    <a:pt x="0" y="234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12480" y="11100"/>
              <a:ext cx="4517" cy="1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800" b="1">
                  <a:solidFill>
                    <a:schemeClr val="bg1"/>
                  </a:solidFill>
                </a:rPr>
                <a:t>6 - 3 =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066270" y="1134745"/>
            <a:ext cx="4118610" cy="2349500"/>
            <a:chOff x="19002" y="2704"/>
            <a:chExt cx="6486" cy="3700"/>
          </a:xfrm>
        </p:grpSpPr>
        <p:sp>
          <p:nvSpPr>
            <p:cNvPr id="19" name="Freeform 4"/>
            <p:cNvSpPr/>
            <p:nvPr/>
          </p:nvSpPr>
          <p:spPr>
            <a:xfrm rot="21010100">
              <a:off x="19002" y="2704"/>
              <a:ext cx="6487" cy="3701"/>
            </a:xfrm>
            <a:custGeom>
              <a:avLst/>
              <a:gdLst/>
              <a:ahLst/>
              <a:cxnLst/>
              <a:rect l="l" t="t" r="r" b="b"/>
              <a:pathLst>
                <a:path w="3071890" h="2349996">
                  <a:moveTo>
                    <a:pt x="0" y="0"/>
                  </a:moveTo>
                  <a:lnTo>
                    <a:pt x="3071890" y="0"/>
                  </a:lnTo>
                  <a:lnTo>
                    <a:pt x="3071890" y="2349996"/>
                  </a:lnTo>
                  <a:lnTo>
                    <a:pt x="0" y="234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 Box 29"/>
            <p:cNvSpPr txBox="1"/>
            <p:nvPr/>
          </p:nvSpPr>
          <p:spPr>
            <a:xfrm>
              <a:off x="20341" y="3420"/>
              <a:ext cx="4517" cy="1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800" b="1">
                  <a:solidFill>
                    <a:schemeClr val="bg1"/>
                  </a:solidFill>
                </a:rPr>
                <a:t>5 - 2 = 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084050" y="3725545"/>
            <a:ext cx="4118610" cy="2349500"/>
            <a:chOff x="18868" y="6707"/>
            <a:chExt cx="6486" cy="3700"/>
          </a:xfrm>
        </p:grpSpPr>
        <p:sp>
          <p:nvSpPr>
            <p:cNvPr id="20" name="Freeform 4"/>
            <p:cNvSpPr/>
            <p:nvPr/>
          </p:nvSpPr>
          <p:spPr>
            <a:xfrm rot="21010100">
              <a:off x="18868" y="6707"/>
              <a:ext cx="6487" cy="3701"/>
            </a:xfrm>
            <a:custGeom>
              <a:avLst/>
              <a:gdLst/>
              <a:ahLst/>
              <a:cxnLst/>
              <a:rect l="l" t="t" r="r" b="b"/>
              <a:pathLst>
                <a:path w="3071890" h="2349996">
                  <a:moveTo>
                    <a:pt x="0" y="0"/>
                  </a:moveTo>
                  <a:lnTo>
                    <a:pt x="3071890" y="0"/>
                  </a:lnTo>
                  <a:lnTo>
                    <a:pt x="3071890" y="2349996"/>
                  </a:lnTo>
                  <a:lnTo>
                    <a:pt x="0" y="234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 Box 30"/>
            <p:cNvSpPr txBox="1"/>
            <p:nvPr/>
          </p:nvSpPr>
          <p:spPr>
            <a:xfrm>
              <a:off x="20160" y="7380"/>
              <a:ext cx="4517" cy="1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800" b="1">
                  <a:solidFill>
                    <a:schemeClr val="bg1"/>
                  </a:solidFill>
                </a:rPr>
                <a:t>5 - 1 =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057380" y="6236970"/>
            <a:ext cx="4118610" cy="2349500"/>
            <a:chOff x="18628" y="10524"/>
            <a:chExt cx="6486" cy="3700"/>
          </a:xfrm>
        </p:grpSpPr>
        <p:sp>
          <p:nvSpPr>
            <p:cNvPr id="21" name="Freeform 4"/>
            <p:cNvSpPr/>
            <p:nvPr/>
          </p:nvSpPr>
          <p:spPr>
            <a:xfrm rot="21010100">
              <a:off x="18628" y="10524"/>
              <a:ext cx="6487" cy="3701"/>
            </a:xfrm>
            <a:custGeom>
              <a:avLst/>
              <a:gdLst/>
              <a:ahLst/>
              <a:cxnLst/>
              <a:rect l="l" t="t" r="r" b="b"/>
              <a:pathLst>
                <a:path w="3071890" h="2349996">
                  <a:moveTo>
                    <a:pt x="0" y="0"/>
                  </a:moveTo>
                  <a:lnTo>
                    <a:pt x="3071890" y="0"/>
                  </a:lnTo>
                  <a:lnTo>
                    <a:pt x="3071890" y="2349996"/>
                  </a:lnTo>
                  <a:lnTo>
                    <a:pt x="0" y="234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31"/>
            <p:cNvSpPr txBox="1"/>
            <p:nvPr/>
          </p:nvSpPr>
          <p:spPr>
            <a:xfrm>
              <a:off x="19920" y="11220"/>
              <a:ext cx="4517" cy="1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800" b="1">
                  <a:solidFill>
                    <a:schemeClr val="bg1"/>
                  </a:solidFill>
                </a:rPr>
                <a:t>4 - 2 = 2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200</Words>
  <Application>Microsoft Office PowerPoint</Application>
  <PresentationFormat>Custom</PresentationFormat>
  <Paragraphs>76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UTM Avo</vt:lpstr>
      <vt:lpstr>Jua</vt:lpstr>
      <vt:lpstr>Times New Roman</vt:lpstr>
      <vt:lpstr>Cambria Math</vt:lpstr>
      <vt:lpstr>.VnAvant</vt:lpstr>
      <vt:lpstr>Calibri</vt:lpstr>
      <vt:lpstr>Office Theme</vt:lpstr>
      <vt:lpstr>PowerPoint Presentation</vt:lpstr>
      <vt:lpstr>PowerPoint Presentation</vt:lpstr>
      <vt:lpstr>PowerPoint Presentation</vt:lpstr>
      <vt:lpstr>Tuần 12 Bài 28: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quý thầy cô và các bạn</dc:title>
  <dc:creator/>
  <cp:lastModifiedBy>My PC</cp:lastModifiedBy>
  <cp:revision>14</cp:revision>
  <dcterms:created xsi:type="dcterms:W3CDTF">2006-08-16T00:00:00Z</dcterms:created>
  <dcterms:modified xsi:type="dcterms:W3CDTF">2025-11-25T14:48:42Z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9F4E9775D408487AA124B5F372460664_12</vt:lpwstr>
  </property>
  <property fmtid="{D5CDD505-2E9C-101B-9397-08002B2CF9AE}" pid="3" name="KSOProductBuildVer">
    <vt:lpwstr>1033-12.2.0.23155</vt:lpwstr>
  </property>
</Properties>
</file>