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59" r:id="rId4"/>
    <p:sldId id="292" r:id="rId5"/>
    <p:sldId id="350" r:id="rId6"/>
    <p:sldId id="261" r:id="rId7"/>
    <p:sldId id="268" r:id="rId8"/>
    <p:sldId id="269" r:id="rId9"/>
    <p:sldId id="353" r:id="rId10"/>
    <p:sldId id="272" r:id="rId11"/>
    <p:sldId id="262" r:id="rId12"/>
    <p:sldId id="271" r:id="rId13"/>
    <p:sldId id="287" r:id="rId14"/>
    <p:sldId id="289" r:id="rId15"/>
    <p:sldId id="273" r:id="rId16"/>
    <p:sldId id="314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275" r:id="rId25"/>
    <p:sldId id="282" r:id="rId26"/>
    <p:sldId id="291" r:id="rId27"/>
    <p:sldId id="265" r:id="rId28"/>
    <p:sldId id="285" r:id="rId29"/>
    <p:sldId id="284" r:id="rId30"/>
  </p:sldIdLst>
  <p:sldSz cx="18288000" cy="10287000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Cabin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aira ExtraCondense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280" y="3006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80.svg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61.png"/><Relationship Id="rId5" Type="http://schemas.openxmlformats.org/officeDocument/2006/relationships/image" Target="../media/image42.png"/><Relationship Id="rId10" Type="http://schemas.openxmlformats.org/officeDocument/2006/relationships/image" Target="../media/image86.jpeg"/><Relationship Id="rId4" Type="http://schemas.openxmlformats.org/officeDocument/2006/relationships/image" Target="../media/image80.sv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80.svg"/><Relationship Id="rId9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61.png"/><Relationship Id="rId5" Type="http://schemas.openxmlformats.org/officeDocument/2006/relationships/image" Target="../media/image42.png"/><Relationship Id="rId10" Type="http://schemas.openxmlformats.org/officeDocument/2006/relationships/image" Target="../media/image89.jpeg"/><Relationship Id="rId4" Type="http://schemas.openxmlformats.org/officeDocument/2006/relationships/image" Target="../media/image80.sv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4" Type="http://schemas.openxmlformats.org/officeDocument/2006/relationships/image" Target="../media/image80.sv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80.svg"/><Relationship Id="rId9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80.svg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2.png"/><Relationship Id="rId4" Type="http://schemas.openxmlformats.org/officeDocument/2006/relationships/image" Target="../media/image80.sv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1/1/1/108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sv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9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7842" y="7285211"/>
            <a:ext cx="8583346" cy="3111463"/>
          </a:xfrm>
          <a:custGeom>
            <a:avLst/>
            <a:gdLst/>
            <a:ahLst/>
            <a:cxnLst/>
            <a:rect l="l" t="t" r="r" b="b"/>
            <a:pathLst>
              <a:path w="8583346" h="3111463">
                <a:moveTo>
                  <a:pt x="0" y="0"/>
                </a:moveTo>
                <a:lnTo>
                  <a:pt x="8583346" y="0"/>
                </a:lnTo>
                <a:lnTo>
                  <a:pt x="8583346" y="3111463"/>
                </a:lnTo>
                <a:lnTo>
                  <a:pt x="0" y="3111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2132" y="7285211"/>
            <a:ext cx="8583346" cy="3111463"/>
          </a:xfrm>
          <a:custGeom>
            <a:avLst/>
            <a:gdLst/>
            <a:ahLst/>
            <a:cxnLst/>
            <a:rect l="l" t="t" r="r" b="b"/>
            <a:pathLst>
              <a:path w="8583346" h="3111463">
                <a:moveTo>
                  <a:pt x="0" y="0"/>
                </a:moveTo>
                <a:lnTo>
                  <a:pt x="8583347" y="0"/>
                </a:lnTo>
                <a:lnTo>
                  <a:pt x="8583347" y="3111463"/>
                </a:lnTo>
                <a:lnTo>
                  <a:pt x="0" y="3111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5042" y="8577031"/>
            <a:ext cx="5019704" cy="1819643"/>
          </a:xfrm>
          <a:custGeom>
            <a:avLst/>
            <a:gdLst/>
            <a:ahLst/>
            <a:cxnLst/>
            <a:rect l="l" t="t" r="r" b="b"/>
            <a:pathLst>
              <a:path w="5019704" h="1819643">
                <a:moveTo>
                  <a:pt x="0" y="0"/>
                </a:moveTo>
                <a:lnTo>
                  <a:pt x="5019704" y="0"/>
                </a:lnTo>
                <a:lnTo>
                  <a:pt x="5019704" y="1819643"/>
                </a:lnTo>
                <a:lnTo>
                  <a:pt x="0" y="1819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82046" y="7823421"/>
            <a:ext cx="7098628" cy="2573253"/>
          </a:xfrm>
          <a:custGeom>
            <a:avLst/>
            <a:gdLst/>
            <a:ahLst/>
            <a:cxnLst/>
            <a:rect l="l" t="t" r="r" b="b"/>
            <a:pathLst>
              <a:path w="7098628" h="2573253">
                <a:moveTo>
                  <a:pt x="0" y="0"/>
                </a:moveTo>
                <a:lnTo>
                  <a:pt x="7098628" y="0"/>
                </a:lnTo>
                <a:lnTo>
                  <a:pt x="7098628" y="2573253"/>
                </a:lnTo>
                <a:lnTo>
                  <a:pt x="0" y="2573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0920949" y="7474208"/>
            <a:ext cx="2816312" cy="2809272"/>
          </a:xfrm>
          <a:custGeom>
            <a:avLst/>
            <a:gdLst/>
            <a:ahLst/>
            <a:cxnLst/>
            <a:rect l="l" t="t" r="r" b="b"/>
            <a:pathLst>
              <a:path w="2816312" h="2809272">
                <a:moveTo>
                  <a:pt x="0" y="0"/>
                </a:moveTo>
                <a:lnTo>
                  <a:pt x="2816312" y="0"/>
                </a:lnTo>
                <a:lnTo>
                  <a:pt x="2816312" y="2809272"/>
                </a:lnTo>
                <a:lnTo>
                  <a:pt x="0" y="2809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47509" y="-1426252"/>
            <a:ext cx="3669762" cy="3669762"/>
          </a:xfrm>
          <a:custGeom>
            <a:avLst/>
            <a:gdLst/>
            <a:ahLst/>
            <a:cxnLst/>
            <a:rect l="l" t="t" r="r" b="b"/>
            <a:pathLst>
              <a:path w="3669762" h="3669762">
                <a:moveTo>
                  <a:pt x="0" y="0"/>
                </a:moveTo>
                <a:lnTo>
                  <a:pt x="3669762" y="0"/>
                </a:lnTo>
                <a:lnTo>
                  <a:pt x="3669762" y="3669762"/>
                </a:lnTo>
                <a:lnTo>
                  <a:pt x="0" y="3669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2057707" y="-1549645"/>
            <a:ext cx="3107057" cy="3099290"/>
          </a:xfrm>
          <a:custGeom>
            <a:avLst/>
            <a:gdLst/>
            <a:ahLst/>
            <a:cxnLst/>
            <a:rect l="l" t="t" r="r" b="b"/>
            <a:pathLst>
              <a:path w="3107057" h="3099290">
                <a:moveTo>
                  <a:pt x="0" y="0"/>
                </a:moveTo>
                <a:lnTo>
                  <a:pt x="3107057" y="0"/>
                </a:lnTo>
                <a:lnTo>
                  <a:pt x="3107057" y="3099290"/>
                </a:lnTo>
                <a:lnTo>
                  <a:pt x="0" y="3099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4378" y="496607"/>
            <a:ext cx="3195892" cy="3187902"/>
          </a:xfrm>
          <a:custGeom>
            <a:avLst/>
            <a:gdLst/>
            <a:ahLst/>
            <a:cxnLst/>
            <a:rect l="l" t="t" r="r" b="b"/>
            <a:pathLst>
              <a:path w="3195892" h="3187902">
                <a:moveTo>
                  <a:pt x="0" y="0"/>
                </a:moveTo>
                <a:lnTo>
                  <a:pt x="3195892" y="0"/>
                </a:lnTo>
                <a:lnTo>
                  <a:pt x="3195892" y="3187902"/>
                </a:lnTo>
                <a:lnTo>
                  <a:pt x="0" y="3187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45218" y="-1290197"/>
            <a:ext cx="2756329" cy="2756329"/>
          </a:xfrm>
          <a:custGeom>
            <a:avLst/>
            <a:gdLst/>
            <a:ahLst/>
            <a:cxnLst/>
            <a:rect l="l" t="t" r="r" b="b"/>
            <a:pathLst>
              <a:path w="2756329" h="2756329">
                <a:moveTo>
                  <a:pt x="0" y="0"/>
                </a:moveTo>
                <a:lnTo>
                  <a:pt x="2756329" y="0"/>
                </a:lnTo>
                <a:lnTo>
                  <a:pt x="2756329" y="2756329"/>
                </a:lnTo>
                <a:lnTo>
                  <a:pt x="0" y="2756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-189123"/>
            <a:ext cx="3611235" cy="3611235"/>
          </a:xfrm>
          <a:custGeom>
            <a:avLst/>
            <a:gdLst/>
            <a:ahLst/>
            <a:cxnLst/>
            <a:rect l="l" t="t" r="r" b="b"/>
            <a:pathLst>
              <a:path w="3611235" h="3611235">
                <a:moveTo>
                  <a:pt x="0" y="0"/>
                </a:moveTo>
                <a:lnTo>
                  <a:pt x="3611235" y="0"/>
                </a:lnTo>
                <a:lnTo>
                  <a:pt x="3611235" y="3611235"/>
                </a:lnTo>
                <a:lnTo>
                  <a:pt x="0" y="36112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91116" y="6340568"/>
            <a:ext cx="2062010" cy="3946432"/>
          </a:xfrm>
          <a:custGeom>
            <a:avLst/>
            <a:gdLst/>
            <a:ahLst/>
            <a:cxnLst/>
            <a:rect l="l" t="t" r="r" b="b"/>
            <a:pathLst>
              <a:path w="2062010" h="3946432">
                <a:moveTo>
                  <a:pt x="0" y="0"/>
                </a:moveTo>
                <a:lnTo>
                  <a:pt x="2062010" y="0"/>
                </a:lnTo>
                <a:lnTo>
                  <a:pt x="2062010" y="3946432"/>
                </a:lnTo>
                <a:lnTo>
                  <a:pt x="0" y="3946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3511" y="6361572"/>
            <a:ext cx="2394730" cy="4098865"/>
            <a:chOff x="0" y="0"/>
            <a:chExt cx="3192974" cy="5465154"/>
          </a:xfrm>
        </p:grpSpPr>
        <p:sp>
          <p:nvSpPr>
            <p:cNvPr id="14" name="Freeform 14"/>
            <p:cNvSpPr/>
            <p:nvPr/>
          </p:nvSpPr>
          <p:spPr>
            <a:xfrm>
              <a:off x="15971" y="2135227"/>
              <a:ext cx="3113482" cy="3329927"/>
            </a:xfrm>
            <a:custGeom>
              <a:avLst/>
              <a:gdLst/>
              <a:ahLst/>
              <a:cxnLst/>
              <a:rect l="l" t="t" r="r" b="b"/>
              <a:pathLst>
                <a:path w="3113482" h="3329927">
                  <a:moveTo>
                    <a:pt x="0" y="0"/>
                  </a:moveTo>
                  <a:lnTo>
                    <a:pt x="3113481" y="0"/>
                  </a:lnTo>
                  <a:lnTo>
                    <a:pt x="3113481" y="3329927"/>
                  </a:lnTo>
                  <a:lnTo>
                    <a:pt x="0" y="3329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192974" cy="2155257"/>
            </a:xfrm>
            <a:custGeom>
              <a:avLst/>
              <a:gdLst/>
              <a:ahLst/>
              <a:cxnLst/>
              <a:rect l="l" t="t" r="r" b="b"/>
              <a:pathLst>
                <a:path w="3192974" h="2155257">
                  <a:moveTo>
                    <a:pt x="0" y="0"/>
                  </a:moveTo>
                  <a:lnTo>
                    <a:pt x="3192974" y="0"/>
                  </a:lnTo>
                  <a:lnTo>
                    <a:pt x="3192974" y="2155257"/>
                  </a:lnTo>
                  <a:lnTo>
                    <a:pt x="0" y="215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477171" y="7823421"/>
            <a:ext cx="2248016" cy="2463579"/>
          </a:xfrm>
          <a:custGeom>
            <a:avLst/>
            <a:gdLst/>
            <a:ahLst/>
            <a:cxnLst/>
            <a:rect l="l" t="t" r="r" b="b"/>
            <a:pathLst>
              <a:path w="2248016" h="2463579">
                <a:moveTo>
                  <a:pt x="0" y="0"/>
                </a:moveTo>
                <a:lnTo>
                  <a:pt x="2248016" y="0"/>
                </a:lnTo>
                <a:lnTo>
                  <a:pt x="2248016" y="2463579"/>
                </a:lnTo>
                <a:lnTo>
                  <a:pt x="0" y="24635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0876" y="1465854"/>
            <a:ext cx="3712853" cy="1345909"/>
          </a:xfrm>
          <a:custGeom>
            <a:avLst/>
            <a:gdLst/>
            <a:ahLst/>
            <a:cxnLst/>
            <a:rect l="l" t="t" r="r" b="b"/>
            <a:pathLst>
              <a:path w="3712853" h="1345909">
                <a:moveTo>
                  <a:pt x="0" y="0"/>
                </a:moveTo>
                <a:lnTo>
                  <a:pt x="3712853" y="0"/>
                </a:lnTo>
                <a:lnTo>
                  <a:pt x="3712853" y="1345909"/>
                </a:lnTo>
                <a:lnTo>
                  <a:pt x="0" y="134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13425140" y="-989064"/>
            <a:ext cx="5410765" cy="3834879"/>
          </a:xfrm>
          <a:custGeom>
            <a:avLst/>
            <a:gdLst/>
            <a:ahLst/>
            <a:cxnLst/>
            <a:rect l="l" t="t" r="r" b="b"/>
            <a:pathLst>
              <a:path w="5410765" h="3834879">
                <a:moveTo>
                  <a:pt x="0" y="0"/>
                </a:moveTo>
                <a:lnTo>
                  <a:pt x="5410764" y="0"/>
                </a:lnTo>
                <a:lnTo>
                  <a:pt x="5410764" y="3834879"/>
                </a:lnTo>
                <a:lnTo>
                  <a:pt x="0" y="38348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08568" y="928375"/>
            <a:ext cx="2690176" cy="975189"/>
          </a:xfrm>
          <a:custGeom>
            <a:avLst/>
            <a:gdLst/>
            <a:ahLst/>
            <a:cxnLst/>
            <a:rect l="l" t="t" r="r" b="b"/>
            <a:pathLst>
              <a:path w="2690176" h="975189">
                <a:moveTo>
                  <a:pt x="0" y="0"/>
                </a:moveTo>
                <a:lnTo>
                  <a:pt x="2690176" y="0"/>
                </a:lnTo>
                <a:lnTo>
                  <a:pt x="2690176" y="975189"/>
                </a:lnTo>
                <a:lnTo>
                  <a:pt x="0" y="975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82046" y="654107"/>
            <a:ext cx="809995" cy="812025"/>
          </a:xfrm>
          <a:custGeom>
            <a:avLst/>
            <a:gdLst/>
            <a:ahLst/>
            <a:cxnLst/>
            <a:rect l="l" t="t" r="r" b="b"/>
            <a:pathLst>
              <a:path w="809995" h="812025">
                <a:moveTo>
                  <a:pt x="0" y="0"/>
                </a:moveTo>
                <a:lnTo>
                  <a:pt x="809995" y="0"/>
                </a:lnTo>
                <a:lnTo>
                  <a:pt x="809995" y="812025"/>
                </a:lnTo>
                <a:lnTo>
                  <a:pt x="0" y="8120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7946" y="5298534"/>
            <a:ext cx="18252510" cy="488895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Chào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mừng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quý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thầy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cô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</a:p>
          <a:p>
            <a:pPr algn="ctr">
              <a:lnSpc>
                <a:spcPts val="11400"/>
              </a:lnSpc>
            </a:pP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và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các</a:t>
            </a:r>
            <a:r>
              <a:rPr lang="en-US" sz="9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 </a:t>
            </a:r>
            <a:r>
              <a:rPr lang="en-US" sz="95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bạn</a:t>
            </a:r>
            <a:endParaRPr lang="en-US" sz="9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bin" panose="00000500000000000000"/>
              <a:ea typeface="Cabin" panose="00000500000000000000"/>
              <a:cs typeface="Cabin" panose="00000500000000000000"/>
              <a:sym typeface="Cabin" panose="00000500000000000000"/>
            </a:endParaRPr>
          </a:p>
        </p:txBody>
      </p:sp>
      <p:sp>
        <p:nvSpPr>
          <p:cNvPr id="22" name="Freeform 22"/>
          <p:cNvSpPr/>
          <p:nvPr/>
        </p:nvSpPr>
        <p:spPr>
          <a:xfrm rot="3679534">
            <a:off x="4759485" y="7322885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9" y="0"/>
                </a:lnTo>
                <a:lnTo>
                  <a:pt x="2525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76965">
            <a:off x="2765452" y="8079990"/>
            <a:ext cx="1887270" cy="2301548"/>
          </a:xfrm>
          <a:custGeom>
            <a:avLst/>
            <a:gdLst/>
            <a:ahLst/>
            <a:cxnLst/>
            <a:rect l="l" t="t" r="r" b="b"/>
            <a:pathLst>
              <a:path w="1887270" h="2301548">
                <a:moveTo>
                  <a:pt x="0" y="0"/>
                </a:moveTo>
                <a:lnTo>
                  <a:pt x="1887269" y="0"/>
                </a:lnTo>
                <a:lnTo>
                  <a:pt x="1887269" y="2301549"/>
                </a:lnTo>
                <a:lnTo>
                  <a:pt x="0" y="23015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7520414" y="9486852"/>
            <a:ext cx="3247173" cy="293511"/>
            <a:chOff x="0" y="0"/>
            <a:chExt cx="4329563" cy="391348"/>
          </a:xfrm>
        </p:grpSpPr>
        <p:sp>
          <p:nvSpPr>
            <p:cNvPr id="25" name="Freeform 25"/>
            <p:cNvSpPr/>
            <p:nvPr/>
          </p:nvSpPr>
          <p:spPr>
            <a:xfrm>
              <a:off x="1855527" y="0"/>
              <a:ext cx="2474036" cy="391348"/>
            </a:xfrm>
            <a:custGeom>
              <a:avLst/>
              <a:gdLst/>
              <a:ahLst/>
              <a:cxnLst/>
              <a:rect l="l" t="t" r="r" b="b"/>
              <a:pathLst>
                <a:path w="2474036" h="391348">
                  <a:moveTo>
                    <a:pt x="0" y="0"/>
                  </a:moveTo>
                  <a:lnTo>
                    <a:pt x="2474036" y="0"/>
                  </a:lnTo>
                  <a:lnTo>
                    <a:pt x="2474036" y="391348"/>
                  </a:lnTo>
                  <a:lnTo>
                    <a:pt x="0" y="391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16274"/>
              <a:ext cx="1742243" cy="375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5"/>
                </a:lnSpc>
                <a:spcBef>
                  <a:spcPct val="0"/>
                </a:spcBef>
              </a:pPr>
              <a:r>
                <a:rPr lang="en-US" sz="1675">
                  <a:solidFill>
                    <a:srgbClr val="000000"/>
                  </a:solidFill>
                  <a:latin typeface="Saira ExtraCondensed" panose="00000508000000000000"/>
                  <a:ea typeface="Saira ExtraCondensed" panose="00000508000000000000"/>
                  <a:cs typeface="Saira ExtraCondensed" panose="00000508000000000000"/>
                  <a:sym typeface="Saira ExtraCondensed" panose="00000508000000000000"/>
                </a:rPr>
                <a:t>LẤY CẢM HỨNG TỪ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8520" y="3390900"/>
            <a:ext cx="135325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87785" y="313508"/>
            <a:ext cx="10914015" cy="1196163"/>
            <a:chOff x="3487785" y="313508"/>
            <a:chExt cx="10914015" cy="1196163"/>
          </a:xfrm>
        </p:grpSpPr>
        <p:sp>
          <p:nvSpPr>
            <p:cNvPr id="8" name="梯形 1"/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9" name="组合 5"/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11" name="图片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12" name="图片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1: Làm quen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58543" y="3390429"/>
            <a:ext cx="1247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8543" y="3391370"/>
            <a:ext cx="14981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.VnAvant" pitchFamily="34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3377" y="3390430"/>
            <a:ext cx="71526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.VnAvant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33" b="-12833"/>
            </a:stretch>
          </a:blipFill>
        </p:spPr>
      </p:sp>
      <p:sp>
        <p:nvSpPr>
          <p:cNvPr id="3" name="Freeform 3"/>
          <p:cNvSpPr/>
          <p:nvPr/>
        </p:nvSpPr>
        <p:spPr>
          <a:xfrm rot="1299847" flipH="1">
            <a:off x="1668706" y="9275831"/>
            <a:ext cx="943513" cy="1071419"/>
          </a:xfrm>
          <a:custGeom>
            <a:avLst/>
            <a:gdLst/>
            <a:ahLst/>
            <a:cxnLst/>
            <a:rect l="l" t="t" r="r" b="b"/>
            <a:pathLst>
              <a:path w="943513" h="1071419">
                <a:moveTo>
                  <a:pt x="943513" y="0"/>
                </a:moveTo>
                <a:lnTo>
                  <a:pt x="0" y="0"/>
                </a:lnTo>
                <a:lnTo>
                  <a:pt x="0" y="1071419"/>
                </a:lnTo>
                <a:lnTo>
                  <a:pt x="943513" y="1071419"/>
                </a:lnTo>
                <a:lnTo>
                  <a:pt x="94351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74810">
            <a:off x="17529753" y="78039"/>
            <a:ext cx="665780" cy="756036"/>
          </a:xfrm>
          <a:custGeom>
            <a:avLst/>
            <a:gdLst/>
            <a:ahLst/>
            <a:cxnLst/>
            <a:rect l="l" t="t" r="r" b="b"/>
            <a:pathLst>
              <a:path w="665780" h="756036">
                <a:moveTo>
                  <a:pt x="0" y="0"/>
                </a:moveTo>
                <a:lnTo>
                  <a:pt x="665780" y="0"/>
                </a:lnTo>
                <a:lnTo>
                  <a:pt x="665780" y="756035"/>
                </a:lnTo>
                <a:lnTo>
                  <a:pt x="0" y="756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70511" flipH="1">
            <a:off x="15710355" y="94508"/>
            <a:ext cx="881969" cy="1001532"/>
          </a:xfrm>
          <a:custGeom>
            <a:avLst/>
            <a:gdLst/>
            <a:ahLst/>
            <a:cxnLst/>
            <a:rect l="l" t="t" r="r" b="b"/>
            <a:pathLst>
              <a:path w="881969" h="1001532">
                <a:moveTo>
                  <a:pt x="881969" y="0"/>
                </a:moveTo>
                <a:lnTo>
                  <a:pt x="0" y="0"/>
                </a:lnTo>
                <a:lnTo>
                  <a:pt x="0" y="1001532"/>
                </a:lnTo>
                <a:lnTo>
                  <a:pt x="881969" y="1001532"/>
                </a:lnTo>
                <a:lnTo>
                  <a:pt x="8819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96019" y="2253966"/>
            <a:ext cx="6408801" cy="8229600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7959488" y="-769848"/>
            <a:ext cx="7499596" cy="9630299"/>
          </a:xfrm>
          <a:custGeom>
            <a:avLst/>
            <a:gdLst/>
            <a:ahLst/>
            <a:cxnLst/>
            <a:rect l="l" t="t" r="r" b="b"/>
            <a:pathLst>
              <a:path w="7499596" h="9630299">
                <a:moveTo>
                  <a:pt x="7499596" y="0"/>
                </a:moveTo>
                <a:lnTo>
                  <a:pt x="0" y="0"/>
                </a:lnTo>
                <a:lnTo>
                  <a:pt x="0" y="9630299"/>
                </a:lnTo>
                <a:lnTo>
                  <a:pt x="7499596" y="9630299"/>
                </a:lnTo>
                <a:lnTo>
                  <a:pt x="74995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8302" y="0"/>
            <a:ext cx="17437287" cy="10257227"/>
          </a:xfrm>
          <a:custGeom>
            <a:avLst/>
            <a:gdLst/>
            <a:ahLst/>
            <a:cxnLst/>
            <a:rect l="l" t="t" r="r" b="b"/>
            <a:pathLst>
              <a:path w="17437287" h="10257227">
                <a:moveTo>
                  <a:pt x="0" y="0"/>
                </a:moveTo>
                <a:lnTo>
                  <a:pt x="17437287" y="0"/>
                </a:lnTo>
                <a:lnTo>
                  <a:pt x="17437287" y="10257227"/>
                </a:lnTo>
                <a:lnTo>
                  <a:pt x="0" y="10257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355" t="-30917" r="-71179" b="-56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0690">
            <a:off x="-337035" y="7979018"/>
            <a:ext cx="2384297" cy="3116729"/>
          </a:xfrm>
          <a:custGeom>
            <a:avLst/>
            <a:gdLst/>
            <a:ahLst/>
            <a:cxnLst/>
            <a:rect l="l" t="t" r="r" b="b"/>
            <a:pathLst>
              <a:path w="2384297" h="3116729">
                <a:moveTo>
                  <a:pt x="0" y="0"/>
                </a:moveTo>
                <a:lnTo>
                  <a:pt x="2384297" y="0"/>
                </a:lnTo>
                <a:lnTo>
                  <a:pt x="2384297" y="3116729"/>
                </a:lnTo>
                <a:lnTo>
                  <a:pt x="0" y="3116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56636">
            <a:off x="16643767" y="-51082"/>
            <a:ext cx="2174453" cy="3157101"/>
          </a:xfrm>
          <a:custGeom>
            <a:avLst/>
            <a:gdLst/>
            <a:ahLst/>
            <a:cxnLst/>
            <a:rect l="l" t="t" r="r" b="b"/>
            <a:pathLst>
              <a:path w="2174453" h="3157101">
                <a:moveTo>
                  <a:pt x="0" y="0"/>
                </a:moveTo>
                <a:lnTo>
                  <a:pt x="2174453" y="0"/>
                </a:lnTo>
                <a:lnTo>
                  <a:pt x="2174453" y="3157101"/>
                </a:lnTo>
                <a:lnTo>
                  <a:pt x="0" y="3157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/>
          <p:cNvSpPr/>
          <p:nvPr/>
        </p:nvSpPr>
        <p:spPr>
          <a:xfrm flipV="1">
            <a:off x="3487785" y="313508"/>
            <a:ext cx="10914015" cy="1196163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74251" y="352697"/>
            <a:ext cx="9679577" cy="962925"/>
            <a:chOff x="3802275" y="8482"/>
            <a:chExt cx="4589917" cy="641950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>
              <a:fillRect/>
            </a:stretch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>
              <a:fillRect/>
            </a:stretch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87605" y="342434"/>
            <a:ext cx="5322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192139" y="1509671"/>
            <a:ext cx="9903723" cy="7694431"/>
          </a:xfrm>
          <a:custGeom>
            <a:avLst/>
            <a:gdLst/>
            <a:ahLst/>
            <a:cxnLst/>
            <a:rect l="l" t="t" r="r" b="b"/>
            <a:pathLst>
              <a:path w="9903723" h="7694431">
                <a:moveTo>
                  <a:pt x="0" y="0"/>
                </a:moveTo>
                <a:lnTo>
                  <a:pt x="9903722" y="0"/>
                </a:lnTo>
                <a:lnTo>
                  <a:pt x="9903722" y="7694430"/>
                </a:lnTo>
                <a:lnTo>
                  <a:pt x="0" y="769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425" t="-20483" r="-69425" b="-18500"/>
            </a:stretch>
          </a:blipFill>
        </p:spPr>
      </p:sp>
    </p:spTree>
    <p:extLst>
      <p:ext uri="{BB962C8B-B14F-4D97-AF65-F5344CB8AC3E}">
        <p14:creationId xmlns:p14="http://schemas.microsoft.com/office/powerpoint/2010/main" val="29941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/>
          <p:cNvSpPr/>
          <p:nvPr/>
        </p:nvSpPr>
        <p:spPr>
          <a:xfrm flipV="1">
            <a:off x="3487785" y="313508"/>
            <a:ext cx="10914015" cy="1196163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74251" y="352697"/>
            <a:ext cx="9679577" cy="962925"/>
            <a:chOff x="3802275" y="8482"/>
            <a:chExt cx="4589917" cy="641950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>
              <a:fillRect/>
            </a:stretch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>
              <a:fillRect/>
            </a:stretch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87605" y="342434"/>
            <a:ext cx="5322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85554" y="3695700"/>
            <a:ext cx="188384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©t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7718554" y="3314700"/>
            <a:ext cx="2667000" cy="16002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924800" y="4991100"/>
            <a:ext cx="246075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063794" y="5032296"/>
            <a:ext cx="2321760" cy="163520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8354" y="1919775"/>
            <a:ext cx="13292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.VnAvant" pitchFamily="34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8364" y="3710475"/>
            <a:ext cx="135325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.VnAvant" pitchFamily="34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3508" y="5753100"/>
            <a:ext cx="24160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latin typeface=".VnAvant" pitchFamily="34" charset="0"/>
              </a:rPr>
              <a:t>ng</a:t>
            </a:r>
            <a:endParaRPr lang="en-US" sz="13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 bwMode="auto">
          <a:xfrm>
            <a:off x="3522665" y="216569"/>
            <a:ext cx="11288379" cy="9159593"/>
            <a:chOff x="1301" y="1200"/>
            <a:chExt cx="3089" cy="2015"/>
          </a:xfrm>
        </p:grpSpPr>
        <p:grpSp>
          <p:nvGrpSpPr>
            <p:cNvPr id="7" name="Group 4"/>
            <p:cNvGrpSpPr/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99"/>
                <a:ext cx="294" cy="22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89"/>
                <a:ext cx="138" cy="223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154"/>
                <a:ext cx="1736" cy="22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5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9"/>
                <a:ext cx="1957" cy="42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8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8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9500" b="1" noProof="0" dirty="0">
                  <a:solidFill>
                    <a:schemeClr val="bg1"/>
                  </a:solidFill>
                  <a:latin typeface=".VnAvant" pitchFamily="34" charset="0"/>
                </a:rPr>
                <a:t>©</a:t>
              </a:r>
              <a:r>
                <a:rPr lang="en-US" sz="19500" b="1" noProof="0" dirty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kumimoji="0" lang="en-US" sz="19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5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9500" b="1" noProof="0" dirty="0">
                  <a:solidFill>
                    <a:schemeClr val="bg1"/>
                  </a:solidFill>
                  <a:latin typeface=".VnAvant" pitchFamily="34" charset="0"/>
                </a:rPr>
                <a:t>©</a:t>
              </a:r>
              <a:r>
                <a:rPr lang="en-US" sz="19500" b="1" noProof="0" dirty="0">
                  <a:solidFill>
                    <a:srgbClr val="FF0000"/>
                  </a:solidFill>
                  <a:latin typeface=".VnAvant" pitchFamily="34" charset="0"/>
                </a:rPr>
                <a:t>t</a:t>
              </a:r>
              <a:endParaRPr kumimoji="0" lang="en-US" sz="19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5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4" name="Picture 23" descr="dat-trong-cay">
            <a:extLst>
              <a:ext uri="{FF2B5EF4-FFF2-40B4-BE49-F238E27FC236}">
                <a16:creationId xmlns:a16="http://schemas.microsoft.com/office/drawing/2014/main" id="{40E8DACF-0D2D-4942-BE2A-C2FDBC73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4770" y="3325247"/>
            <a:ext cx="8008303" cy="5333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4DD58E-4618-4109-A373-29F2684FBC88}"/>
              </a:ext>
            </a:extLst>
          </p:cNvPr>
          <p:cNvSpPr txBox="1"/>
          <p:nvPr/>
        </p:nvSpPr>
        <p:spPr>
          <a:xfrm>
            <a:off x="7467600" y="1327309"/>
            <a:ext cx="30524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Êt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A3B1FE-CB2B-476F-BC2F-0A1C6B43CAE7}"/>
              </a:ext>
            </a:extLst>
          </p:cNvPr>
          <p:cNvGrpSpPr/>
          <p:nvPr/>
        </p:nvGrpSpPr>
        <p:grpSpPr>
          <a:xfrm>
            <a:off x="4029519" y="142240"/>
            <a:ext cx="10914015" cy="1196163"/>
            <a:chOff x="3487785" y="313508"/>
            <a:chExt cx="10914015" cy="1196163"/>
          </a:xfrm>
        </p:grpSpPr>
        <p:sp>
          <p:nvSpPr>
            <p:cNvPr id="29" name="梯形 1">
              <a:extLst>
                <a:ext uri="{FF2B5EF4-FFF2-40B4-BE49-F238E27FC236}">
                  <a16:creationId xmlns:a16="http://schemas.microsoft.com/office/drawing/2014/main" id="{40B1B967-6D4D-4AA8-B036-8B1BF02227EE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30" name="组合 5">
              <a:extLst>
                <a:ext uri="{FF2B5EF4-FFF2-40B4-BE49-F238E27FC236}">
                  <a16:creationId xmlns:a16="http://schemas.microsoft.com/office/drawing/2014/main" id="{25C68FCC-A60F-443B-8294-5124923FF619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32" name="图片 3">
                <a:extLst>
                  <a:ext uri="{FF2B5EF4-FFF2-40B4-BE49-F238E27FC236}">
                    <a16:creationId xmlns:a16="http://schemas.microsoft.com/office/drawing/2014/main" id="{0B16CE0D-E54A-4EDC-B7CD-D453D7EB21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33" name="图片 4">
                <a:extLst>
                  <a:ext uri="{FF2B5EF4-FFF2-40B4-BE49-F238E27FC236}">
                    <a16:creationId xmlns:a16="http://schemas.microsoft.com/office/drawing/2014/main" id="{B4B67938-7CE9-468F-9802-BF92DC0731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550C44-FDD0-4FB3-947C-06617BA4C7B3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 descr="sân bóng">
            <a:extLst>
              <a:ext uri="{FF2B5EF4-FFF2-40B4-BE49-F238E27FC236}">
                <a16:creationId xmlns:a16="http://schemas.microsoft.com/office/drawing/2014/main" id="{B2108153-63CE-4FF3-AD31-0B257250E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3771900"/>
            <a:ext cx="5445125" cy="4083685"/>
          </a:xfrm>
          <a:prstGeom prst="rect">
            <a:avLst/>
          </a:prstGeom>
        </p:spPr>
      </p:pic>
      <p:pic>
        <p:nvPicPr>
          <p:cNvPr id="17" name="Picture 16" descr="sân nhà">
            <a:extLst>
              <a:ext uri="{FF2B5EF4-FFF2-40B4-BE49-F238E27FC236}">
                <a16:creationId xmlns:a16="http://schemas.microsoft.com/office/drawing/2014/main" id="{5DCAAFF8-0A1D-4377-808A-5C1D17FA8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994" r="14036"/>
          <a:stretch>
            <a:fillRect/>
          </a:stretch>
        </p:blipFill>
        <p:spPr>
          <a:xfrm>
            <a:off x="10363200" y="3619500"/>
            <a:ext cx="5486400" cy="4536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78DF98-00A5-47EC-A18D-A4D4FC5C935A}"/>
              </a:ext>
            </a:extLst>
          </p:cNvPr>
          <p:cNvSpPr txBox="1"/>
          <p:nvPr/>
        </p:nvSpPr>
        <p:spPr>
          <a:xfrm>
            <a:off x="7315200" y="1028699"/>
            <a:ext cx="31951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s©n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BF5960-55E4-44F8-9F4F-7DAC5B8FC6B7}"/>
              </a:ext>
            </a:extLst>
          </p:cNvPr>
          <p:cNvSpPr txBox="1"/>
          <p:nvPr/>
        </p:nvSpPr>
        <p:spPr>
          <a:xfrm>
            <a:off x="1859402" y="7998272"/>
            <a:ext cx="48461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s©n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latin typeface=".VnAvant" pitchFamily="34" charset="0"/>
              </a:rPr>
              <a:t>bãng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ED9F-42AA-4909-AFAD-90CF622EEAB7}"/>
              </a:ext>
            </a:extLst>
          </p:cNvPr>
          <p:cNvSpPr txBox="1"/>
          <p:nvPr/>
        </p:nvSpPr>
        <p:spPr>
          <a:xfrm>
            <a:off x="10683301" y="8343900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s©n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latin typeface=".VnAvant" pitchFamily="34" charset="0"/>
              </a:rPr>
              <a:t>nh</a:t>
            </a:r>
            <a:r>
              <a:rPr lang="en-US" sz="8000" b="1" dirty="0">
                <a:latin typeface=".VnAvant" pitchFamily="34" charset="0"/>
              </a:rPr>
              <a:t>µ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ACD8BE-2DEB-4FCC-8427-653059692672}"/>
              </a:ext>
            </a:extLst>
          </p:cNvPr>
          <p:cNvGrpSpPr/>
          <p:nvPr/>
        </p:nvGrpSpPr>
        <p:grpSpPr>
          <a:xfrm>
            <a:off x="3487785" y="14685"/>
            <a:ext cx="10914015" cy="1196163"/>
            <a:chOff x="3487785" y="313508"/>
            <a:chExt cx="10914015" cy="1196163"/>
          </a:xfrm>
        </p:grpSpPr>
        <p:sp>
          <p:nvSpPr>
            <p:cNvPr id="24" name="梯形 1">
              <a:extLst>
                <a:ext uri="{FF2B5EF4-FFF2-40B4-BE49-F238E27FC236}">
                  <a16:creationId xmlns:a16="http://schemas.microsoft.com/office/drawing/2014/main" id="{5AC95321-2FB8-4767-AE38-271CF308B91A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5" name="组合 5">
              <a:extLst>
                <a:ext uri="{FF2B5EF4-FFF2-40B4-BE49-F238E27FC236}">
                  <a16:creationId xmlns:a16="http://schemas.microsoft.com/office/drawing/2014/main" id="{77C153AE-DA61-44C0-B1E3-DC9887AD6491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7" name="图片 3">
                <a:extLst>
                  <a:ext uri="{FF2B5EF4-FFF2-40B4-BE49-F238E27FC236}">
                    <a16:creationId xmlns:a16="http://schemas.microsoft.com/office/drawing/2014/main" id="{DBE87763-C84B-4A64-9B1C-18FB91DBDE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8" name="图片 4">
                <a:extLst>
                  <a:ext uri="{FF2B5EF4-FFF2-40B4-BE49-F238E27FC236}">
                    <a16:creationId xmlns:a16="http://schemas.microsoft.com/office/drawing/2014/main" id="{BF2BF69B-E6F7-47CD-B1BE-18CC774364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E96B54-985D-4C3F-88A5-ABC21D3F973D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 descr="lật đật">
            <a:extLst>
              <a:ext uri="{FF2B5EF4-FFF2-40B4-BE49-F238E27FC236}">
                <a16:creationId xmlns:a16="http://schemas.microsoft.com/office/drawing/2014/main" id="{18D0E228-3238-4BC5-916F-3845046261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2222" y="4282897"/>
            <a:ext cx="8153400" cy="53155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1C34D9-0053-49AC-86F9-FE942EB745F1}"/>
              </a:ext>
            </a:extLst>
          </p:cNvPr>
          <p:cNvSpPr txBox="1"/>
          <p:nvPr/>
        </p:nvSpPr>
        <p:spPr>
          <a:xfrm>
            <a:off x="6487605" y="1638300"/>
            <a:ext cx="56717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lËt</a:t>
            </a: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Ët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77107-B2F5-4E64-8CE2-342954CBEC97}"/>
              </a:ext>
            </a:extLst>
          </p:cNvPr>
          <p:cNvGrpSpPr/>
          <p:nvPr/>
        </p:nvGrpSpPr>
        <p:grpSpPr>
          <a:xfrm>
            <a:off x="3487785" y="14685"/>
            <a:ext cx="10914015" cy="1196163"/>
            <a:chOff x="3487785" y="313508"/>
            <a:chExt cx="10914015" cy="1196163"/>
          </a:xfrm>
        </p:grpSpPr>
        <p:sp>
          <p:nvSpPr>
            <p:cNvPr id="19" name="梯形 1">
              <a:extLst>
                <a:ext uri="{FF2B5EF4-FFF2-40B4-BE49-F238E27FC236}">
                  <a16:creationId xmlns:a16="http://schemas.microsoft.com/office/drawing/2014/main" id="{125C6AF9-6701-409F-91BA-0B4D7A107F76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0" name="组合 5">
              <a:extLst>
                <a:ext uri="{FF2B5EF4-FFF2-40B4-BE49-F238E27FC236}">
                  <a16:creationId xmlns:a16="http://schemas.microsoft.com/office/drawing/2014/main" id="{DE26529D-0742-444A-B513-8E3E4C5A693A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2057277B-26C1-4889-9FD7-7DC50AA3E5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CD2485E0-C404-44A0-83B4-8EE23F64F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381155-038E-4085-B7DC-64BB04200042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9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 descr="viên phấn">
            <a:extLst>
              <a:ext uri="{FF2B5EF4-FFF2-40B4-BE49-F238E27FC236}">
                <a16:creationId xmlns:a16="http://schemas.microsoft.com/office/drawing/2014/main" id="{A91CABFD-F83D-40CA-96AC-8D95EED63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90440"/>
            <a:ext cx="7260590" cy="4222750"/>
          </a:xfrm>
          <a:prstGeom prst="rect">
            <a:avLst/>
          </a:prstGeom>
        </p:spPr>
      </p:pic>
      <p:pic>
        <p:nvPicPr>
          <p:cNvPr id="17" name="Picture 16" descr="phấn trang điểm">
            <a:extLst>
              <a:ext uri="{FF2B5EF4-FFF2-40B4-BE49-F238E27FC236}">
                <a16:creationId xmlns:a16="http://schemas.microsoft.com/office/drawing/2014/main" id="{17AE40FB-7573-4938-B3C3-F7B8C7B96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4600" y="4714240"/>
            <a:ext cx="6774815" cy="44678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980FBB-28DA-48B5-ABDB-F9E4D93C2575}"/>
              </a:ext>
            </a:extLst>
          </p:cNvPr>
          <p:cNvSpPr txBox="1"/>
          <p:nvPr/>
        </p:nvSpPr>
        <p:spPr>
          <a:xfrm>
            <a:off x="7162814" y="1818640"/>
            <a:ext cx="464742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phÊn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A8FF16-355D-4C43-B39D-A57AAB315957}"/>
              </a:ext>
            </a:extLst>
          </p:cNvPr>
          <p:cNvGrpSpPr/>
          <p:nvPr/>
        </p:nvGrpSpPr>
        <p:grpSpPr>
          <a:xfrm>
            <a:off x="4029519" y="142240"/>
            <a:ext cx="10914015" cy="1196163"/>
            <a:chOff x="3487785" y="313508"/>
            <a:chExt cx="10914015" cy="1196163"/>
          </a:xfrm>
        </p:grpSpPr>
        <p:sp>
          <p:nvSpPr>
            <p:cNvPr id="20" name="梯形 1">
              <a:extLst>
                <a:ext uri="{FF2B5EF4-FFF2-40B4-BE49-F238E27FC236}">
                  <a16:creationId xmlns:a16="http://schemas.microsoft.com/office/drawing/2014/main" id="{FE55CCA3-69C4-41C0-BD15-8E2EA54340CF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3" name="组合 5">
              <a:extLst>
                <a:ext uri="{FF2B5EF4-FFF2-40B4-BE49-F238E27FC236}">
                  <a16:creationId xmlns:a16="http://schemas.microsoft.com/office/drawing/2014/main" id="{DD49340F-1A1F-49B5-AF4E-7F88A717ED30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0E9686EB-14B1-4BE4-9E65-D12F29184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6" name="图片 4">
                <a:extLst>
                  <a:ext uri="{FF2B5EF4-FFF2-40B4-BE49-F238E27FC236}">
                    <a16:creationId xmlns:a16="http://schemas.microsoft.com/office/drawing/2014/main" id="{EBFF2EAF-8A68-4B44-A501-08147A2EF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7A8099-1044-46FB-A825-92464EBE8D75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1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36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5C9E68-3828-4596-9586-84AA93FE7B09}"/>
              </a:ext>
            </a:extLst>
          </p:cNvPr>
          <p:cNvSpPr txBox="1"/>
          <p:nvPr/>
        </p:nvSpPr>
        <p:spPr>
          <a:xfrm>
            <a:off x="7162814" y="1638300"/>
            <a:ext cx="35477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mËt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BAF622-3A9D-40AA-AF70-24C7BBC42EFC}"/>
              </a:ext>
            </a:extLst>
          </p:cNvPr>
          <p:cNvGrpSpPr/>
          <p:nvPr/>
        </p:nvGrpSpPr>
        <p:grpSpPr>
          <a:xfrm>
            <a:off x="4029519" y="-38100"/>
            <a:ext cx="10914015" cy="1196163"/>
            <a:chOff x="3487785" y="313508"/>
            <a:chExt cx="10914015" cy="1196163"/>
          </a:xfrm>
        </p:grpSpPr>
        <p:sp>
          <p:nvSpPr>
            <p:cNvPr id="18" name="梯形 1">
              <a:extLst>
                <a:ext uri="{FF2B5EF4-FFF2-40B4-BE49-F238E27FC236}">
                  <a16:creationId xmlns:a16="http://schemas.microsoft.com/office/drawing/2014/main" id="{A79DA83A-C8FF-4FF1-BA3A-D42B7923CC99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5BD99ED6-784D-404F-8903-442662725B47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3" name="图片 3">
                <a:extLst>
                  <a:ext uri="{FF2B5EF4-FFF2-40B4-BE49-F238E27FC236}">
                    <a16:creationId xmlns:a16="http://schemas.microsoft.com/office/drawing/2014/main" id="{37E457F0-F324-408D-A291-CB9203B34E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4" name="图片 4">
                <a:extLst>
                  <a:ext uri="{FF2B5EF4-FFF2-40B4-BE49-F238E27FC236}">
                    <a16:creationId xmlns:a16="http://schemas.microsoft.com/office/drawing/2014/main" id="{54C11AD4-1723-4480-9363-2F7879E60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EB9F15-B78B-4792-A1C5-3F9E2B3FFA4F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39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 descr="258060-combo-5-doi-vo-tre-em-hoa-tiet-hoat-hinh-de-thuong">
            <a:extLst>
              <a:ext uri="{FF2B5EF4-FFF2-40B4-BE49-F238E27FC236}">
                <a16:creationId xmlns:a16="http://schemas.microsoft.com/office/drawing/2014/main" id="{9FA4EE34-0938-4F41-A6D9-0E5D4DA92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0" y="3909696"/>
            <a:ext cx="9526905" cy="5675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628D4E-EBEB-4E49-BC25-F0DE750E13B3}"/>
              </a:ext>
            </a:extLst>
          </p:cNvPr>
          <p:cNvSpPr txBox="1"/>
          <p:nvPr/>
        </p:nvSpPr>
        <p:spPr>
          <a:xfrm>
            <a:off x="7491556" y="1409700"/>
            <a:ext cx="24144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tÊt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3FB774-74E3-47A3-9B7B-501D0F7FF613}"/>
              </a:ext>
            </a:extLst>
          </p:cNvPr>
          <p:cNvGrpSpPr/>
          <p:nvPr/>
        </p:nvGrpSpPr>
        <p:grpSpPr>
          <a:xfrm>
            <a:off x="4029519" y="-38099"/>
            <a:ext cx="10914015" cy="1125068"/>
            <a:chOff x="3487785" y="313508"/>
            <a:chExt cx="10914015" cy="1196163"/>
          </a:xfrm>
        </p:grpSpPr>
        <p:sp>
          <p:nvSpPr>
            <p:cNvPr id="19" name="梯形 1">
              <a:extLst>
                <a:ext uri="{FF2B5EF4-FFF2-40B4-BE49-F238E27FC236}">
                  <a16:creationId xmlns:a16="http://schemas.microsoft.com/office/drawing/2014/main" id="{BD3AE47E-69F8-4197-B29A-363BE9340D17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0" name="组合 5">
              <a:extLst>
                <a:ext uri="{FF2B5EF4-FFF2-40B4-BE49-F238E27FC236}">
                  <a16:creationId xmlns:a16="http://schemas.microsoft.com/office/drawing/2014/main" id="{F455BB05-3B80-4DC8-84F2-F4BB8BEE8646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DFABF897-4428-43A7-BA8B-DD1906D91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7A05B6E7-6EFB-4908-A976-A25647B381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DF5BC2-EA32-49E3-9F16-B06A83B1B5BC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6" name="Picture 15" descr="quả mận">
            <a:extLst>
              <a:ext uri="{FF2B5EF4-FFF2-40B4-BE49-F238E27FC236}">
                <a16:creationId xmlns:a16="http://schemas.microsoft.com/office/drawing/2014/main" id="{6C6481AD-8BAE-4C25-BF7C-B70BFB1DE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3924300"/>
            <a:ext cx="8382000" cy="55882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03D42E-64F6-4943-9164-78C6D49C4EBE}"/>
              </a:ext>
            </a:extLst>
          </p:cNvPr>
          <p:cNvSpPr txBox="1"/>
          <p:nvPr/>
        </p:nvSpPr>
        <p:spPr>
          <a:xfrm>
            <a:off x="7491556" y="1409700"/>
            <a:ext cx="40799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mËn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65CADD-5198-4F8F-9A6C-87298CCC5A1D}"/>
              </a:ext>
            </a:extLst>
          </p:cNvPr>
          <p:cNvGrpSpPr/>
          <p:nvPr/>
        </p:nvGrpSpPr>
        <p:grpSpPr>
          <a:xfrm>
            <a:off x="4029519" y="-38100"/>
            <a:ext cx="10914015" cy="1196163"/>
            <a:chOff x="3487785" y="313508"/>
            <a:chExt cx="10914015" cy="1196163"/>
          </a:xfrm>
        </p:grpSpPr>
        <p:sp>
          <p:nvSpPr>
            <p:cNvPr id="19" name="梯形 1">
              <a:extLst>
                <a:ext uri="{FF2B5EF4-FFF2-40B4-BE49-F238E27FC236}">
                  <a16:creationId xmlns:a16="http://schemas.microsoft.com/office/drawing/2014/main" id="{2DF39E8D-5A26-4899-A64F-A81E72EA4114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0" name="组合 5">
              <a:extLst>
                <a:ext uri="{FF2B5EF4-FFF2-40B4-BE49-F238E27FC236}">
                  <a16:creationId xmlns:a16="http://schemas.microsoft.com/office/drawing/2014/main" id="{C946D95E-0D67-47D6-8044-C886A2705EF2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B1662D4A-2FB6-45AD-B8FD-0277A31968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A879A909-1563-456A-8DF7-E90249D58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F7A9CC-95DE-4454-B38A-F5B83EF41F74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3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5633" y="699023"/>
            <a:ext cx="16981827" cy="8886416"/>
            <a:chOff x="0" y="0"/>
            <a:chExt cx="4181481" cy="2092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grpFill/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  <a:grpFill/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86471" y="-3981613"/>
            <a:ext cx="10253214" cy="5359274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49" y="1105733"/>
            <a:ext cx="1312289" cy="837479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777" y="96436"/>
            <a:ext cx="1581413" cy="1009229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86134" y="8038171"/>
            <a:ext cx="1793498" cy="1144577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1683" y="-3981614"/>
            <a:ext cx="10520480" cy="5338959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1" y="8438293"/>
            <a:ext cx="4817760" cy="217240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6502369" y="8682704"/>
            <a:ext cx="4252122" cy="1927994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C036E-BBE4-48E1-8649-EF63EBA70471}"/>
              </a:ext>
            </a:extLst>
          </p:cNvPr>
          <p:cNvSpPr txBox="1"/>
          <p:nvPr/>
        </p:nvSpPr>
        <p:spPr>
          <a:xfrm>
            <a:off x="1066800" y="2671852"/>
            <a:ext cx="257314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Êt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6641B-D1B6-46CA-9A71-A5C3BE8D58F5}"/>
              </a:ext>
            </a:extLst>
          </p:cNvPr>
          <p:cNvSpPr txBox="1"/>
          <p:nvPr/>
        </p:nvSpPr>
        <p:spPr>
          <a:xfrm>
            <a:off x="6019800" y="2628900"/>
            <a:ext cx="26917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latin typeface=".VnAvant" pitchFamily="34" charset="0"/>
              </a:rPr>
              <a:t>s©n</a:t>
            </a:r>
            <a:endParaRPr lang="en-US" sz="11500" b="1" dirty="0"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9566B1-5E19-4E44-B59C-A071D0CEC9F2}"/>
              </a:ext>
            </a:extLst>
          </p:cNvPr>
          <p:cNvSpPr txBox="1"/>
          <p:nvPr/>
        </p:nvSpPr>
        <p:spPr>
          <a:xfrm>
            <a:off x="11105778" y="2519452"/>
            <a:ext cx="47548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lËt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Ët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CD5CE1-CD5B-4CEF-AC7A-60DEBC63CB91}"/>
              </a:ext>
            </a:extLst>
          </p:cNvPr>
          <p:cNvSpPr txBox="1"/>
          <p:nvPr/>
        </p:nvSpPr>
        <p:spPr>
          <a:xfrm>
            <a:off x="990600" y="5034052"/>
            <a:ext cx="39004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phÊn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6A999-EE60-4D82-9203-F0AA07D4A100}"/>
              </a:ext>
            </a:extLst>
          </p:cNvPr>
          <p:cNvSpPr txBox="1"/>
          <p:nvPr/>
        </p:nvSpPr>
        <p:spPr>
          <a:xfrm>
            <a:off x="5943600" y="4957852"/>
            <a:ext cx="298671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latin typeface=".VnAvant" pitchFamily="34" charset="0"/>
              </a:rPr>
              <a:t>mËt</a:t>
            </a:r>
            <a:endParaRPr lang="en-US" sz="11500" b="1" dirty="0">
              <a:latin typeface=".VnAvant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5C7D9-4088-4E92-8A97-BC6543A7B4F3}"/>
              </a:ext>
            </a:extLst>
          </p:cNvPr>
          <p:cNvSpPr txBox="1"/>
          <p:nvPr/>
        </p:nvSpPr>
        <p:spPr>
          <a:xfrm>
            <a:off x="10210800" y="4881652"/>
            <a:ext cx="20425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tÊt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E69AD0-7D5D-4DA2-9457-D1F42BE74581}"/>
              </a:ext>
            </a:extLst>
          </p:cNvPr>
          <p:cNvSpPr txBox="1"/>
          <p:nvPr/>
        </p:nvSpPr>
        <p:spPr>
          <a:xfrm>
            <a:off x="13487400" y="4881652"/>
            <a:ext cx="34291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latin typeface=".VnAvant" pitchFamily="34" charset="0"/>
              </a:rPr>
              <a:t>mËn</a:t>
            </a:r>
            <a:endParaRPr lang="en-US" sz="11500" b="1" dirty="0">
              <a:latin typeface=".VnAvant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B7AB42-5A28-4E31-8A05-74CC0A4905B5}"/>
              </a:ext>
            </a:extLst>
          </p:cNvPr>
          <p:cNvGrpSpPr/>
          <p:nvPr/>
        </p:nvGrpSpPr>
        <p:grpSpPr>
          <a:xfrm>
            <a:off x="4029519" y="-38100"/>
            <a:ext cx="10914015" cy="1196163"/>
            <a:chOff x="3487785" y="313508"/>
            <a:chExt cx="10914015" cy="1196163"/>
          </a:xfrm>
        </p:grpSpPr>
        <p:sp>
          <p:nvSpPr>
            <p:cNvPr id="26" name="梯形 1">
              <a:extLst>
                <a:ext uri="{FF2B5EF4-FFF2-40B4-BE49-F238E27FC236}">
                  <a16:creationId xmlns:a16="http://schemas.microsoft.com/office/drawing/2014/main" id="{1930487B-26DB-4DEF-A90F-98AD638928A1}"/>
                </a:ext>
              </a:extLst>
            </p:cNvPr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27" name="组合 5">
              <a:extLst>
                <a:ext uri="{FF2B5EF4-FFF2-40B4-BE49-F238E27FC236}">
                  <a16:creationId xmlns:a16="http://schemas.microsoft.com/office/drawing/2014/main" id="{55852612-9749-4588-B079-26F89F61EEF5}"/>
                </a:ext>
              </a:extLst>
            </p:cNvPr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29" name="图片 3">
                <a:extLst>
                  <a:ext uri="{FF2B5EF4-FFF2-40B4-BE49-F238E27FC236}">
                    <a16:creationId xmlns:a16="http://schemas.microsoft.com/office/drawing/2014/main" id="{D28A5362-390E-4515-A1DE-708F62B7B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30" name="图片 4">
                <a:extLst>
                  <a:ext uri="{FF2B5EF4-FFF2-40B4-BE49-F238E27FC236}">
                    <a16:creationId xmlns:a16="http://schemas.microsoft.com/office/drawing/2014/main" id="{98714D7B-D2BB-4F3B-8AB3-CFBBA58CA6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DAC875-EB99-4BCD-B179-8BF24AA0849E}"/>
                </a:ext>
              </a:extLst>
            </p:cNvPr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LuyÖn</a:t>
              </a:r>
              <a:r>
                <a:rPr lang="en-US" sz="6000" b="1" dirty="0">
                  <a:latin typeface=".VnAvant" pitchFamily="34" charset="0"/>
                </a:rPr>
                <a:t> </a:t>
              </a:r>
              <a:r>
                <a:rPr lang="en-US" sz="6000" b="1" dirty="0" err="1">
                  <a:latin typeface=".VnAvant" pitchFamily="34" charset="0"/>
                </a:rPr>
                <a:t>tËp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155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>
            <a:fillRect/>
          </a:stretch>
        </p:blipFill>
        <p:spPr>
          <a:xfrm>
            <a:off x="0" y="0"/>
            <a:ext cx="18288000" cy="9620795"/>
          </a:xfrm>
          <a:prstGeom prst="rect">
            <a:avLst/>
          </a:prstGeom>
        </p:spPr>
      </p:pic>
      <p:sp>
        <p:nvSpPr>
          <p:cNvPr id="3" name="Smiley Face 2">
            <a:hlinkClick r:id="rId3" action="ppaction://hlinkfile"/>
          </p:cNvPr>
          <p:cNvSpPr/>
          <p:nvPr/>
        </p:nvSpPr>
        <p:spPr>
          <a:xfrm>
            <a:off x="16459200" y="114300"/>
            <a:ext cx="1447800" cy="1295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3964"/>
          <a:stretch>
            <a:fillRect/>
          </a:stretch>
        </p:blipFill>
        <p:spPr>
          <a:xfrm>
            <a:off x="-1" y="2506598"/>
            <a:ext cx="18196712" cy="5358080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30" y="430020"/>
            <a:ext cx="3053024" cy="23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397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29519" y="-38100"/>
            <a:ext cx="10914015" cy="1196163"/>
            <a:chOff x="3487785" y="313508"/>
            <a:chExt cx="10914015" cy="1196163"/>
          </a:xfrm>
        </p:grpSpPr>
        <p:sp>
          <p:nvSpPr>
            <p:cNvPr id="3" name="梯形 1"/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4" name="组合 5"/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6" name="图片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7" name="图片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3.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VËn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 </a:t>
              </a:r>
              <a:r>
                <a:rPr kumimoji="0" lang="en-US" sz="60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.VnAvant" pitchFamily="34" charset="0"/>
                </a:rPr>
                <a:t>dông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00302" y="1943099"/>
            <a:ext cx="15036360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 err="1">
                <a:latin typeface=".VnAvant" pitchFamily="34" charset="0"/>
              </a:rPr>
              <a:t>Bµn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ch©n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em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tung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t¨ng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ãn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n¾ng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sím</a:t>
            </a:r>
            <a:endParaRPr lang="en-US" sz="5400" b="1" dirty="0">
              <a:latin typeface=".VnAvant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5400" b="1" dirty="0" err="1">
                <a:latin typeface=".VnAvant" pitchFamily="34" charset="0"/>
              </a:rPr>
              <a:t>Em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mang</a:t>
            </a:r>
            <a:r>
              <a:rPr lang="en-US" sz="5400" b="1" dirty="0">
                <a:latin typeface=".VnAvant" pitchFamily="34" charset="0"/>
              </a:rPr>
              <a:t> ®«i </a:t>
            </a:r>
            <a:r>
              <a:rPr lang="en-US" sz="5400" b="1" dirty="0" err="1">
                <a:latin typeface=".VnAvant" pitchFamily="34" charset="0"/>
              </a:rPr>
              <a:t>tÊt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míi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tinh</a:t>
            </a:r>
            <a:endParaRPr lang="en-US" sz="5400" b="1" dirty="0">
              <a:latin typeface=".VnAvant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5400" b="1" dirty="0" err="1">
                <a:latin typeface=".VnAvant" pitchFamily="34" charset="0"/>
              </a:rPr>
              <a:t>Ch¹y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ch¬i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quanh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s©n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nhón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nh¶y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mçi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ngµy</a:t>
            </a:r>
            <a:r>
              <a:rPr lang="en-US" sz="5400" b="1" dirty="0">
                <a:latin typeface=".VnAvant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5400" b="1" dirty="0" err="1">
                <a:latin typeface=".VnAvant" pitchFamily="34" charset="0"/>
              </a:rPr>
              <a:t>Cïng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nhau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h¸t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ca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cho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êi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thªm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vui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3423" y="2543770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latin typeface=".VnAvant" pitchFamily="34" charset="0"/>
              </a:rPr>
              <a:t>Bµn</a:t>
            </a:r>
            <a:r>
              <a:rPr lang="en-US" sz="5400" b="1" u="sng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.VnAvant" pitchFamily="34" charset="0"/>
              </a:rPr>
              <a:t>ch©n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4152900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.VnAvant" pitchFamily="34" charset="0"/>
              </a:rPr>
              <a:t>®«i </a:t>
            </a:r>
            <a:r>
              <a:rPr lang="en-US" sz="5400" b="1" u="sng" dirty="0" err="1">
                <a:solidFill>
                  <a:srgbClr val="FF0000"/>
                </a:solidFill>
                <a:latin typeface=".VnAvant" pitchFamily="34" charset="0"/>
              </a:rPr>
              <a:t>tÊt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5256" y="5829300"/>
            <a:ext cx="1361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latin typeface=".VnAvant" pitchFamily="34" charset="0"/>
              </a:rPr>
              <a:t>s©n</a:t>
            </a:r>
            <a:endParaRPr lang="en-US" sz="54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322" y="1437243"/>
            <a:ext cx="6918945" cy="7520589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50" y="696036"/>
            <a:ext cx="6141494" cy="8480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4538" y="2835144"/>
            <a:ext cx="50585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93277" y="8575239"/>
            <a:ext cx="9048467" cy="1110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5203" y="0"/>
            <a:ext cx="14737593" cy="10287000"/>
          </a:xfrm>
          <a:custGeom>
            <a:avLst/>
            <a:gdLst/>
            <a:ahLst/>
            <a:cxnLst/>
            <a:rect l="l" t="t" r="r" b="b"/>
            <a:pathLst>
              <a:path w="14737593" h="10287000">
                <a:moveTo>
                  <a:pt x="0" y="0"/>
                </a:moveTo>
                <a:lnTo>
                  <a:pt x="14737594" y="0"/>
                </a:lnTo>
                <a:lnTo>
                  <a:pt x="147375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645819" cy="2689524"/>
          </a:xfrm>
          <a:custGeom>
            <a:avLst/>
            <a:gdLst/>
            <a:ahLst/>
            <a:cxnLst/>
            <a:rect l="l" t="t" r="r" b="b"/>
            <a:pathLst>
              <a:path w="2645819" h="2689524">
                <a:moveTo>
                  <a:pt x="0" y="0"/>
                </a:moveTo>
                <a:lnTo>
                  <a:pt x="2645819" y="0"/>
                </a:lnTo>
                <a:lnTo>
                  <a:pt x="2645819" y="2689524"/>
                </a:lnTo>
                <a:lnTo>
                  <a:pt x="0" y="2689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38554" y="7675161"/>
            <a:ext cx="2249446" cy="2611839"/>
          </a:xfrm>
          <a:custGeom>
            <a:avLst/>
            <a:gdLst/>
            <a:ahLst/>
            <a:cxnLst/>
            <a:rect l="l" t="t" r="r" b="b"/>
            <a:pathLst>
              <a:path w="2249446" h="2611839">
                <a:moveTo>
                  <a:pt x="0" y="0"/>
                </a:moveTo>
                <a:lnTo>
                  <a:pt x="2249446" y="0"/>
                </a:lnTo>
                <a:lnTo>
                  <a:pt x="2249446" y="2611839"/>
                </a:lnTo>
                <a:lnTo>
                  <a:pt x="0" y="2611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5F02B-35D3-49EF-A17E-36AA9A26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669000" cy="10501313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27A0F1FC-EA81-4590-AB63-B6B07978070E}"/>
              </a:ext>
            </a:extLst>
          </p:cNvPr>
          <p:cNvSpPr txBox="1"/>
          <p:nvPr/>
        </p:nvSpPr>
        <p:spPr>
          <a:xfrm>
            <a:off x="4114800" y="2857500"/>
            <a:ext cx="12573000" cy="40111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altLang="en-US" sz="7200" b="1" dirty="0">
              <a:latin typeface=".VnAvant" panose="020B7200000000000000" pitchFamily="34" charset="0"/>
            </a:endParaRPr>
          </a:p>
          <a:p>
            <a:r>
              <a:rPr lang="en-US" altLang="en-US" sz="13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alt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 59: ©n - ©t</a:t>
            </a:r>
            <a:endParaRPr lang="vi-VN" altLang="en-US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8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" y="1340"/>
            <a:ext cx="18283238" cy="1028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0814" y="1029772"/>
            <a:ext cx="16226373" cy="8227457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786" tIns="50786" rIns="50786" bIns="50786" rtlCol="0" anchor="ctr"/>
            <a:lstStyle/>
            <a:p>
              <a:pPr algn="ctr">
                <a:lnSpc>
                  <a:spcPts val="39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024385" y="-3981450"/>
            <a:ext cx="10915650" cy="6136005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383" y="1105853"/>
            <a:ext cx="1555433" cy="1321118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73983" y="96203"/>
            <a:ext cx="1904048" cy="1363980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502540" y="7585711"/>
            <a:ext cx="1977390" cy="1597343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2033" y="-3981450"/>
            <a:ext cx="10842308" cy="5629275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6498" y="8163878"/>
            <a:ext cx="5350193" cy="2446973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727205" y="8375333"/>
            <a:ext cx="5027295" cy="2235518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AE7972-DE8A-4686-A014-4433807E1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988" r="5224" b="5738"/>
          <a:stretch>
            <a:fillRect/>
          </a:stretch>
        </p:blipFill>
        <p:spPr>
          <a:xfrm>
            <a:off x="4124648" y="1786854"/>
            <a:ext cx="8092464" cy="62491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731804">
            <a:off x="-5285818" y="7795052"/>
            <a:ext cx="25254850" cy="15290664"/>
          </a:xfrm>
          <a:custGeom>
            <a:avLst/>
            <a:gdLst/>
            <a:ahLst/>
            <a:cxnLst/>
            <a:rect l="l" t="t" r="r" b="b"/>
            <a:pathLst>
              <a:path w="25254850" h="15290664">
                <a:moveTo>
                  <a:pt x="0" y="0"/>
                </a:moveTo>
                <a:lnTo>
                  <a:pt x="25254850" y="0"/>
                </a:lnTo>
                <a:lnTo>
                  <a:pt x="25254850" y="15290663"/>
                </a:lnTo>
                <a:lnTo>
                  <a:pt x="0" y="1529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05099" y="8501228"/>
            <a:ext cx="4825701" cy="1860088"/>
          </a:xfrm>
          <a:custGeom>
            <a:avLst/>
            <a:gdLst/>
            <a:ahLst/>
            <a:cxnLst/>
            <a:rect l="l" t="t" r="r" b="b"/>
            <a:pathLst>
              <a:path w="4825701" h="1860088">
                <a:moveTo>
                  <a:pt x="0" y="0"/>
                </a:moveTo>
                <a:lnTo>
                  <a:pt x="4825701" y="0"/>
                </a:lnTo>
                <a:lnTo>
                  <a:pt x="4825701" y="1860089"/>
                </a:lnTo>
                <a:lnTo>
                  <a:pt x="0" y="1860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963" y="7280694"/>
            <a:ext cx="1263304" cy="1125489"/>
          </a:xfrm>
          <a:custGeom>
            <a:avLst/>
            <a:gdLst/>
            <a:ahLst/>
            <a:cxnLst/>
            <a:rect l="l" t="t" r="r" b="b"/>
            <a:pathLst>
              <a:path w="1263304" h="1125489">
                <a:moveTo>
                  <a:pt x="0" y="0"/>
                </a:moveTo>
                <a:lnTo>
                  <a:pt x="1263305" y="0"/>
                </a:lnTo>
                <a:lnTo>
                  <a:pt x="1263305" y="1125489"/>
                </a:lnTo>
                <a:lnTo>
                  <a:pt x="0" y="1125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52805" y="533400"/>
            <a:ext cx="2812990" cy="721148"/>
          </a:xfrm>
          <a:custGeom>
            <a:avLst/>
            <a:gdLst/>
            <a:ahLst/>
            <a:cxnLst/>
            <a:rect l="l" t="t" r="r" b="b"/>
            <a:pathLst>
              <a:path w="2812990" h="721148">
                <a:moveTo>
                  <a:pt x="0" y="0"/>
                </a:moveTo>
                <a:lnTo>
                  <a:pt x="2812990" y="0"/>
                </a:lnTo>
                <a:lnTo>
                  <a:pt x="2812990" y="721148"/>
                </a:lnTo>
                <a:lnTo>
                  <a:pt x="0" y="72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20235" y="893974"/>
            <a:ext cx="3685307" cy="5522940"/>
          </a:xfrm>
          <a:custGeom>
            <a:avLst/>
            <a:gdLst/>
            <a:ahLst/>
            <a:cxnLst/>
            <a:rect l="l" t="t" r="r" b="b"/>
            <a:pathLst>
              <a:path w="3685307" h="5522940">
                <a:moveTo>
                  <a:pt x="0" y="0"/>
                </a:moveTo>
                <a:lnTo>
                  <a:pt x="3685307" y="0"/>
                </a:lnTo>
                <a:lnTo>
                  <a:pt x="3685307" y="5522940"/>
                </a:lnTo>
                <a:lnTo>
                  <a:pt x="0" y="5522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6036" y="1597442"/>
            <a:ext cx="5293896" cy="4116004"/>
          </a:xfrm>
          <a:custGeom>
            <a:avLst/>
            <a:gdLst/>
            <a:ahLst/>
            <a:cxnLst/>
            <a:rect l="l" t="t" r="r" b="b"/>
            <a:pathLst>
              <a:path w="5293896" h="4116004">
                <a:moveTo>
                  <a:pt x="0" y="0"/>
                </a:moveTo>
                <a:lnTo>
                  <a:pt x="5293896" y="0"/>
                </a:lnTo>
                <a:lnTo>
                  <a:pt x="5293896" y="4116004"/>
                </a:lnTo>
                <a:lnTo>
                  <a:pt x="0" y="4116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5313" y="5591783"/>
            <a:ext cx="5866550" cy="3908589"/>
          </a:xfrm>
          <a:custGeom>
            <a:avLst/>
            <a:gdLst/>
            <a:ahLst/>
            <a:cxnLst/>
            <a:rect l="l" t="t" r="r" b="b"/>
            <a:pathLst>
              <a:path w="5866550" h="3908589">
                <a:moveTo>
                  <a:pt x="0" y="0"/>
                </a:moveTo>
                <a:lnTo>
                  <a:pt x="5866549" y="0"/>
                </a:lnTo>
                <a:lnTo>
                  <a:pt x="5866549" y="3908588"/>
                </a:lnTo>
                <a:lnTo>
                  <a:pt x="0" y="3908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74408" y="6633729"/>
            <a:ext cx="4139556" cy="2866643"/>
          </a:xfrm>
          <a:custGeom>
            <a:avLst/>
            <a:gdLst/>
            <a:ahLst/>
            <a:cxnLst/>
            <a:rect l="l" t="t" r="r" b="b"/>
            <a:pathLst>
              <a:path w="4139556" h="2866643">
                <a:moveTo>
                  <a:pt x="0" y="0"/>
                </a:moveTo>
                <a:lnTo>
                  <a:pt x="4139556" y="0"/>
                </a:lnTo>
                <a:lnTo>
                  <a:pt x="4139556" y="2866642"/>
                </a:lnTo>
                <a:lnTo>
                  <a:pt x="0" y="2866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1867" y="1381075"/>
            <a:ext cx="6822027" cy="3388697"/>
          </a:xfrm>
          <a:custGeom>
            <a:avLst/>
            <a:gdLst/>
            <a:ahLst/>
            <a:cxnLst/>
            <a:rect l="l" t="t" r="r" b="b"/>
            <a:pathLst>
              <a:path w="6822027" h="3388697">
                <a:moveTo>
                  <a:pt x="0" y="0"/>
                </a:moveTo>
                <a:lnTo>
                  <a:pt x="6822026" y="0"/>
                </a:lnTo>
                <a:lnTo>
                  <a:pt x="6822026" y="3388697"/>
                </a:lnTo>
                <a:lnTo>
                  <a:pt x="0" y="3388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995" r="-283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20235" y="6808866"/>
            <a:ext cx="4275801" cy="3194634"/>
          </a:xfrm>
          <a:custGeom>
            <a:avLst/>
            <a:gdLst/>
            <a:ahLst/>
            <a:cxnLst/>
            <a:rect l="l" t="t" r="r" b="b"/>
            <a:pathLst>
              <a:path w="4275801" h="3194634">
                <a:moveTo>
                  <a:pt x="0" y="0"/>
                </a:moveTo>
                <a:lnTo>
                  <a:pt x="4275801" y="0"/>
                </a:lnTo>
                <a:lnTo>
                  <a:pt x="4275801" y="3194634"/>
                </a:lnTo>
                <a:lnTo>
                  <a:pt x="0" y="31946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/>
          <p:cNvSpPr/>
          <p:nvPr/>
        </p:nvSpPr>
        <p:spPr>
          <a:xfrm flipV="1">
            <a:off x="3487785" y="313508"/>
            <a:ext cx="10914015" cy="1196163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74251" y="352697"/>
            <a:ext cx="9679577" cy="962925"/>
            <a:chOff x="3802275" y="8482"/>
            <a:chExt cx="4589917" cy="641950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>
              <a:fillRect/>
            </a:stretch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>
              <a:fillRect/>
            </a:stretch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87605" y="342434"/>
            <a:ext cx="5322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7785" y="7453050"/>
            <a:ext cx="511245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c©n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91" y="1756212"/>
            <a:ext cx="7837715" cy="578139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937512" y="3991238"/>
            <a:ext cx="6617625" cy="4575966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noProof="0" dirty="0" err="1">
                  <a:solidFill>
                    <a:srgbClr val="FF0000"/>
                  </a:solidFill>
                  <a:latin typeface=".VnAvant" pitchFamily="34" charset="0"/>
                </a:rPr>
                <a:t>c©n</a:t>
              </a:r>
              <a:endPara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noProof="0" dirty="0">
                  <a:solidFill>
                    <a:prstClr val="black"/>
                  </a:solidFill>
                  <a:latin typeface=".VnAvant" pitchFamily="34" charset="0"/>
                </a:rPr>
                <a:t>c</a:t>
              </a:r>
              <a:endParaRPr lang="vi-VN" sz="10800" b="1" noProof="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dirty="0">
                  <a:solidFill>
                    <a:srgbClr val="FF0000"/>
                  </a:solidFill>
                  <a:latin typeface=".VnAvant" pitchFamily="34" charset="0"/>
                </a:rPr>
                <a:t>©n</a:t>
              </a:r>
              <a:endParaRPr kumimoji="0" lang="en-US" sz="10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87785" y="313508"/>
            <a:ext cx="10914015" cy="1196163"/>
            <a:chOff x="3487785" y="313508"/>
            <a:chExt cx="10914015" cy="1196163"/>
          </a:xfrm>
        </p:grpSpPr>
        <p:sp>
          <p:nvSpPr>
            <p:cNvPr id="5" name="梯形 1"/>
            <p:cNvSpPr/>
            <p:nvPr/>
          </p:nvSpPr>
          <p:spPr>
            <a:xfrm flipV="1">
              <a:off x="3487785" y="313508"/>
              <a:ext cx="10914015" cy="1196163"/>
            </a:xfrm>
            <a:prstGeom prst="trapezoid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174251" y="352697"/>
              <a:ext cx="9679577" cy="962925"/>
              <a:chOff x="3802275" y="8482"/>
              <a:chExt cx="4589917" cy="641950"/>
            </a:xfrm>
          </p:grpSpPr>
          <p:pic>
            <p:nvPicPr>
              <p:cNvPr id="7" name="图片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1" t="31212" r="592" b="38675"/>
              <a:stretch>
                <a:fillRect/>
              </a:stretch>
            </p:blipFill>
            <p:spPr>
              <a:xfrm>
                <a:off x="7423152" y="42532"/>
                <a:ext cx="969040" cy="587524"/>
              </a:xfrm>
              <a:prstGeom prst="rect">
                <a:avLst/>
              </a:prstGeom>
            </p:spPr>
          </p:pic>
          <p:pic>
            <p:nvPicPr>
              <p:cNvPr id="8" name="图片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11" r="50063" b="37423"/>
              <a:stretch>
                <a:fillRect/>
              </a:stretch>
            </p:blipFill>
            <p:spPr>
              <a:xfrm>
                <a:off x="3802275" y="8482"/>
                <a:ext cx="966575" cy="64195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487605" y="342434"/>
              <a:ext cx="53226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1: Làm quen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48520" y="1784039"/>
            <a:ext cx="24160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©n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93445" y="3947605"/>
            <a:ext cx="6617625" cy="4575966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noProof="0" dirty="0">
                  <a:solidFill>
                    <a:srgbClr val="FF0000"/>
                  </a:solidFill>
                  <a:latin typeface=".VnAvant" pitchFamily="34" charset="0"/>
                </a:rPr>
                <a:t>©n</a:t>
              </a:r>
              <a:endPara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dirty="0">
                  <a:solidFill>
                    <a:prstClr val="black"/>
                  </a:solidFill>
                  <a:latin typeface=".VnAvant" pitchFamily="34" charset="0"/>
                </a:rPr>
                <a:t>©</a:t>
              </a:r>
              <a:endParaRPr lang="vi-VN" sz="10800" b="1" noProof="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800" b="1" dirty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kumimoji="0" lang="en-US" sz="10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54424">
            <a:off x="16369571" y="1277393"/>
            <a:ext cx="2250242" cy="2597681"/>
          </a:xfrm>
          <a:custGeom>
            <a:avLst/>
            <a:gdLst/>
            <a:ahLst/>
            <a:cxnLst/>
            <a:rect l="l" t="t" r="r" b="b"/>
            <a:pathLst>
              <a:path w="2250827" h="2598357">
                <a:moveTo>
                  <a:pt x="0" y="0"/>
                </a:moveTo>
                <a:lnTo>
                  <a:pt x="2250827" y="0"/>
                </a:lnTo>
                <a:lnTo>
                  <a:pt x="2250827" y="2598357"/>
                </a:lnTo>
                <a:lnTo>
                  <a:pt x="0" y="2598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03964" y="-2537829"/>
            <a:ext cx="7526619" cy="7417736"/>
          </a:xfrm>
          <a:custGeom>
            <a:avLst/>
            <a:gdLst/>
            <a:ahLst/>
            <a:cxnLst/>
            <a:rect l="l" t="t" r="r" b="b"/>
            <a:pathLst>
              <a:path w="7528580" h="7419668">
                <a:moveTo>
                  <a:pt x="0" y="0"/>
                </a:moveTo>
                <a:lnTo>
                  <a:pt x="7528580" y="0"/>
                </a:lnTo>
                <a:lnTo>
                  <a:pt x="7528580" y="7419668"/>
                </a:lnTo>
                <a:lnTo>
                  <a:pt x="0" y="741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10268" y="5548361"/>
            <a:ext cx="7526619" cy="7417736"/>
          </a:xfrm>
          <a:custGeom>
            <a:avLst/>
            <a:gdLst/>
            <a:ahLst/>
            <a:cxnLst/>
            <a:rect l="l" t="t" r="r" b="b"/>
            <a:pathLst>
              <a:path w="7528580" h="7419668">
                <a:moveTo>
                  <a:pt x="0" y="0"/>
                </a:moveTo>
                <a:lnTo>
                  <a:pt x="7528580" y="0"/>
                </a:lnTo>
                <a:lnTo>
                  <a:pt x="7528580" y="7419668"/>
                </a:lnTo>
                <a:lnTo>
                  <a:pt x="0" y="741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6223" y="0"/>
            <a:ext cx="17538383" cy="10146030"/>
          </a:xfrm>
          <a:custGeom>
            <a:avLst/>
            <a:gdLst/>
            <a:ahLst/>
            <a:cxnLst/>
            <a:rect l="l" t="t" r="r" b="b"/>
            <a:pathLst>
              <a:path w="14859000" h="8915400">
                <a:moveTo>
                  <a:pt x="0" y="0"/>
                </a:moveTo>
                <a:lnTo>
                  <a:pt x="14859000" y="0"/>
                </a:lnTo>
                <a:lnTo>
                  <a:pt x="14859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700"/>
          </a:p>
        </p:txBody>
      </p:sp>
      <p:sp>
        <p:nvSpPr>
          <p:cNvPr id="7" name="Freeform 7"/>
          <p:cNvSpPr/>
          <p:nvPr/>
        </p:nvSpPr>
        <p:spPr>
          <a:xfrm>
            <a:off x="13047960" y="360"/>
            <a:ext cx="2826339" cy="915027"/>
          </a:xfrm>
          <a:custGeom>
            <a:avLst/>
            <a:gdLst/>
            <a:ahLst/>
            <a:cxnLst/>
            <a:rect l="l" t="t" r="r" b="b"/>
            <a:pathLst>
              <a:path w="2827075" h="915265">
                <a:moveTo>
                  <a:pt x="0" y="0"/>
                </a:moveTo>
                <a:lnTo>
                  <a:pt x="2827075" y="0"/>
                </a:lnTo>
                <a:lnTo>
                  <a:pt x="2827075" y="915265"/>
                </a:lnTo>
                <a:lnTo>
                  <a:pt x="0" y="915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53073" y="-193950"/>
            <a:ext cx="2826339" cy="915027"/>
          </a:xfrm>
          <a:custGeom>
            <a:avLst/>
            <a:gdLst/>
            <a:ahLst/>
            <a:cxnLst/>
            <a:rect l="l" t="t" r="r" b="b"/>
            <a:pathLst>
              <a:path w="2827075" h="915265">
                <a:moveTo>
                  <a:pt x="0" y="0"/>
                </a:moveTo>
                <a:lnTo>
                  <a:pt x="2827075" y="0"/>
                </a:lnTo>
                <a:lnTo>
                  <a:pt x="2827075" y="915265"/>
                </a:lnTo>
                <a:lnTo>
                  <a:pt x="0" y="915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811" y="8346758"/>
            <a:ext cx="2985135" cy="1799273"/>
          </a:xfrm>
          <a:custGeom>
            <a:avLst/>
            <a:gdLst/>
            <a:ahLst/>
            <a:cxnLst/>
            <a:rect l="l" t="t" r="r" b="b"/>
            <a:pathLst>
              <a:path w="3714588" h="2479488">
                <a:moveTo>
                  <a:pt x="0" y="0"/>
                </a:moveTo>
                <a:lnTo>
                  <a:pt x="3714588" y="0"/>
                </a:lnTo>
                <a:lnTo>
                  <a:pt x="3714588" y="2479488"/>
                </a:lnTo>
                <a:lnTo>
                  <a:pt x="0" y="24794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36034">
            <a:off x="15231275" y="8939012"/>
            <a:ext cx="4051826" cy="2320592"/>
          </a:xfrm>
          <a:custGeom>
            <a:avLst/>
            <a:gdLst/>
            <a:ahLst/>
            <a:cxnLst/>
            <a:rect l="l" t="t" r="r" b="b"/>
            <a:pathLst>
              <a:path w="4052881" h="2321196">
                <a:moveTo>
                  <a:pt x="0" y="0"/>
                </a:moveTo>
                <a:lnTo>
                  <a:pt x="4052882" y="0"/>
                </a:lnTo>
                <a:lnTo>
                  <a:pt x="4052882" y="2321196"/>
                </a:lnTo>
                <a:lnTo>
                  <a:pt x="0" y="2321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16837">
            <a:off x="-2398870" y="2171700"/>
            <a:ext cx="3721418" cy="1781175"/>
          </a:xfrm>
          <a:custGeom>
            <a:avLst/>
            <a:gdLst/>
            <a:ahLst/>
            <a:cxnLst/>
            <a:rect l="l" t="t" r="r" b="b"/>
            <a:pathLst>
              <a:path w="4052881" h="2321196">
                <a:moveTo>
                  <a:pt x="0" y="0"/>
                </a:moveTo>
                <a:lnTo>
                  <a:pt x="4052881" y="0"/>
                </a:lnTo>
                <a:lnTo>
                  <a:pt x="4052881" y="2321196"/>
                </a:lnTo>
                <a:lnTo>
                  <a:pt x="0" y="2321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"/>
          <p:cNvSpPr txBox="1"/>
          <p:nvPr/>
        </p:nvSpPr>
        <p:spPr>
          <a:xfrm>
            <a:off x="10873265" y="3122295"/>
            <a:ext cx="2900363" cy="25488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©n</a:t>
            </a:r>
            <a:endParaRPr lang="vi-VN" altLang="en-US" sz="172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7248243" y="2840356"/>
            <a:ext cx="3625215" cy="1751648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057550" y="4705351"/>
            <a:ext cx="3691131" cy="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75953" y="4880492"/>
            <a:ext cx="2897505" cy="20031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"/>
          <p:cNvSpPr txBox="1"/>
          <p:nvPr/>
        </p:nvSpPr>
        <p:spPr>
          <a:xfrm>
            <a:off x="5605331" y="1041496"/>
            <a:ext cx="13660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400" b="1" dirty="0">
                <a:latin typeface=".VnAvant" panose="020B7200000000000000" pitchFamily="34" charset="0"/>
              </a:rPr>
              <a:t>c</a:t>
            </a:r>
            <a:endParaRPr lang="vi-VN" altLang="en-US" sz="14400" b="1" dirty="0">
              <a:latin typeface=".VnAvant" panose="020B7200000000000000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5205282" y="3255544"/>
            <a:ext cx="14045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dirty="0">
                <a:latin typeface=".VnAvant" panose="020B7200000000000000" pitchFamily="34" charset="0"/>
              </a:rPr>
              <a:t>g</a:t>
            </a:r>
            <a:endParaRPr lang="vi-VN" altLang="en-US" sz="14400" b="1" dirty="0">
              <a:latin typeface=".VnAvant" panose="020B7200000000000000" pitchFamily="34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4772457" y="5884287"/>
            <a:ext cx="25122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 dirty="0">
                <a:latin typeface=".VnAvant" panose="020B7200000000000000" pitchFamily="34" charset="0"/>
              </a:rPr>
              <a:t>ng</a:t>
            </a:r>
            <a:endParaRPr lang="vi-VN" altLang="en-US" sz="14400" b="1" dirty="0" err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206</Words>
  <Application>Microsoft Office PowerPoint</Application>
  <PresentationFormat>Custom</PresentationFormat>
  <Paragraphs>66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Cabin</vt:lpstr>
      <vt:lpstr>UTM Avo</vt:lpstr>
      <vt:lpstr>zihun35hao-jindianyahei</vt:lpstr>
      <vt:lpstr>.VnAvant</vt:lpstr>
      <vt:lpstr>Saira ExtraCondensed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và các bạn</dc:title>
  <dc:creator>My Pc Full</dc:creator>
  <cp:lastModifiedBy>Administrator</cp:lastModifiedBy>
  <cp:revision>16</cp:revision>
  <dcterms:created xsi:type="dcterms:W3CDTF">2006-08-16T00:00:00Z</dcterms:created>
  <dcterms:modified xsi:type="dcterms:W3CDTF">2026-01-20T16:36:38Z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88E043C5A484411EA2A0B384576552CD_12</vt:lpwstr>
  </property>
  <property fmtid="{D5CDD505-2E9C-101B-9397-08002B2CF9AE}" pid="3" name="KSOProductBuildVer">
    <vt:lpwstr>1033-12.2.0.23155</vt:lpwstr>
  </property>
</Properties>
</file>