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583" r:id="rId2"/>
    <p:sldId id="466" r:id="rId3"/>
    <p:sldId id="585" r:id="rId4"/>
    <p:sldId id="586" r:id="rId5"/>
    <p:sldId id="539" r:id="rId6"/>
    <p:sldId id="540" r:id="rId7"/>
    <p:sldId id="541" r:id="rId8"/>
    <p:sldId id="542" r:id="rId9"/>
    <p:sldId id="543" r:id="rId10"/>
    <p:sldId id="538" r:id="rId11"/>
    <p:sldId id="584" r:id="rId12"/>
    <p:sldId id="472" r:id="rId13"/>
    <p:sldId id="368" r:id="rId14"/>
    <p:sldId id="369" r:id="rId15"/>
    <p:sldId id="370" r:id="rId16"/>
    <p:sldId id="324" r:id="rId17"/>
    <p:sldId id="325" r:id="rId18"/>
    <p:sldId id="326" r:id="rId19"/>
    <p:sldId id="354" r:id="rId20"/>
    <p:sldId id="377" r:id="rId21"/>
    <p:sldId id="378" r:id="rId22"/>
    <p:sldId id="485" r:id="rId23"/>
    <p:sldId id="506" r:id="rId24"/>
    <p:sldId id="355" r:id="rId25"/>
    <p:sldId id="526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6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4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766DF0-8B62-4465-78E1-37C02275D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83BAD4B-0F97-2761-5C10-66A6D5349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1515FA-887E-0EDD-DC25-20AA113E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DAF831-3588-DF6D-E5F8-650163630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641A04-1462-CFBE-CE20-0CB8ADB20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2B84FD8A-D85A-5932-31EB-581DE9B00093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95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0A48BC-A2F4-2709-68B5-C966E7341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CAD5BE4-A8C2-7B67-12DB-D0C077FDF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E0AB71-D6C3-9076-03D2-7368B8CBB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C7E53C-DFBB-4BB1-DA5A-63C4AA0A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9ADAFC-F24A-D90F-3610-7FE29D002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05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FC7D39F-095F-EEFB-192F-E44649ED8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54A2169-6345-772F-105C-8CE34293B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6207B1-B790-5F04-C625-908940DD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2F4A78-EC64-3377-81D9-ECBA2033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F26BF-B4AE-C9FB-9AF8-396ABFF60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77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11/5/2025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0987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2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916387"/>
      </p:ext>
    </p:extLst>
  </p:cSld>
  <p:clrMapOvr>
    <a:masterClrMapping/>
  </p:clrMapOvr>
  <p:transition spd="slow" advClick="0" advTm="2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09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85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5B4F01-819E-1503-D11F-761515630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F58228-0104-D8D1-5AEE-007BA23EF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1B4A9A-30F2-E31D-267D-BEFBE5C32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2878A5-BAB9-0527-465A-59D5DE9CF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63E6C2-EF18-A867-73BB-BC67B2152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F50503C-BA66-3AAD-C155-783B5B0B2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Google Shape;20;p8">
            <a:extLst>
              <a:ext uri="{FF2B5EF4-FFF2-40B4-BE49-F238E27FC236}">
                <a16:creationId xmlns="" xmlns:a16="http://schemas.microsoft.com/office/drawing/2014/main" id="{244CBC8B-4909-8B75-94CC-56FCD5CEA05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82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71BAB1-8BA6-03AF-63AE-B901A10EE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A253B8C-0546-7893-1AB9-1CD33D4AC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FBFB4B-98D4-7758-2242-9C5AEB66D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5F1535-5625-C40B-21E5-2E5F9F29A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90F645-1DCE-5F3B-FBE5-E8F44849F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99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ABE7D6-0E1A-4B76-A37A-BB30212F3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91A443-83F8-CCED-EF35-5D1D775D6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7D01E6-D7FD-54BC-FB18-B89C7314F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DE47CF1-9544-EB0B-9B48-426AECFE9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8E3236B-719B-93EB-3C71-E0266ABE5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38E7177-EA9F-CE12-F127-6305F80C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5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44FB7C-773F-C39A-12A0-013EA216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9BC9DDB-3A14-5422-6640-764673F60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00AC9BD-BC5A-7441-0B4A-1F2F483EC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E57B82C-3415-AE1E-1AC4-9B311C58B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5EA6605-7890-0CFE-71DE-E58DF3953A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3C185DC-9965-B0AF-E909-B5E0DDC76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C3DC902-9C72-9A1C-F9D2-2CC7D7251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D7480BE-680D-AD94-17E6-B933F2404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03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DF8AB7-6DDF-3127-C908-2E16CA0B8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DAD7E06-69F0-595F-E8F1-67505562C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7CEF969-897E-AE59-C86D-93E05388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2D802C2-1EC3-70C0-221D-7DBB6EC40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51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F2C7381-F9ED-9627-3981-2843ECDD2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F7C3ADC-2E40-655D-8154-5D456F84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AF09A02-E53E-8183-601A-495FE0AC9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11852A8-15CD-9FA4-B604-763C9B00E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6" name="Google Shape;27;p9">
            <a:extLst>
              <a:ext uri="{FF2B5EF4-FFF2-40B4-BE49-F238E27FC236}">
                <a16:creationId xmlns="" xmlns:a16="http://schemas.microsoft.com/office/drawing/2014/main" id="{FA361485-E9B9-4997-8585-C5C3E5C70E4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082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6DBA92-4AE4-5886-0E67-53ABA04CD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2902B6-E3DB-0026-BE3E-F60F7AE22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9BEB528-0280-61A1-B2B6-F79030E63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97E671-E02A-D70B-6D2F-14797B248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6003A03-7B8D-BB19-E520-96751F965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E60C41A-9E6C-DDEF-A120-CA9C5A8E4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28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8B9513-00C8-BCE6-098A-E0031316C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3447343-63ED-17B4-E259-8FC7462252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FC0950B-E4D7-D741-CB9C-B15B0E78E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71EB35-776E-69EF-FAE9-C1884C70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F49DB57-0F52-B2C5-26A0-3668CF7F0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E3D39B-2E65-933E-2673-57CAD89D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5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92DDF31-FE00-8D64-7437-93FCE14A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4095C8-DAEE-8C5B-C9A5-2B02AF96F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78DC80-A78B-269B-1407-FC278C470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BB1384-6C3C-0F5E-C5D9-2FBF30A30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05B4E4-C0A6-D3EB-CB03-F1C8D9810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670" r:id="rId15"/>
    <p:sldLayoutId id="21474836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microsoft.com/office/2007/relationships/hdphoto" Target="../media/hdphoto4.wdp"/><Relationship Id="rId5" Type="http://schemas.openxmlformats.org/officeDocument/2006/relationships/image" Target="../media/image33.jpeg"/><Relationship Id="rId10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jpeg"/><Relationship Id="rId7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wmf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5.png"/><Relationship Id="rId10" Type="http://schemas.openxmlformats.org/officeDocument/2006/relationships/image" Target="../media/image48.jpeg"/><Relationship Id="rId4" Type="http://schemas.openxmlformats.org/officeDocument/2006/relationships/image" Target="../media/image44.wmf"/><Relationship Id="rId9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wmf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5.png"/><Relationship Id="rId10" Type="http://schemas.openxmlformats.org/officeDocument/2006/relationships/image" Target="../media/image48.jpeg"/><Relationship Id="rId4" Type="http://schemas.openxmlformats.org/officeDocument/2006/relationships/image" Target="../media/image44.wmf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51.png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2559050"/>
            <a:ext cx="12950825" cy="246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vi 10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b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4054F104-7F10-4426-BE68-2BF6EDCE0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624"/>
            <a:ext cx="12192000" cy="644597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40072DE2-B26A-4872-B90E-32A42F395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1097824"/>
            <a:ext cx="2857500" cy="2857500"/>
          </a:xfrm>
          <a:prstGeom prst="rect">
            <a:avLst/>
          </a:prstGeom>
        </p:spPr>
      </p:pic>
      <p:sp>
        <p:nvSpPr>
          <p:cNvPr id="4" name="Hexagon 7">
            <a:extLst>
              <a:ext uri="{FF2B5EF4-FFF2-40B4-BE49-F238E27FC236}">
                <a16:creationId xmlns="" xmlns:a16="http://schemas.microsoft.com/office/drawing/2014/main" id="{BA905D77-664B-48E2-84A1-002A7267EAC3}"/>
              </a:ext>
            </a:extLst>
          </p:cNvPr>
          <p:cNvSpPr/>
          <p:nvPr/>
        </p:nvSpPr>
        <p:spPr>
          <a:xfrm>
            <a:off x="507621" y="1593123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+mj-lt"/>
                <a:ea typeface="+mn-ea"/>
                <a:cs typeface="+mn-cs"/>
              </a:rPr>
              <a:t>CHÚC</a:t>
            </a:r>
          </a:p>
        </p:txBody>
      </p:sp>
      <p:sp>
        <p:nvSpPr>
          <p:cNvPr id="5" name="Hexagon 8">
            <a:extLst>
              <a:ext uri="{FF2B5EF4-FFF2-40B4-BE49-F238E27FC236}">
                <a16:creationId xmlns="" xmlns:a16="http://schemas.microsoft.com/office/drawing/2014/main" id="{B0308A50-E582-45DF-A5AD-C2E13BD914A1}"/>
              </a:ext>
            </a:extLst>
          </p:cNvPr>
          <p:cNvSpPr/>
          <p:nvPr/>
        </p:nvSpPr>
        <p:spPr>
          <a:xfrm>
            <a:off x="9131929" y="3902397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b="1" kern="0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latin typeface="+mj-lt"/>
              </a:rPr>
              <a:t>GIỎI</a:t>
            </a:r>
          </a:p>
        </p:txBody>
      </p:sp>
      <p:sp>
        <p:nvSpPr>
          <p:cNvPr id="6" name="Hexagon 9">
            <a:extLst>
              <a:ext uri="{FF2B5EF4-FFF2-40B4-BE49-F238E27FC236}">
                <a16:creationId xmlns="" xmlns:a16="http://schemas.microsoft.com/office/drawing/2014/main" id="{80770F35-ACF8-4F3D-8A18-D446B0785C40}"/>
              </a:ext>
            </a:extLst>
          </p:cNvPr>
          <p:cNvSpPr/>
          <p:nvPr/>
        </p:nvSpPr>
        <p:spPr>
          <a:xfrm>
            <a:off x="6975852" y="2774223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400" b="1" kern="0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latin typeface="+mj-lt"/>
              </a:rPr>
              <a:t>HỌC</a:t>
            </a:r>
            <a:endParaRPr lang="en-US" sz="4400" b="1" kern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Hexagon 12">
            <a:extLst>
              <a:ext uri="{FF2B5EF4-FFF2-40B4-BE49-F238E27FC236}">
                <a16:creationId xmlns="" xmlns:a16="http://schemas.microsoft.com/office/drawing/2014/main" id="{2C84630A-3B67-4A26-AD88-5114DAE247B2}"/>
              </a:ext>
            </a:extLst>
          </p:cNvPr>
          <p:cNvSpPr/>
          <p:nvPr/>
        </p:nvSpPr>
        <p:spPr>
          <a:xfrm>
            <a:off x="4819775" y="1593123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uLnTx/>
                <a:uFillTx/>
                <a:latin typeface="+mj-lt"/>
                <a:ea typeface="+mn-ea"/>
                <a:cs typeface="+mn-cs"/>
              </a:rPr>
              <a:t>BẠN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="" xmlns:a16="http://schemas.microsoft.com/office/drawing/2014/main" id="{E23BB66E-2754-4289-A352-465017AAF3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470" y="3628080"/>
            <a:ext cx="2650039" cy="2661817"/>
          </a:xfrm>
          <a:prstGeom prst="rect">
            <a:avLst/>
          </a:prstGeom>
        </p:spPr>
      </p:pic>
      <p:sp>
        <p:nvSpPr>
          <p:cNvPr id="11" name="Hexagon 8">
            <a:extLst>
              <a:ext uri="{FF2B5EF4-FFF2-40B4-BE49-F238E27FC236}">
                <a16:creationId xmlns="" xmlns:a16="http://schemas.microsoft.com/office/drawing/2014/main" id="{747F5B86-3091-4352-BF2A-23C1AB011B7C}"/>
              </a:ext>
            </a:extLst>
          </p:cNvPr>
          <p:cNvSpPr/>
          <p:nvPr/>
        </p:nvSpPr>
        <p:spPr>
          <a:xfrm>
            <a:off x="2667561" y="348624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b="1" kern="0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latin typeface="+mj-lt"/>
              </a:rPr>
              <a:t>CÁC</a:t>
            </a:r>
          </a:p>
        </p:txBody>
      </p:sp>
    </p:spTree>
    <p:extLst>
      <p:ext uri="{BB962C8B-B14F-4D97-AF65-F5344CB8AC3E}">
        <p14:creationId xmlns:p14="http://schemas.microsoft.com/office/powerpoint/2010/main" val="24163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A0495F0-152A-95D9-2ADF-6DC383A89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A55F1BA8-2B3D-EAD7-36C7-BDDD787AAD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A33C3E1D-E339-CE07-CCE9-D70ABD5115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1605F722-0E32-2974-8742-7C40DC4E00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E62F55BC-47B9-390C-98F2-8168477CC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B21EAA63-CE2E-5F08-9DE9-FB0CAF9BDD0B}"/>
              </a:ext>
            </a:extLst>
          </p:cNvPr>
          <p:cNvSpPr txBox="1"/>
          <p:nvPr/>
        </p:nvSpPr>
        <p:spPr>
          <a:xfrm>
            <a:off x="4876138" y="3010569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KHÁM PHÁ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EEC8447B-0D0E-4357-30AE-CF755ABD2C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0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625834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0">
            <a:extLst>
              <a:ext uri="{FF2B5EF4-FFF2-40B4-BE49-F238E27FC236}">
                <a16:creationId xmlns="" xmlns:a16="http://schemas.microsoft.com/office/drawing/2014/main" id="{8EB86D1F-5B04-CE48-EFBA-3D10AE62A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-136525"/>
            <a:ext cx="1117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endParaRPr lang="en-US" altLang="en-US" sz="2000" b="1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Chọn kết quả </a:t>
            </a:r>
            <a:r>
              <a:rPr lang="vi-VN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</a:t>
            </a: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với mỗi phép tính:</a:t>
            </a:r>
          </a:p>
        </p:txBody>
      </p:sp>
      <p:pic>
        <p:nvPicPr>
          <p:cNvPr id="50178" name="Picture 2" descr="C:\Users\admin\Desktop\giao an pp\mon toan\bt 2.PNG">
            <a:extLst>
              <a:ext uri="{FF2B5EF4-FFF2-40B4-BE49-F238E27FC236}">
                <a16:creationId xmlns="" xmlns:a16="http://schemas.microsoft.com/office/drawing/2014/main" id="{55BC0098-2D76-6AF7-8DC5-A28026B8D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1123950"/>
            <a:ext cx="9078913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admin\Desktop\giao an pp\mon toan\bt 2.1.PNG">
            <a:extLst>
              <a:ext uri="{FF2B5EF4-FFF2-40B4-BE49-F238E27FC236}">
                <a16:creationId xmlns="" xmlns:a16="http://schemas.microsoft.com/office/drawing/2014/main" id="{368C3978-149E-3A44-693C-49A875B2F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2513" y="1166813"/>
            <a:ext cx="2428875" cy="4014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1" name="Picture 3">
            <a:extLst>
              <a:ext uri="{FF2B5EF4-FFF2-40B4-BE49-F238E27FC236}">
                <a16:creationId xmlns="" xmlns:a16="http://schemas.microsoft.com/office/drawing/2014/main" id="{47DEFB05-3D5C-39C0-C435-16AB46724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4075" y="1030288"/>
            <a:ext cx="1104900" cy="828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>
            <a:extLst>
              <a:ext uri="{FF2B5EF4-FFF2-40B4-BE49-F238E27FC236}">
                <a16:creationId xmlns="" xmlns:a16="http://schemas.microsoft.com/office/drawing/2014/main" id="{E9A4A0F7-2201-5170-A55A-38DF9809A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5900" y="2243138"/>
            <a:ext cx="1362075" cy="828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5">
            <a:extLst>
              <a:ext uri="{FF2B5EF4-FFF2-40B4-BE49-F238E27FC236}">
                <a16:creationId xmlns="" xmlns:a16="http://schemas.microsoft.com/office/drawing/2014/main" id="{CC6B446F-7E9E-7BB5-C86F-ABC0E610C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0338" y="3854450"/>
            <a:ext cx="1414462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4" name="Picture 6">
            <a:extLst>
              <a:ext uri="{FF2B5EF4-FFF2-40B4-BE49-F238E27FC236}">
                <a16:creationId xmlns="" xmlns:a16="http://schemas.microsoft.com/office/drawing/2014/main" id="{E89BD83B-54A1-CCC1-58E5-922E720C3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81088" y="4841875"/>
            <a:ext cx="1276350" cy="66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5 0.0581 C 0.0568 0.07616 0.06409 0.08866 0.07308 0.10324 C 0.07868 0.1118 0.0809 0.11666 0.08936 0.11944 C 0.09601 0.125 0.10056 0.13264 0.10721 0.13796 C 0.11554 0.14514 0.12505 0.14629 0.13391 0.15231 C 0.14616 0.16088 0.15736 0.16504 0.17077 0.16875 C 0.18133 0.17616 0.19344 0.17523 0.2049 0.17893 C 0.21233 0.18657 0.21949 0.19398 0.22848 0.19745 C 0.23252 0.1993 0.24033 0.20185 0.24033 0.20208 C 0.25023 0.20092 0.26026 0.20069 0.27003 0.19954 C 0.27251 0.1993 0.27498 0.19861 0.27746 0.19745 C 0.28045 0.19653 0.28631 0.19352 0.28631 0.19375 C 0.29009 0.18588 0.29452 0.18125 0.28931 0.17291 C 0.28801 0.1706 0.2867 0.16759 0.28488 0.1669 C 0.28149 0.16528 0.27785 0.1669 0.27446 0.1669 " pathEditMode="relative" rAng="0" ptsTypes="ffffffffffffffA">
                                      <p:cBhvr>
                                        <p:cTn id="25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1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39 -0.04745 C 0.08402 -0.06227 0.10004 -0.07662 0.11724 -0.08125 C 0.14055 -0.0956 0.1653 -0.0956 0.18966 -0.09792 C 0.26834 -0.0956 0.34714 -0.09653 0.42595 -0.09074 C 0.4283 -0.09051 0.42921 -0.0838 0.43103 -0.08125 C 0.43546 -0.07477 0.44132 -0.06991 0.44653 -0.06667 C 0.45669 -0.04769 0.45187 -0.05417 0.45943 -0.04514 C 0.46203 -0.03796 0.46516 -0.02963 0.46842 -0.02338 C 0.47219 -0.01644 0.47623 -0.01134 0.47884 -0.00185 C 0.48105 0.00648 0.48118 0.0162 0.48274 0.02477 C 0.4847 0.03588 0.48717 0.04722 0.48926 0.05833 C 0.48874 0.07523 0.489 0.09213 0.48795 0.1088 C 0.48769 0.11181 0.486 0.11343 0.48535 0.1162 C 0.47923 0.13866 0.46464 0.14259 0.45292 0.14977 C 0.44223 0.14907 0.43129 0.15046 0.42074 0.14745 C 0.41944 0.14722 0.41944 0.14259 0.41944 0.14028 C 0.41944 0.11898 0.41931 0.11852 0.42712 0.11134 " pathEditMode="relative" rAng="0" ptsTypes="ffffffffffffffffA">
                                      <p:cBhvr>
                                        <p:cTn id="29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37" y="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7 -0.06041 C 0.14316 -0.10277 0.23056 -0.09514 0.31328 -0.09953 C 0.325 -0.10416 0.33672 -0.10717 0.34858 -0.1118 C 0.37697 -0.10949 0.37893 -0.11435 0.39756 -0.09467 C 0.40081 -0.08402 0.4085 -0.06805 0.39912 -0.0581 C 0.39743 -0.05625 0.39495 -0.05671 0.393 -0.05555 C 0.38557 -0.05139 0.38049 -0.04514 0.37307 -0.04097 C 0.36812 -0.03819 0.35926 -0.0287 0.35926 -0.02847 " pathEditMode="relative" rAng="0" ptsTypes="fffffffA">
                                      <p:cBhvr>
                                        <p:cTn id="33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33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54 -0.09005 L 0.26925 -0.4358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79" y="-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>
            <a:extLst>
              <a:ext uri="{FF2B5EF4-FFF2-40B4-BE49-F238E27FC236}">
                <a16:creationId xmlns="" xmlns:a16="http://schemas.microsoft.com/office/drawing/2014/main" id="{4B5C783B-731F-01DF-8857-5EEA1D62A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1095373"/>
            <a:ext cx="2405062" cy="4119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47" name="Picture 7">
            <a:extLst>
              <a:ext uri="{FF2B5EF4-FFF2-40B4-BE49-F238E27FC236}">
                <a16:creationId xmlns="" xmlns:a16="http://schemas.microsoft.com/office/drawing/2014/main" id="{508FED67-C5CA-AA2D-E43E-C327AD457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229100"/>
            <a:ext cx="10668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9726136E-7905-C48A-9C52-8B3BCA15B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63" y="876300"/>
            <a:ext cx="9048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A57B588F-15CE-EE7E-8147-BC7F60A99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2024063"/>
            <a:ext cx="1495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="" xmlns:a16="http://schemas.microsoft.com/office/drawing/2014/main" id="{5B0CD60F-3D2B-6204-4BF2-E61F185AC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3238500"/>
            <a:ext cx="1390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64 0.0625 L -0.24698 0.2770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7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26 0.05625 L -0.22704 0.237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9" y="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09 0.05 L -0.27276 -0.20417 " pathEditMode="relative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22 0.00833 L -0.28566 -0.27709 " pathEditMode="relative" ptsTypes="AA">
                                      <p:cBhvr>
                                        <p:cTn id="37" dur="20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0"/>
          <p:cNvSpPr txBox="1"/>
          <p:nvPr/>
        </p:nvSpPr>
        <p:spPr>
          <a:xfrm>
            <a:off x="-363174" y="107315"/>
            <a:ext cx="111760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endParaRPr lang="en-US" altLang="en-US" sz="2000" b="1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 3: Nêu phép tính </a:t>
            </a:r>
            <a:r>
              <a:rPr lang="en-US" alt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mỗi tranh vẽ: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2" b="-3794"/>
          <a:stretch/>
        </p:blipFill>
        <p:spPr>
          <a:xfrm>
            <a:off x="1176904" y="1007877"/>
            <a:ext cx="9838192" cy="597349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650046"/>
              </p:ext>
            </p:extLst>
          </p:nvPr>
        </p:nvGraphicFramePr>
        <p:xfrm>
          <a:off x="3368675" y="4539933"/>
          <a:ext cx="5454650" cy="771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9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09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09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09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909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715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5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+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ECF40"/>
                        </a:gs>
                        <a:gs pos="100000">
                          <a:srgbClr val="846C2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8725" t="39935" r="13321" b="29755"/>
          <a:stretch>
            <a:fillRect/>
          </a:stretch>
        </p:blipFill>
        <p:spPr>
          <a:xfrm>
            <a:off x="929640" y="926466"/>
            <a:ext cx="10242550" cy="3309937"/>
          </a:xfrm>
          <a:prstGeom prst="rect">
            <a:avLst/>
          </a:prstGeom>
        </p:spPr>
      </p:pic>
      <p:pic>
        <p:nvPicPr>
          <p:cNvPr id="1026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5504180"/>
            <a:ext cx="1472565" cy="147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Content Placeholder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180" y="5915025"/>
            <a:ext cx="942975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755" y="5766435"/>
            <a:ext cx="1560830" cy="121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123315" y="6454140"/>
            <a:ext cx="448945" cy="40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0633075" y="6373495"/>
            <a:ext cx="539115" cy="48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BEE7ABC-838A-C740-D01E-07CD528B8BC1}"/>
              </a:ext>
            </a:extLst>
          </p:cNvPr>
          <p:cNvSpPr txBox="1"/>
          <p:nvPr/>
        </p:nvSpPr>
        <p:spPr>
          <a:xfrm>
            <a:off x="7845137" y="4571752"/>
            <a:ext cx="1066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10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08399 -0.0013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3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08841 -0.00139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26621" t="40625" r="24109" b="17350"/>
          <a:stretch>
            <a:fillRect/>
          </a:stretch>
        </p:blipFill>
        <p:spPr>
          <a:xfrm>
            <a:off x="1293813" y="918709"/>
            <a:ext cx="9478962" cy="3776662"/>
          </a:xfrm>
          <a:prstGeom prst="rect">
            <a:avLst/>
          </a:prstGeom>
        </p:spPr>
      </p:pic>
      <p:pic>
        <p:nvPicPr>
          <p:cNvPr id="103" name="Content Placeholder 102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5915025"/>
            <a:ext cx="942975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5385435"/>
            <a:ext cx="1591310" cy="159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905" y="5353050"/>
            <a:ext cx="1884680" cy="162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123315" y="6337935"/>
            <a:ext cx="578485" cy="52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0102215" y="6191250"/>
            <a:ext cx="670560" cy="60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121D99C3-402E-0BCE-F17D-0F9A9A3B0D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744805"/>
              </p:ext>
            </p:extLst>
          </p:nvPr>
        </p:nvGraphicFramePr>
        <p:xfrm>
          <a:off x="3368675" y="3741106"/>
          <a:ext cx="5454650" cy="771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9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09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09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09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909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715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+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E9CF8BF-8E4F-3212-BEEA-AA50E2C2658E}"/>
              </a:ext>
            </a:extLst>
          </p:cNvPr>
          <p:cNvSpPr txBox="1"/>
          <p:nvPr/>
        </p:nvSpPr>
        <p:spPr>
          <a:xfrm>
            <a:off x="8042563" y="3827483"/>
            <a:ext cx="976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</a:p>
          <a:p>
            <a:endParaRPr lang="x-none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68" name="Rectangle 1372">
            <a:extLst>
              <a:ext uri="{FF2B5EF4-FFF2-40B4-BE49-F238E27FC236}">
                <a16:creationId xmlns="" xmlns:a16="http://schemas.microsoft.com/office/drawing/2014/main" id="{49430617-D616-A2FD-FD73-485F92063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50" y="6524625"/>
            <a:ext cx="5762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endParaRPr lang="en-SG" altLang="vi-VN"/>
          </a:p>
        </p:txBody>
      </p:sp>
      <p:sp>
        <p:nvSpPr>
          <p:cNvPr id="8" name="AutoShape 6">
            <a:extLst>
              <a:ext uri="{FF2B5EF4-FFF2-40B4-BE49-F238E27FC236}">
                <a16:creationId xmlns="" xmlns:a16="http://schemas.microsoft.com/office/drawing/2014/main" id="{A4108C59-C293-FFD3-85F3-824D197EC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1325" y="2486025"/>
            <a:ext cx="6096000" cy="167640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9" name="Text Box 5">
            <a:extLst>
              <a:ext uri="{FF2B5EF4-FFF2-40B4-BE49-F238E27FC236}">
                <a16:creationId xmlns="" xmlns:a16="http://schemas.microsoft.com/office/drawing/2014/main" id="{C42DEBD0-69A1-3026-B55D-E87AA74CC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525" y="3019425"/>
            <a:ext cx="594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6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 </a:t>
            </a:r>
            <a:r>
              <a:rPr lang="en-US" altLang="vi-VN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vi-VN" altLang="vi-VN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chuồng</a:t>
            </a:r>
          </a:p>
        </p:txBody>
      </p:sp>
      <p:sp>
        <p:nvSpPr>
          <p:cNvPr id="26629" name="WordArt 4">
            <a:extLst>
              <a:ext uri="{FF2B5EF4-FFF2-40B4-BE49-F238E27FC236}">
                <a16:creationId xmlns="" xmlns:a16="http://schemas.microsoft.com/office/drawing/2014/main" id="{94B53F8E-5673-A022-6492-EE01E58207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14713" y="523875"/>
            <a:ext cx="5414962" cy="1347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778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latin typeface="HP001 4 hàng"/>
              </a:rPr>
              <a:t>Trò chơi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8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3010569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" descr="j0332364">
            <a:extLst>
              <a:ext uri="{FF2B5EF4-FFF2-40B4-BE49-F238E27FC236}">
                <a16:creationId xmlns="" xmlns:a16="http://schemas.microsoft.com/office/drawing/2014/main" id="{BCBEF127-AA58-B415-F502-5ED8DCB13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92413"/>
            <a:ext cx="2439988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 descr="j0304933">
            <a:extLst>
              <a:ext uri="{FF2B5EF4-FFF2-40B4-BE49-F238E27FC236}">
                <a16:creationId xmlns="" xmlns:a16="http://schemas.microsoft.com/office/drawing/2014/main" id="{DC0BE28F-9A47-2DA0-CA42-2C059B9FD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4353">
            <a:off x="1219200" y="5189538"/>
            <a:ext cx="2425700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>
            <a:extLst>
              <a:ext uri="{FF2B5EF4-FFF2-40B4-BE49-F238E27FC236}">
                <a16:creationId xmlns="" xmlns:a16="http://schemas.microsoft.com/office/drawing/2014/main" id="{E1440C91-63CA-5222-1B17-CDAB294AE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27432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9">
            <a:extLst>
              <a:ext uri="{FF2B5EF4-FFF2-40B4-BE49-F238E27FC236}">
                <a16:creationId xmlns="" xmlns:a16="http://schemas.microsoft.com/office/drawing/2014/main" id="{B0DE8D4F-C71B-48C1-8E95-1FF4E1E1B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150" y="4129088"/>
            <a:ext cx="2743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r>
              <a:rPr lang="en-US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3 +      = 5 </a:t>
            </a:r>
          </a:p>
        </p:txBody>
      </p:sp>
      <p:sp>
        <p:nvSpPr>
          <p:cNvPr id="1034" name="Rectangle 10">
            <a:extLst>
              <a:ext uri="{FF2B5EF4-FFF2-40B4-BE49-F238E27FC236}">
                <a16:creationId xmlns="" xmlns:a16="http://schemas.microsoft.com/office/drawing/2014/main" id="{9436B66F-05DA-0482-7DE7-BF5148E78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863" y="4191000"/>
            <a:ext cx="508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endParaRPr lang="vi-VN" altLang="vi-VN" sz="320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035" name="Rectangle 11">
            <a:extLst>
              <a:ext uri="{FF2B5EF4-FFF2-40B4-BE49-F238E27FC236}">
                <a16:creationId xmlns="" xmlns:a16="http://schemas.microsoft.com/office/drawing/2014/main" id="{8EA4EAF4-CA97-6D19-A3CF-996B8E244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50" y="1828800"/>
            <a:ext cx="2743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r>
              <a:rPr lang="en-US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4 +     = 10 </a:t>
            </a:r>
          </a:p>
        </p:txBody>
      </p:sp>
      <p:sp>
        <p:nvSpPr>
          <p:cNvPr id="1036" name="Rectangle 12">
            <a:extLst>
              <a:ext uri="{FF2B5EF4-FFF2-40B4-BE49-F238E27FC236}">
                <a16:creationId xmlns="" xmlns:a16="http://schemas.microsoft.com/office/drawing/2014/main" id="{D7FD029A-D874-5C9F-5559-8C63E2B4E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075" y="1905000"/>
            <a:ext cx="508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endParaRPr lang="vi-VN" altLang="vi-VN" sz="320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037" name="Rectangle 13">
            <a:extLst>
              <a:ext uri="{FF2B5EF4-FFF2-40B4-BE49-F238E27FC236}">
                <a16:creationId xmlns="" xmlns:a16="http://schemas.microsoft.com/office/drawing/2014/main" id="{36B91837-55BD-4D59-5103-078C0F97B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572000"/>
            <a:ext cx="2743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r>
              <a:rPr lang="en-US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8 +       = 9 </a:t>
            </a:r>
          </a:p>
        </p:txBody>
      </p:sp>
      <p:sp>
        <p:nvSpPr>
          <p:cNvPr id="1038" name="Rectangle 14">
            <a:extLst>
              <a:ext uri="{FF2B5EF4-FFF2-40B4-BE49-F238E27FC236}">
                <a16:creationId xmlns="" xmlns:a16="http://schemas.microsoft.com/office/drawing/2014/main" id="{535FFB47-3797-1FEE-50F8-596F66EA0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0" y="4648200"/>
            <a:ext cx="508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endParaRPr lang="vi-VN" altLang="vi-VN" sz="320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039" name="Rectangle 15">
            <a:extLst>
              <a:ext uri="{FF2B5EF4-FFF2-40B4-BE49-F238E27FC236}">
                <a16:creationId xmlns="" xmlns:a16="http://schemas.microsoft.com/office/drawing/2014/main" id="{0855CE57-7534-B028-3E4F-296FBBCE2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400" y="4724400"/>
            <a:ext cx="2743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r>
              <a:rPr lang="en-US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3 +       = 7  </a:t>
            </a:r>
          </a:p>
        </p:txBody>
      </p:sp>
      <p:sp>
        <p:nvSpPr>
          <p:cNvPr id="1040" name="Rectangle 16">
            <a:extLst>
              <a:ext uri="{FF2B5EF4-FFF2-40B4-BE49-F238E27FC236}">
                <a16:creationId xmlns="" xmlns:a16="http://schemas.microsoft.com/office/drawing/2014/main" id="{F204E659-90CD-B40C-2814-5CA44C60E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1828800"/>
            <a:ext cx="2743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r>
              <a:rPr lang="en-US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2 +       = 8</a:t>
            </a:r>
          </a:p>
        </p:txBody>
      </p:sp>
      <p:sp>
        <p:nvSpPr>
          <p:cNvPr id="1041" name="Rectangle 17">
            <a:extLst>
              <a:ext uri="{FF2B5EF4-FFF2-40B4-BE49-F238E27FC236}">
                <a16:creationId xmlns="" xmlns:a16="http://schemas.microsoft.com/office/drawing/2014/main" id="{F58ED9CC-3D81-9A56-A41F-2AE831ACF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4800600"/>
            <a:ext cx="508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endParaRPr lang="vi-VN" altLang="vi-VN" sz="320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042" name="Rectangle 18">
            <a:extLst>
              <a:ext uri="{FF2B5EF4-FFF2-40B4-BE49-F238E27FC236}">
                <a16:creationId xmlns="" xmlns:a16="http://schemas.microsoft.com/office/drawing/2014/main" id="{E4CC44B9-BD31-2235-5B21-B225506BE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6238" y="1905000"/>
            <a:ext cx="508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endParaRPr lang="vi-VN" altLang="vi-VN" sz="320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043" name="AutoShape 19">
            <a:extLst>
              <a:ext uri="{FF2B5EF4-FFF2-40B4-BE49-F238E27FC236}">
                <a16:creationId xmlns="" xmlns:a16="http://schemas.microsoft.com/office/drawing/2014/main" id="{95749724-F001-E95F-8625-981A8CC122F1}"/>
              </a:ext>
            </a:extLst>
          </p:cNvPr>
          <p:cNvSpPr>
            <a:spLocks noChangeArrowheads="1"/>
          </p:cNvSpPr>
          <p:nvPr/>
        </p:nvSpPr>
        <p:spPr bwMode="auto">
          <a:xfrm rot="11764590" flipH="1">
            <a:off x="3556000" y="4572000"/>
            <a:ext cx="609600" cy="1371600"/>
          </a:xfrm>
          <a:prstGeom prst="curvedLeftArrow">
            <a:avLst>
              <a:gd name="adj1" fmla="val 74552"/>
              <a:gd name="adj2" fmla="val 144698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1044" name="Rectangle 20">
            <a:extLst>
              <a:ext uri="{FF2B5EF4-FFF2-40B4-BE49-F238E27FC236}">
                <a16:creationId xmlns="" xmlns:a16="http://schemas.microsoft.com/office/drawing/2014/main" id="{E8D2AF80-6D2B-BE78-7033-4DC8844C7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3763" y="3048000"/>
            <a:ext cx="184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vi-VN" altLang="vi-VN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026" name="Object 21">
            <a:extLst>
              <a:ext uri="{FF2B5EF4-FFF2-40B4-BE49-F238E27FC236}">
                <a16:creationId xmlns="" xmlns:a16="http://schemas.microsoft.com/office/drawing/2014/main" id="{CE39374F-D663-BCB3-5540-D49563B126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21600" y="5553075"/>
          <a:ext cx="295910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Bitmap Image" r:id="rId6" imgW="2219635" imgH="1152381" progId="Paint.Picture">
                  <p:embed/>
                </p:oleObj>
              </mc:Choice>
              <mc:Fallback>
                <p:oleObj name="Bitmap Image" r:id="rId6" imgW="2219635" imgH="1152381" progId="Paint.Picture">
                  <p:embed/>
                  <p:pic>
                    <p:nvPicPr>
                      <p:cNvPr id="1026" name="Object 21">
                        <a:extLst>
                          <a:ext uri="{FF2B5EF4-FFF2-40B4-BE49-F238E27FC236}">
                            <a16:creationId xmlns="" xmlns:a16="http://schemas.microsoft.com/office/drawing/2014/main" id="{CE39374F-D663-BCB3-5540-D49563B126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1600" y="5553075"/>
                        <a:ext cx="2959100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5" name="AutoShape 22">
            <a:extLst>
              <a:ext uri="{FF2B5EF4-FFF2-40B4-BE49-F238E27FC236}">
                <a16:creationId xmlns="" xmlns:a16="http://schemas.microsoft.com/office/drawing/2014/main" id="{9090ED1D-C921-9123-A38D-5501EF9FD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41" y="1750423"/>
            <a:ext cx="609600" cy="914400"/>
          </a:xfrm>
          <a:custGeom>
            <a:avLst/>
            <a:gdLst>
              <a:gd name="T0" fmla="*/ 9035824 w 21600"/>
              <a:gd name="T1" fmla="*/ 0 h 21600"/>
              <a:gd name="T2" fmla="*/ 9035824 w 21600"/>
              <a:gd name="T3" fmla="*/ 21788498 h 21600"/>
              <a:gd name="T4" fmla="*/ 1933674 w 21600"/>
              <a:gd name="T5" fmla="*/ 38709597 h 21600"/>
              <a:gd name="T6" fmla="*/ 12903199 w 21600"/>
              <a:gd name="T7" fmla="*/ 10894228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1046" name="AutoShape 23">
            <a:extLst>
              <a:ext uri="{FF2B5EF4-FFF2-40B4-BE49-F238E27FC236}">
                <a16:creationId xmlns="" xmlns:a16="http://schemas.microsoft.com/office/drawing/2014/main" id="{7A66D2F9-1807-204F-B61A-68B5F1492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800" y="1524000"/>
            <a:ext cx="1117600" cy="1447800"/>
          </a:xfrm>
          <a:custGeom>
            <a:avLst/>
            <a:gdLst>
              <a:gd name="T0" fmla="*/ 34649119 w 21600"/>
              <a:gd name="T1" fmla="*/ 9623447 h 21600"/>
              <a:gd name="T2" fmla="*/ 17046453 w 21600"/>
              <a:gd name="T3" fmla="*/ 13639884 h 21600"/>
              <a:gd name="T4" fmla="*/ 28165799 w 21600"/>
              <a:gd name="T5" fmla="*/ 29072425 h 21600"/>
              <a:gd name="T6" fmla="*/ 48790220 w 21600"/>
              <a:gd name="T7" fmla="*/ 48521408 h 21600"/>
              <a:gd name="T8" fmla="*/ 37947952 w 21600"/>
              <a:gd name="T9" fmla="*/ 72782120 h 21600"/>
              <a:gd name="T10" fmla="*/ 27105677 w 21600"/>
              <a:gd name="T11" fmla="*/ 48521408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278" y="5399"/>
                  <a:pt x="9760" y="5475"/>
                  <a:pt x="9260" y="5624"/>
                </a:cubicBezTo>
                <a:lnTo>
                  <a:pt x="7721" y="448"/>
                </a:lnTo>
                <a:cubicBezTo>
                  <a:pt x="8720" y="150"/>
                  <a:pt x="9757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1047" name="AutoShape 24">
            <a:extLst>
              <a:ext uri="{FF2B5EF4-FFF2-40B4-BE49-F238E27FC236}">
                <a16:creationId xmlns="" xmlns:a16="http://schemas.microsoft.com/office/drawing/2014/main" id="{73AC8D6D-45E8-8F49-F6C0-96BA22C9B6A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502400" y="5181600"/>
            <a:ext cx="508000" cy="1295400"/>
          </a:xfrm>
          <a:prstGeom prst="curvedLeftArrow">
            <a:avLst>
              <a:gd name="adj1" fmla="val 52582"/>
              <a:gd name="adj2" fmla="val 145114"/>
              <a:gd name="adj3" fmla="val 6571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1048" name="AutoShape 25">
            <a:extLst>
              <a:ext uri="{FF2B5EF4-FFF2-40B4-BE49-F238E27FC236}">
                <a16:creationId xmlns="" xmlns:a16="http://schemas.microsoft.com/office/drawing/2014/main" id="{5B25B03B-8B7F-0427-C564-E8AE7BE18A0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1582400" y="5181600"/>
            <a:ext cx="406400" cy="1447800"/>
          </a:xfrm>
          <a:prstGeom prst="curvedLeftArrow">
            <a:avLst>
              <a:gd name="adj1" fmla="val 95000"/>
              <a:gd name="adj2" fmla="val 19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1049" name="AutoShape 26">
            <a:extLst>
              <a:ext uri="{FF2B5EF4-FFF2-40B4-BE49-F238E27FC236}">
                <a16:creationId xmlns="" xmlns:a16="http://schemas.microsoft.com/office/drawing/2014/main" id="{79C84BC1-5034-B146-4828-2FEBD10AB194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24800" y="1752600"/>
            <a:ext cx="812800" cy="1066800"/>
          </a:xfrm>
          <a:prstGeom prst="curvedLeftArrow">
            <a:avLst>
              <a:gd name="adj1" fmla="val 16200"/>
              <a:gd name="adj2" fmla="val 48174"/>
              <a:gd name="adj3" fmla="val 312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1050" name="Text Box 9">
            <a:extLst>
              <a:ext uri="{FF2B5EF4-FFF2-40B4-BE49-F238E27FC236}">
                <a16:creationId xmlns="" xmlns:a16="http://schemas.microsoft.com/office/drawing/2014/main" id="{DF3E1A9D-7F46-3EAD-A1D3-CF0A62F7F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750" y="600075"/>
            <a:ext cx="1117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</a:p>
        </p:txBody>
      </p:sp>
      <p:pic>
        <p:nvPicPr>
          <p:cNvPr id="2" name="Picture 7" descr="75 cây cầu cho quê nghèo - Tuổi Trẻ Onl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41" y="2670516"/>
            <a:ext cx="2117725" cy="138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Ghé thăm đồi Sôcôla độc đáo và quyến rũ của Philipp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1" y="202408"/>
            <a:ext cx="2096634" cy="154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1" descr="RỪNG THÔNG ĐÀ LẠT – Đi Đà Lạ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Picture 7" descr="RỪNG THÔNG ĐÀ LẠT – Đi Đà Lạ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301" y="2862223"/>
            <a:ext cx="2701108" cy="158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 descr="j0332364">
            <a:extLst>
              <a:ext uri="{FF2B5EF4-FFF2-40B4-BE49-F238E27FC236}">
                <a16:creationId xmlns="" xmlns:a16="http://schemas.microsoft.com/office/drawing/2014/main" id="{C964A641-8CDA-DFE8-F1A2-0475ECA2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92413"/>
            <a:ext cx="2439988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j0304933">
            <a:extLst>
              <a:ext uri="{FF2B5EF4-FFF2-40B4-BE49-F238E27FC236}">
                <a16:creationId xmlns="" xmlns:a16="http://schemas.microsoft.com/office/drawing/2014/main" id="{7FE654BE-84F9-579F-4EAB-F4AEB2D18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4353">
            <a:off x="1219200" y="5037138"/>
            <a:ext cx="2425700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7C401A1F-6891-95E3-DABB-A7CE5A330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27432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 Box 9">
            <a:extLst>
              <a:ext uri="{FF2B5EF4-FFF2-40B4-BE49-F238E27FC236}">
                <a16:creationId xmlns="" xmlns:a16="http://schemas.microsoft.com/office/drawing/2014/main" id="{3EBAA4E2-6435-656F-9B9F-605625E02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750" y="600075"/>
            <a:ext cx="1117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</a:p>
          <a:p>
            <a:pPr>
              <a:spcBef>
                <a:spcPct val="50000"/>
              </a:spcBef>
            </a:pPr>
            <a:endParaRPr lang="en-US" altLang="vi-VN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vi-VN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10">
            <a:extLst>
              <a:ext uri="{FF2B5EF4-FFF2-40B4-BE49-F238E27FC236}">
                <a16:creationId xmlns="" xmlns:a16="http://schemas.microsoft.com/office/drawing/2014/main" id="{B3F9C5B0-C8AE-7A75-80D3-B57845C8A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4114800"/>
            <a:ext cx="2743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r>
              <a:rPr lang="en-US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3 +     = 5 </a:t>
            </a:r>
          </a:p>
        </p:txBody>
      </p:sp>
      <p:sp>
        <p:nvSpPr>
          <p:cNvPr id="41995" name="Rectangle 11">
            <a:extLst>
              <a:ext uri="{FF2B5EF4-FFF2-40B4-BE49-F238E27FC236}">
                <a16:creationId xmlns="" xmlns:a16="http://schemas.microsoft.com/office/drawing/2014/main" id="{E5794E1F-02BC-B6FB-749F-022671B62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4191000"/>
            <a:ext cx="508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60" name="Rectangle 12">
            <a:extLst>
              <a:ext uri="{FF2B5EF4-FFF2-40B4-BE49-F238E27FC236}">
                <a16:creationId xmlns="" xmlns:a16="http://schemas.microsoft.com/office/drawing/2014/main" id="{35CA1313-7B47-D0A9-F8B2-029D50954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00" y="1447800"/>
            <a:ext cx="2743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r>
              <a:rPr lang="en-US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4 +       = 10 </a:t>
            </a:r>
          </a:p>
        </p:txBody>
      </p:sp>
      <p:sp>
        <p:nvSpPr>
          <p:cNvPr id="41997" name="Rectangle 13">
            <a:extLst>
              <a:ext uri="{FF2B5EF4-FFF2-40B4-BE49-F238E27FC236}">
                <a16:creationId xmlns="" xmlns:a16="http://schemas.microsoft.com/office/drawing/2014/main" id="{8D9241A9-26C4-064D-C974-68BF070C6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3938" y="1524000"/>
            <a:ext cx="508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62" name="Rectangle 14">
            <a:extLst>
              <a:ext uri="{FF2B5EF4-FFF2-40B4-BE49-F238E27FC236}">
                <a16:creationId xmlns="" xmlns:a16="http://schemas.microsoft.com/office/drawing/2014/main" id="{21A40F87-87F5-61EF-F219-86E3FCFC2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572000"/>
            <a:ext cx="2743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r>
              <a:rPr lang="en-US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8 +     = 9 </a:t>
            </a:r>
          </a:p>
        </p:txBody>
      </p:sp>
      <p:sp>
        <p:nvSpPr>
          <p:cNvPr id="41999" name="Rectangle 15">
            <a:extLst>
              <a:ext uri="{FF2B5EF4-FFF2-40B4-BE49-F238E27FC236}">
                <a16:creationId xmlns="" xmlns:a16="http://schemas.microsoft.com/office/drawing/2014/main" id="{19D35249-A078-B7F8-509E-419016143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0" y="4648200"/>
            <a:ext cx="508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64" name="Rectangle 16">
            <a:extLst>
              <a:ext uri="{FF2B5EF4-FFF2-40B4-BE49-F238E27FC236}">
                <a16:creationId xmlns="" xmlns:a16="http://schemas.microsoft.com/office/drawing/2014/main" id="{18437717-EDB6-0053-A0A7-5E40EB3B8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4724400"/>
            <a:ext cx="2743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r>
              <a:rPr lang="en-US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3 +       = 7 </a:t>
            </a:r>
          </a:p>
        </p:txBody>
      </p:sp>
      <p:sp>
        <p:nvSpPr>
          <p:cNvPr id="2065" name="Rectangle 17">
            <a:extLst>
              <a:ext uri="{FF2B5EF4-FFF2-40B4-BE49-F238E27FC236}">
                <a16:creationId xmlns="" xmlns:a16="http://schemas.microsoft.com/office/drawing/2014/main" id="{C8DE4EEC-7E51-1BE3-DFE7-B7FDFB019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1828800"/>
            <a:ext cx="2743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r>
              <a:rPr lang="en-US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2 +       = 8</a:t>
            </a:r>
          </a:p>
        </p:txBody>
      </p:sp>
      <p:sp>
        <p:nvSpPr>
          <p:cNvPr id="42002" name="Rectangle 18">
            <a:extLst>
              <a:ext uri="{FF2B5EF4-FFF2-40B4-BE49-F238E27FC236}">
                <a16:creationId xmlns="" xmlns:a16="http://schemas.microsoft.com/office/drawing/2014/main" id="{09F07548-DEBA-AB76-6DBF-E24AD6DF0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4800" y="4800600"/>
            <a:ext cx="508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003" name="Rectangle 19">
            <a:extLst>
              <a:ext uri="{FF2B5EF4-FFF2-40B4-BE49-F238E27FC236}">
                <a16:creationId xmlns="" xmlns:a16="http://schemas.microsoft.com/office/drawing/2014/main" id="{BE992D15-3588-6AE5-6D8F-8227E9B5D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4800" y="1905000"/>
            <a:ext cx="508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/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68" name="AutoShape 20">
            <a:extLst>
              <a:ext uri="{FF2B5EF4-FFF2-40B4-BE49-F238E27FC236}">
                <a16:creationId xmlns="" xmlns:a16="http://schemas.microsoft.com/office/drawing/2014/main" id="{8A1EE469-C383-117A-5CF1-FBCA22E8CF91}"/>
              </a:ext>
            </a:extLst>
          </p:cNvPr>
          <p:cNvSpPr>
            <a:spLocks noChangeArrowheads="1"/>
          </p:cNvSpPr>
          <p:nvPr/>
        </p:nvSpPr>
        <p:spPr bwMode="auto">
          <a:xfrm rot="11764590" flipH="1">
            <a:off x="3556000" y="4572000"/>
            <a:ext cx="609600" cy="1371600"/>
          </a:xfrm>
          <a:prstGeom prst="curvedLeftArrow">
            <a:avLst>
              <a:gd name="adj1" fmla="val 74552"/>
              <a:gd name="adj2" fmla="val 144698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2069" name="AutoShape 26">
            <a:extLst>
              <a:ext uri="{FF2B5EF4-FFF2-40B4-BE49-F238E27FC236}">
                <a16:creationId xmlns="" xmlns:a16="http://schemas.microsoft.com/office/drawing/2014/main" id="{431B09B9-92BA-634F-C489-AB9F1EC4F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1371600"/>
            <a:ext cx="609600" cy="914400"/>
          </a:xfrm>
          <a:custGeom>
            <a:avLst/>
            <a:gdLst>
              <a:gd name="T0" fmla="*/ 9035824 w 21600"/>
              <a:gd name="T1" fmla="*/ 0 h 21600"/>
              <a:gd name="T2" fmla="*/ 9035824 w 21600"/>
              <a:gd name="T3" fmla="*/ 21788498 h 21600"/>
              <a:gd name="T4" fmla="*/ 1933674 w 21600"/>
              <a:gd name="T5" fmla="*/ 38709597 h 21600"/>
              <a:gd name="T6" fmla="*/ 12903199 w 21600"/>
              <a:gd name="T7" fmla="*/ 10894228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2070" name="AutoShape 27">
            <a:extLst>
              <a:ext uri="{FF2B5EF4-FFF2-40B4-BE49-F238E27FC236}">
                <a16:creationId xmlns="" xmlns:a16="http://schemas.microsoft.com/office/drawing/2014/main" id="{737A235E-F08E-824A-A977-14ADEEAF4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800" y="1524000"/>
            <a:ext cx="1117600" cy="1447800"/>
          </a:xfrm>
          <a:custGeom>
            <a:avLst/>
            <a:gdLst>
              <a:gd name="T0" fmla="*/ 34649119 w 21600"/>
              <a:gd name="T1" fmla="*/ 9623447 h 21600"/>
              <a:gd name="T2" fmla="*/ 17046453 w 21600"/>
              <a:gd name="T3" fmla="*/ 13639884 h 21600"/>
              <a:gd name="T4" fmla="*/ 28165799 w 21600"/>
              <a:gd name="T5" fmla="*/ 29072425 h 21600"/>
              <a:gd name="T6" fmla="*/ 48790220 w 21600"/>
              <a:gd name="T7" fmla="*/ 48521408 h 21600"/>
              <a:gd name="T8" fmla="*/ 37947952 w 21600"/>
              <a:gd name="T9" fmla="*/ 72782120 h 21600"/>
              <a:gd name="T10" fmla="*/ 27105677 w 21600"/>
              <a:gd name="T11" fmla="*/ 48521408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278" y="5399"/>
                  <a:pt x="9760" y="5475"/>
                  <a:pt x="9260" y="5624"/>
                </a:cubicBezTo>
                <a:lnTo>
                  <a:pt x="7721" y="448"/>
                </a:lnTo>
                <a:cubicBezTo>
                  <a:pt x="8720" y="150"/>
                  <a:pt x="9757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2071" name="AutoShape 28">
            <a:extLst>
              <a:ext uri="{FF2B5EF4-FFF2-40B4-BE49-F238E27FC236}">
                <a16:creationId xmlns="" xmlns:a16="http://schemas.microsoft.com/office/drawing/2014/main" id="{6ADD51D2-3684-B568-59A7-8DEE69A2848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502400" y="5181600"/>
            <a:ext cx="508000" cy="1295400"/>
          </a:xfrm>
          <a:prstGeom prst="curvedLeftArrow">
            <a:avLst>
              <a:gd name="adj1" fmla="val 52582"/>
              <a:gd name="adj2" fmla="val 145114"/>
              <a:gd name="adj3" fmla="val 6571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2072" name="AutoShape 29">
            <a:extLst>
              <a:ext uri="{FF2B5EF4-FFF2-40B4-BE49-F238E27FC236}">
                <a16:creationId xmlns="" xmlns:a16="http://schemas.microsoft.com/office/drawing/2014/main" id="{8580F896-40A1-ED69-6E6F-B96B05EB7DC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1582400" y="5181600"/>
            <a:ext cx="406400" cy="1447800"/>
          </a:xfrm>
          <a:prstGeom prst="curvedLeftArrow">
            <a:avLst>
              <a:gd name="adj1" fmla="val 95000"/>
              <a:gd name="adj2" fmla="val 19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vi-VN" altLang="vi-VN"/>
          </a:p>
        </p:txBody>
      </p:sp>
      <p:sp>
        <p:nvSpPr>
          <p:cNvPr id="2073" name="AutoShape 30">
            <a:extLst>
              <a:ext uri="{FF2B5EF4-FFF2-40B4-BE49-F238E27FC236}">
                <a16:creationId xmlns="" xmlns:a16="http://schemas.microsoft.com/office/drawing/2014/main" id="{3C19C33A-5AC7-D56C-7ABB-578B983D10D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24800" y="1752600"/>
            <a:ext cx="812800" cy="1066800"/>
          </a:xfrm>
          <a:prstGeom prst="curvedLeftArrow">
            <a:avLst>
              <a:gd name="adj1" fmla="val 16200"/>
              <a:gd name="adj2" fmla="val 48174"/>
              <a:gd name="adj3" fmla="val 312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vi-VN" altLang="vi-VN"/>
          </a:p>
        </p:txBody>
      </p:sp>
      <p:graphicFrame>
        <p:nvGraphicFramePr>
          <p:cNvPr id="2050" name="Object 31">
            <a:extLst>
              <a:ext uri="{FF2B5EF4-FFF2-40B4-BE49-F238E27FC236}">
                <a16:creationId xmlns="" xmlns:a16="http://schemas.microsoft.com/office/drawing/2014/main" id="{D0FF45AF-00DA-2DBC-EDD6-5A69C46BCC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21600" y="5553075"/>
          <a:ext cx="295910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Bitmap Image" r:id="rId6" imgW="2219635" imgH="1152381" progId="Paint.Picture">
                  <p:embed/>
                </p:oleObj>
              </mc:Choice>
              <mc:Fallback>
                <p:oleObj name="Bitmap Image" r:id="rId6" imgW="2219635" imgH="1152381" progId="Paint.Picture">
                  <p:embed/>
                  <p:pic>
                    <p:nvPicPr>
                      <p:cNvPr id="2050" name="Object 31">
                        <a:extLst>
                          <a:ext uri="{FF2B5EF4-FFF2-40B4-BE49-F238E27FC236}">
                            <a16:creationId xmlns="" xmlns:a16="http://schemas.microsoft.com/office/drawing/2014/main" id="{D0FF45AF-00DA-2DBC-EDD6-5A69C46BCC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1600" y="5553075"/>
                        <a:ext cx="2959100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7" descr="75 cây cầu cho quê nghèo - Tuổi Trẻ Onl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2362199"/>
            <a:ext cx="2117725" cy="138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Ghé thăm đồi Sôcôla độc đáo và quyến rũ của Philipp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6" y="-176415"/>
            <a:ext cx="2096634" cy="154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RỪNG THÔNG ĐÀ LẠT – Đi Đà Lạ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692" y="2791789"/>
            <a:ext cx="2701108" cy="158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42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5" grpId="0" animBg="1"/>
      <p:bldP spid="41997" grpId="0" animBg="1"/>
      <p:bldP spid="41999" grpId="0" animBg="1"/>
      <p:bldP spid="4200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889555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=""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=""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=""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52637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=""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115401" y="1393070"/>
            <a:ext cx="921934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vi 10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=""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E82F7EF4-8260-1E5C-0FDC-9396A004B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0" y="228600"/>
            <a:ext cx="12192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1797CEB-7AA9-9C19-BAEC-3A66D7DF51C0}"/>
              </a:ext>
            </a:extLst>
          </p:cNvPr>
          <p:cNvSpPr txBox="1"/>
          <p:nvPr/>
        </p:nvSpPr>
        <p:spPr>
          <a:xfrm>
            <a:off x="2014538" y="1651000"/>
            <a:ext cx="7416800" cy="1898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=""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=""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=""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=""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=""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=""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=""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=""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=""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=""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52896" y="3134809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=""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=""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=""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7182352265986">
            <a:hlinkClick r:id="" action="ppaction://media"/>
            <a:extLst>
              <a:ext uri="{FF2B5EF4-FFF2-40B4-BE49-F238E27FC236}">
                <a16:creationId xmlns="" xmlns:a16="http://schemas.microsoft.com/office/drawing/2014/main" id="{519730C0-8F9C-3316-8305-F333B83372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140" y="0"/>
            <a:ext cx="5987422" cy="64458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299BD75-C145-16CD-FC0E-EE6920A00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36" y="0"/>
            <a:ext cx="7432963" cy="677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2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4054F104-7F10-4426-BE68-2BF6EDCE0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0B577689-D989-4419-95FA-C875997A2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1097824"/>
            <a:ext cx="2857500" cy="2857500"/>
          </a:xfrm>
          <a:prstGeom prst="rect">
            <a:avLst/>
          </a:prstGeom>
        </p:spPr>
      </p:pic>
      <p:sp>
        <p:nvSpPr>
          <p:cNvPr id="4" name="Hexagon 7">
            <a:extLst>
              <a:ext uri="{FF2B5EF4-FFF2-40B4-BE49-F238E27FC236}">
                <a16:creationId xmlns="" xmlns:a16="http://schemas.microsoft.com/office/drawing/2014/main" id="{1288302C-3E5D-49F7-986D-24EA18F75DF2}"/>
              </a:ext>
            </a:extLst>
          </p:cNvPr>
          <p:cNvSpPr/>
          <p:nvPr/>
        </p:nvSpPr>
        <p:spPr>
          <a:xfrm>
            <a:off x="507621" y="1593123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xagon 8">
            <a:extLst>
              <a:ext uri="{FF2B5EF4-FFF2-40B4-BE49-F238E27FC236}">
                <a16:creationId xmlns="" xmlns:a16="http://schemas.microsoft.com/office/drawing/2014/main" id="{187AEFC4-314B-4283-9246-F22025D7C531}"/>
              </a:ext>
            </a:extLst>
          </p:cNvPr>
          <p:cNvSpPr/>
          <p:nvPr/>
        </p:nvSpPr>
        <p:spPr>
          <a:xfrm>
            <a:off x="2663698" y="412023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endParaRPr kumimoji="0" lang="en-US" sz="6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xagon 9">
            <a:extLst>
              <a:ext uri="{FF2B5EF4-FFF2-40B4-BE49-F238E27FC236}">
                <a16:creationId xmlns="" xmlns:a16="http://schemas.microsoft.com/office/drawing/2014/main" id="{FD926954-2526-4C45-9AB3-5C587F4FDFA0}"/>
              </a:ext>
            </a:extLst>
          </p:cNvPr>
          <p:cNvSpPr/>
          <p:nvPr/>
        </p:nvSpPr>
        <p:spPr>
          <a:xfrm>
            <a:off x="6975852" y="2774223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</a:p>
        </p:txBody>
      </p:sp>
      <p:sp>
        <p:nvSpPr>
          <p:cNvPr id="7" name="Hexagon 12">
            <a:extLst>
              <a:ext uri="{FF2B5EF4-FFF2-40B4-BE49-F238E27FC236}">
                <a16:creationId xmlns="" xmlns:a16="http://schemas.microsoft.com/office/drawing/2014/main" id="{96D91957-B81B-4E00-9498-11DCF9DBBC7D}"/>
              </a:ext>
            </a:extLst>
          </p:cNvPr>
          <p:cNvSpPr/>
          <p:nvPr/>
        </p:nvSpPr>
        <p:spPr>
          <a:xfrm>
            <a:off x="4819775" y="1593123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="" xmlns:a16="http://schemas.microsoft.com/office/drawing/2014/main" id="{9F26179B-FF57-428B-950F-DB251FA09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23" y="3650527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8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FEAE8477-E6A1-4A8A-B515-2A8F56F69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414940"/>
            <a:ext cx="12192529" cy="644306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9C8AA939-D1A8-4104-B40C-D55A1BE86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9" y="2892941"/>
            <a:ext cx="2934336" cy="29343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315B9740-4DC3-45E6-9964-AEBA4FD7B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858" y="273048"/>
            <a:ext cx="2857500" cy="2857500"/>
          </a:xfrm>
          <a:prstGeom prst="rect">
            <a:avLst/>
          </a:prstGeom>
        </p:spPr>
      </p:pic>
      <p:sp>
        <p:nvSpPr>
          <p:cNvPr id="5" name="Speech Bubble: Rectangle with Corners Rounded 7">
            <a:extLst>
              <a:ext uri="{FF2B5EF4-FFF2-40B4-BE49-F238E27FC236}">
                <a16:creationId xmlns="" xmlns:a16="http://schemas.microsoft.com/office/drawing/2014/main" id="{FD664FFB-4593-4F7C-BBC8-320BD41E5F7E}"/>
              </a:ext>
            </a:extLst>
          </p:cNvPr>
          <p:cNvSpPr/>
          <p:nvPr/>
        </p:nvSpPr>
        <p:spPr>
          <a:xfrm>
            <a:off x="1494155" y="802105"/>
            <a:ext cx="7840345" cy="128986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5 + 5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16">
            <a:extLst>
              <a:ext uri="{FF2B5EF4-FFF2-40B4-BE49-F238E27FC236}">
                <a16:creationId xmlns="" xmlns:a16="http://schemas.microsoft.com/office/drawing/2014/main" id="{DDA552C3-FA0A-4200-84C5-E461E63A74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7" name="Rectangle: Rounded Corners 18">
            <a:extLst>
              <a:ext uri="{FF2B5EF4-FFF2-40B4-BE49-F238E27FC236}">
                <a16:creationId xmlns="" xmlns:a16="http://schemas.microsoft.com/office/drawing/2014/main" id="{03F01A70-CE98-473F-A73E-7F983378ACD7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pic>
        <p:nvPicPr>
          <p:cNvPr id="8" name="Picture 19">
            <a:extLst>
              <a:ext uri="{FF2B5EF4-FFF2-40B4-BE49-F238E27FC236}">
                <a16:creationId xmlns="" xmlns:a16="http://schemas.microsoft.com/office/drawing/2014/main" id="{1C65FEE9-FEAC-40B8-9CF1-92CCBCDD7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9" name="Rectangle: Rounded Corners 20">
            <a:extLst>
              <a:ext uri="{FF2B5EF4-FFF2-40B4-BE49-F238E27FC236}">
                <a16:creationId xmlns="" xmlns:a16="http://schemas.microsoft.com/office/drawing/2014/main" id="{2EF38A84-2A65-4654-A6BD-79C3513B7B4A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B. 8</a:t>
            </a:r>
          </a:p>
        </p:txBody>
      </p:sp>
      <p:pic>
        <p:nvPicPr>
          <p:cNvPr id="10" name="Picture 21">
            <a:extLst>
              <a:ext uri="{FF2B5EF4-FFF2-40B4-BE49-F238E27FC236}">
                <a16:creationId xmlns="" xmlns:a16="http://schemas.microsoft.com/office/drawing/2014/main" id="{916EA636-8772-4AD8-A70A-96D7D5E56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43" y="2892941"/>
            <a:ext cx="2934336" cy="2934336"/>
          </a:xfrm>
          <a:prstGeom prst="rect">
            <a:avLst/>
          </a:prstGeom>
        </p:spPr>
      </p:pic>
      <p:sp>
        <p:nvSpPr>
          <p:cNvPr id="11" name="Rectangle: Rounded Corners 22">
            <a:extLst>
              <a:ext uri="{FF2B5EF4-FFF2-40B4-BE49-F238E27FC236}">
                <a16:creationId xmlns="" xmlns:a16="http://schemas.microsoft.com/office/drawing/2014/main" id="{639BAFCC-B649-44F3-9905-120327C151A9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C. 9</a:t>
            </a:r>
          </a:p>
        </p:txBody>
      </p:sp>
      <p:pic>
        <p:nvPicPr>
          <p:cNvPr id="12" name="Picture 23">
            <a:extLst>
              <a:ext uri="{FF2B5EF4-FFF2-40B4-BE49-F238E27FC236}">
                <a16:creationId xmlns="" xmlns:a16="http://schemas.microsoft.com/office/drawing/2014/main" id="{7075B9D1-DCC5-4523-8D17-2FD67C73B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676" y="2812731"/>
            <a:ext cx="2934336" cy="2934336"/>
          </a:xfrm>
          <a:prstGeom prst="rect">
            <a:avLst/>
          </a:prstGeom>
        </p:spPr>
      </p:pic>
      <p:sp>
        <p:nvSpPr>
          <p:cNvPr id="13" name="Rectangle: Rounded Corners 24">
            <a:extLst>
              <a:ext uri="{FF2B5EF4-FFF2-40B4-BE49-F238E27FC236}">
                <a16:creationId xmlns="" xmlns:a16="http://schemas.microsoft.com/office/drawing/2014/main" id="{A64BC9BC-3C0B-417A-854A-51751D1C0925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231920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FEAE8477-E6A1-4A8A-B515-2A8F56F69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414940"/>
            <a:ext cx="12192529" cy="644306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8066CC2F-8793-489E-BF8A-1BA39B97F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5" y="2992545"/>
            <a:ext cx="2934336" cy="29343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D9B000F0-6E55-4EC1-BD92-37352B6774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21" y="274993"/>
            <a:ext cx="2857500" cy="2857500"/>
          </a:xfrm>
          <a:prstGeom prst="rect">
            <a:avLst/>
          </a:prstGeom>
        </p:spPr>
      </p:pic>
      <p:sp>
        <p:nvSpPr>
          <p:cNvPr id="5" name="Speech Bubble: Rectangle with Corners Rounded 7">
            <a:extLst>
              <a:ext uri="{FF2B5EF4-FFF2-40B4-BE49-F238E27FC236}">
                <a16:creationId xmlns="" xmlns:a16="http://schemas.microsoft.com/office/drawing/2014/main" id="{4674B1A4-FB3A-4580-868D-8F790C9AB96F}"/>
              </a:ext>
            </a:extLst>
          </p:cNvPr>
          <p:cNvSpPr/>
          <p:nvPr/>
        </p:nvSpPr>
        <p:spPr>
          <a:xfrm>
            <a:off x="1606450" y="663959"/>
            <a:ext cx="7840345" cy="139746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4 + 4 = </a:t>
            </a:r>
            <a:r>
              <a:rPr lang="en-US" sz="48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16">
            <a:extLst>
              <a:ext uri="{FF2B5EF4-FFF2-40B4-BE49-F238E27FC236}">
                <a16:creationId xmlns="" xmlns:a16="http://schemas.microsoft.com/office/drawing/2014/main" id="{FB3AFB80-58BE-4A23-BC1E-603EC9E801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92" y="1782895"/>
            <a:ext cx="1600706" cy="1607820"/>
          </a:xfrm>
          <a:prstGeom prst="rect">
            <a:avLst/>
          </a:prstGeom>
        </p:spPr>
      </p:pic>
      <p:sp>
        <p:nvSpPr>
          <p:cNvPr id="7" name="Rectangle: Rounded Corners 18">
            <a:extLst>
              <a:ext uri="{FF2B5EF4-FFF2-40B4-BE49-F238E27FC236}">
                <a16:creationId xmlns="" xmlns:a16="http://schemas.microsoft.com/office/drawing/2014/main" id="{29EA4E08-25EE-451C-8252-5FDB7AFC66C0}"/>
              </a:ext>
            </a:extLst>
          </p:cNvPr>
          <p:cNvSpPr/>
          <p:nvPr/>
        </p:nvSpPr>
        <p:spPr>
          <a:xfrm>
            <a:off x="507243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8" name="Picture 19">
            <a:extLst>
              <a:ext uri="{FF2B5EF4-FFF2-40B4-BE49-F238E27FC236}">
                <a16:creationId xmlns="" xmlns:a16="http://schemas.microsoft.com/office/drawing/2014/main" id="{FA8DF39C-35F5-427F-A8C1-575751D02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60" y="2992545"/>
            <a:ext cx="2934336" cy="2934336"/>
          </a:xfrm>
          <a:prstGeom prst="rect">
            <a:avLst/>
          </a:prstGeom>
        </p:spPr>
      </p:pic>
      <p:sp>
        <p:nvSpPr>
          <p:cNvPr id="9" name="Rectangle: Rounded Corners 20">
            <a:extLst>
              <a:ext uri="{FF2B5EF4-FFF2-40B4-BE49-F238E27FC236}">
                <a16:creationId xmlns="" xmlns:a16="http://schemas.microsoft.com/office/drawing/2014/main" id="{A7D76B21-B7F6-4787-9261-864792070152}"/>
              </a:ext>
            </a:extLst>
          </p:cNvPr>
          <p:cNvSpPr/>
          <p:nvPr/>
        </p:nvSpPr>
        <p:spPr>
          <a:xfrm>
            <a:off x="3339538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10" name="Picture 21">
            <a:extLst>
              <a:ext uri="{FF2B5EF4-FFF2-40B4-BE49-F238E27FC236}">
                <a16:creationId xmlns="" xmlns:a16="http://schemas.microsoft.com/office/drawing/2014/main" id="{63725B6E-32B6-4553-AD57-F934C8E3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55" y="2992545"/>
            <a:ext cx="2934336" cy="2934336"/>
          </a:xfrm>
          <a:prstGeom prst="rect">
            <a:avLst/>
          </a:prstGeom>
        </p:spPr>
      </p:pic>
      <p:sp>
        <p:nvSpPr>
          <p:cNvPr id="11" name="Rectangle: Rounded Corners 22">
            <a:extLst>
              <a:ext uri="{FF2B5EF4-FFF2-40B4-BE49-F238E27FC236}">
                <a16:creationId xmlns="" xmlns:a16="http://schemas.microsoft.com/office/drawing/2014/main" id="{AA5EA8A5-6C1D-4C8D-9930-227D3D6E9594}"/>
              </a:ext>
            </a:extLst>
          </p:cNvPr>
          <p:cNvSpPr/>
          <p:nvPr/>
        </p:nvSpPr>
        <p:spPr>
          <a:xfrm>
            <a:off x="6171833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C. 7</a:t>
            </a:r>
          </a:p>
        </p:txBody>
      </p:sp>
      <p:pic>
        <p:nvPicPr>
          <p:cNvPr id="12" name="Picture 23">
            <a:extLst>
              <a:ext uri="{FF2B5EF4-FFF2-40B4-BE49-F238E27FC236}">
                <a16:creationId xmlns="" xmlns:a16="http://schemas.microsoft.com/office/drawing/2014/main" id="{DEBC567F-D5E1-4DE0-9DCD-BE56AB201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050" y="2992545"/>
            <a:ext cx="2934336" cy="2934336"/>
          </a:xfrm>
          <a:prstGeom prst="rect">
            <a:avLst/>
          </a:prstGeom>
        </p:spPr>
      </p:pic>
      <p:sp>
        <p:nvSpPr>
          <p:cNvPr id="13" name="Rectangle: Rounded Corners 24">
            <a:extLst>
              <a:ext uri="{FF2B5EF4-FFF2-40B4-BE49-F238E27FC236}">
                <a16:creationId xmlns="" xmlns:a16="http://schemas.microsoft.com/office/drawing/2014/main" id="{6A4BD7B2-16F4-44D7-8FAA-5C008E7830D1}"/>
              </a:ext>
            </a:extLst>
          </p:cNvPr>
          <p:cNvSpPr/>
          <p:nvPr/>
        </p:nvSpPr>
        <p:spPr>
          <a:xfrm>
            <a:off x="9004128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D. 8</a:t>
            </a:r>
          </a:p>
        </p:txBody>
      </p:sp>
    </p:spTree>
    <p:extLst>
      <p:ext uri="{BB962C8B-B14F-4D97-AF65-F5344CB8AC3E}">
        <p14:creationId xmlns:p14="http://schemas.microsoft.com/office/powerpoint/2010/main" val="144856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FEAE8477-E6A1-4A8A-B515-2A8F56F69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414940"/>
            <a:ext cx="12192529" cy="644306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4B718501-D929-442D-84A3-283C7F761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7" y="3104839"/>
            <a:ext cx="2934336" cy="29343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8B3C4350-5EF0-4271-9DED-602632FD3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866" y="292108"/>
            <a:ext cx="2857500" cy="2857500"/>
          </a:xfrm>
          <a:prstGeom prst="rect">
            <a:avLst/>
          </a:prstGeom>
        </p:spPr>
      </p:pic>
      <p:sp>
        <p:nvSpPr>
          <p:cNvPr id="5" name="Speech Bubble: Rectangle with Corners Rounded 7">
            <a:extLst>
              <a:ext uri="{FF2B5EF4-FFF2-40B4-BE49-F238E27FC236}">
                <a16:creationId xmlns="" xmlns:a16="http://schemas.microsoft.com/office/drawing/2014/main" id="{D30409F3-CE04-424B-8CC7-7A5B70B5BBFC}"/>
              </a:ext>
            </a:extLst>
          </p:cNvPr>
          <p:cNvSpPr/>
          <p:nvPr/>
        </p:nvSpPr>
        <p:spPr>
          <a:xfrm>
            <a:off x="5826023" y="818825"/>
            <a:ext cx="3751848" cy="111893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 + …. = 10 ?</a:t>
            </a:r>
          </a:p>
        </p:txBody>
      </p:sp>
      <p:pic>
        <p:nvPicPr>
          <p:cNvPr id="6" name="Picture 16">
            <a:extLst>
              <a:ext uri="{FF2B5EF4-FFF2-40B4-BE49-F238E27FC236}">
                <a16:creationId xmlns="" xmlns:a16="http://schemas.microsoft.com/office/drawing/2014/main" id="{2B91C263-83D3-4CF7-BFD5-BBAB4738A2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4" y="1895189"/>
            <a:ext cx="1600706" cy="1607820"/>
          </a:xfrm>
          <a:prstGeom prst="rect">
            <a:avLst/>
          </a:prstGeom>
        </p:spPr>
      </p:pic>
      <p:sp>
        <p:nvSpPr>
          <p:cNvPr id="7" name="Rectangle: Rounded Corners 18">
            <a:extLst>
              <a:ext uri="{FF2B5EF4-FFF2-40B4-BE49-F238E27FC236}">
                <a16:creationId xmlns="" xmlns:a16="http://schemas.microsoft.com/office/drawing/2014/main" id="{FE3448FA-8E09-45E9-9B6D-7F716A3F3BE9}"/>
              </a:ext>
            </a:extLst>
          </p:cNvPr>
          <p:cNvSpPr/>
          <p:nvPr/>
        </p:nvSpPr>
        <p:spPr>
          <a:xfrm>
            <a:off x="523285" y="601617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A. 0</a:t>
            </a:r>
          </a:p>
        </p:txBody>
      </p:sp>
      <p:pic>
        <p:nvPicPr>
          <p:cNvPr id="8" name="Picture 19">
            <a:extLst>
              <a:ext uri="{FF2B5EF4-FFF2-40B4-BE49-F238E27FC236}">
                <a16:creationId xmlns="" xmlns:a16="http://schemas.microsoft.com/office/drawing/2014/main" id="{BB308518-C4FC-48FA-BCEC-CE2830DC4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02" y="3104839"/>
            <a:ext cx="2934336" cy="2934336"/>
          </a:xfrm>
          <a:prstGeom prst="rect">
            <a:avLst/>
          </a:prstGeom>
        </p:spPr>
      </p:pic>
      <p:sp>
        <p:nvSpPr>
          <p:cNvPr id="9" name="Rectangle: Rounded Corners 20">
            <a:extLst>
              <a:ext uri="{FF2B5EF4-FFF2-40B4-BE49-F238E27FC236}">
                <a16:creationId xmlns="" xmlns:a16="http://schemas.microsoft.com/office/drawing/2014/main" id="{DE4F5949-6DA1-422B-A765-4C53B8B06158}"/>
              </a:ext>
            </a:extLst>
          </p:cNvPr>
          <p:cNvSpPr/>
          <p:nvPr/>
        </p:nvSpPr>
        <p:spPr>
          <a:xfrm>
            <a:off x="3355580" y="601617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B. 10</a:t>
            </a:r>
          </a:p>
        </p:txBody>
      </p:sp>
      <p:pic>
        <p:nvPicPr>
          <p:cNvPr id="10" name="Picture 21">
            <a:extLst>
              <a:ext uri="{FF2B5EF4-FFF2-40B4-BE49-F238E27FC236}">
                <a16:creationId xmlns="" xmlns:a16="http://schemas.microsoft.com/office/drawing/2014/main" id="{70A016B2-8D4E-4DA1-88F2-45F072D70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797" y="3104839"/>
            <a:ext cx="2934336" cy="2934336"/>
          </a:xfrm>
          <a:prstGeom prst="rect">
            <a:avLst/>
          </a:prstGeom>
        </p:spPr>
      </p:pic>
      <p:sp>
        <p:nvSpPr>
          <p:cNvPr id="11" name="Rectangle: Rounded Corners 22">
            <a:extLst>
              <a:ext uri="{FF2B5EF4-FFF2-40B4-BE49-F238E27FC236}">
                <a16:creationId xmlns="" xmlns:a16="http://schemas.microsoft.com/office/drawing/2014/main" id="{AEED75F7-3DF8-4D30-B6F0-F8937CCBE310}"/>
              </a:ext>
            </a:extLst>
          </p:cNvPr>
          <p:cNvSpPr/>
          <p:nvPr/>
        </p:nvSpPr>
        <p:spPr>
          <a:xfrm>
            <a:off x="6187875" y="601617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C. 8</a:t>
            </a:r>
          </a:p>
        </p:txBody>
      </p:sp>
      <p:pic>
        <p:nvPicPr>
          <p:cNvPr id="12" name="Picture 23">
            <a:extLst>
              <a:ext uri="{FF2B5EF4-FFF2-40B4-BE49-F238E27FC236}">
                <a16:creationId xmlns="" xmlns:a16="http://schemas.microsoft.com/office/drawing/2014/main" id="{E2A13105-1392-4EE8-8A7B-39444952C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092" y="3104839"/>
            <a:ext cx="2934336" cy="2934336"/>
          </a:xfrm>
          <a:prstGeom prst="rect">
            <a:avLst/>
          </a:prstGeom>
        </p:spPr>
      </p:pic>
      <p:sp>
        <p:nvSpPr>
          <p:cNvPr id="13" name="Rectangle: Rounded Corners 24">
            <a:extLst>
              <a:ext uri="{FF2B5EF4-FFF2-40B4-BE49-F238E27FC236}">
                <a16:creationId xmlns="" xmlns:a16="http://schemas.microsoft.com/office/drawing/2014/main" id="{C59F770F-A400-4AF8-9D51-65237CC4B563}"/>
              </a:ext>
            </a:extLst>
          </p:cNvPr>
          <p:cNvSpPr/>
          <p:nvPr/>
        </p:nvSpPr>
        <p:spPr>
          <a:xfrm>
            <a:off x="9020170" y="601617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66133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FEAE8477-E6A1-4A8A-B515-2A8F56F69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414940"/>
            <a:ext cx="12192529" cy="644306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4265AB7-9B6B-43A3-A58A-B2A8C1109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414940"/>
            <a:ext cx="12192529" cy="644306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7925F9F8-2F01-4685-8F6B-2C2BDFF74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5" y="2992545"/>
            <a:ext cx="2934336" cy="2934336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4F0A9CB8-88E0-4256-BFC1-6306B11181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21" y="274993"/>
            <a:ext cx="2857500" cy="2857500"/>
          </a:xfrm>
          <a:prstGeom prst="rect">
            <a:avLst/>
          </a:prstGeom>
        </p:spPr>
      </p:pic>
      <p:sp>
        <p:nvSpPr>
          <p:cNvPr id="6" name="Speech Bubble: Rectangle with Corners Rounded 7">
            <a:extLst>
              <a:ext uri="{FF2B5EF4-FFF2-40B4-BE49-F238E27FC236}">
                <a16:creationId xmlns="" xmlns:a16="http://schemas.microsoft.com/office/drawing/2014/main" id="{BEA8DFF1-7E3F-4EAC-A113-2144BF014BDD}"/>
              </a:ext>
            </a:extLst>
          </p:cNvPr>
          <p:cNvSpPr/>
          <p:nvPr/>
        </p:nvSpPr>
        <p:spPr>
          <a:xfrm>
            <a:off x="5823284" y="663959"/>
            <a:ext cx="3623511" cy="139746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 + 2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=  ?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="" xmlns:a16="http://schemas.microsoft.com/office/drawing/2014/main" id="{8DDD2AA6-9508-451C-9F61-0822DFAC03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92" y="1782895"/>
            <a:ext cx="1600706" cy="1607820"/>
          </a:xfrm>
          <a:prstGeom prst="rect">
            <a:avLst/>
          </a:prstGeom>
        </p:spPr>
      </p:pic>
      <p:sp>
        <p:nvSpPr>
          <p:cNvPr id="8" name="Rectangle: Rounded Corners 18">
            <a:extLst>
              <a:ext uri="{FF2B5EF4-FFF2-40B4-BE49-F238E27FC236}">
                <a16:creationId xmlns="" xmlns:a16="http://schemas.microsoft.com/office/drawing/2014/main" id="{20CCCA12-6A53-4F6D-AEF5-D957D18775DA}"/>
              </a:ext>
            </a:extLst>
          </p:cNvPr>
          <p:cNvSpPr/>
          <p:nvPr/>
        </p:nvSpPr>
        <p:spPr>
          <a:xfrm>
            <a:off x="507243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pic>
        <p:nvPicPr>
          <p:cNvPr id="9" name="Picture 19">
            <a:extLst>
              <a:ext uri="{FF2B5EF4-FFF2-40B4-BE49-F238E27FC236}">
                <a16:creationId xmlns="" xmlns:a16="http://schemas.microsoft.com/office/drawing/2014/main" id="{B442B3D3-74AC-4DB2-B2D4-BDBFC9F2C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60" y="2992545"/>
            <a:ext cx="2934336" cy="2934336"/>
          </a:xfrm>
          <a:prstGeom prst="rect">
            <a:avLst/>
          </a:prstGeom>
        </p:spPr>
      </p:pic>
      <p:sp>
        <p:nvSpPr>
          <p:cNvPr id="10" name="Rectangle: Rounded Corners 20">
            <a:extLst>
              <a:ext uri="{FF2B5EF4-FFF2-40B4-BE49-F238E27FC236}">
                <a16:creationId xmlns="" xmlns:a16="http://schemas.microsoft.com/office/drawing/2014/main" id="{E0AE5F64-929F-47CD-9B6F-9529610E77F7}"/>
              </a:ext>
            </a:extLst>
          </p:cNvPr>
          <p:cNvSpPr/>
          <p:nvPr/>
        </p:nvSpPr>
        <p:spPr>
          <a:xfrm>
            <a:off x="3339538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B. 8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="" xmlns:a16="http://schemas.microsoft.com/office/drawing/2014/main" id="{6D8AFD31-7402-4245-8955-D88FD5F52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39" y="2981043"/>
            <a:ext cx="2934336" cy="2934336"/>
          </a:xfrm>
          <a:prstGeom prst="rect">
            <a:avLst/>
          </a:prstGeom>
        </p:spPr>
      </p:pic>
      <p:sp>
        <p:nvSpPr>
          <p:cNvPr id="12" name="Rectangle: Rounded Corners 22">
            <a:extLst>
              <a:ext uri="{FF2B5EF4-FFF2-40B4-BE49-F238E27FC236}">
                <a16:creationId xmlns="" xmlns:a16="http://schemas.microsoft.com/office/drawing/2014/main" id="{377C9855-F144-4502-AC09-AC53C5506F6A}"/>
              </a:ext>
            </a:extLst>
          </p:cNvPr>
          <p:cNvSpPr/>
          <p:nvPr/>
        </p:nvSpPr>
        <p:spPr>
          <a:xfrm>
            <a:off x="6171833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23">
            <a:extLst>
              <a:ext uri="{FF2B5EF4-FFF2-40B4-BE49-F238E27FC236}">
                <a16:creationId xmlns="" xmlns:a16="http://schemas.microsoft.com/office/drawing/2014/main" id="{F31AC229-CDAB-415C-AEE0-DD3171BE70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736" y="2893136"/>
            <a:ext cx="2934336" cy="2934336"/>
          </a:xfrm>
          <a:prstGeom prst="rect">
            <a:avLst/>
          </a:prstGeom>
        </p:spPr>
      </p:pic>
      <p:sp>
        <p:nvSpPr>
          <p:cNvPr id="14" name="Rectangle: Rounded Corners 24">
            <a:extLst>
              <a:ext uri="{FF2B5EF4-FFF2-40B4-BE49-F238E27FC236}">
                <a16:creationId xmlns="" xmlns:a16="http://schemas.microsoft.com/office/drawing/2014/main" id="{A65D503D-CBA6-47FF-96D7-014A82708388}"/>
              </a:ext>
            </a:extLst>
          </p:cNvPr>
          <p:cNvSpPr/>
          <p:nvPr/>
        </p:nvSpPr>
        <p:spPr>
          <a:xfrm>
            <a:off x="9004128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D.6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85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FEAE8477-E6A1-4A8A-B515-2A8F56F69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414940"/>
            <a:ext cx="12192529" cy="644306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6970D36E-F9D8-4F42-86B3-814BD6CCD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414940"/>
            <a:ext cx="12192529" cy="644306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D0957CCF-FED1-444E-A33C-B09353670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5" y="2992545"/>
            <a:ext cx="2934336" cy="2934336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741E5838-F339-4BDE-8CC4-720D57636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21" y="274993"/>
            <a:ext cx="2857500" cy="2857500"/>
          </a:xfrm>
          <a:prstGeom prst="rect">
            <a:avLst/>
          </a:prstGeom>
        </p:spPr>
      </p:pic>
      <p:sp>
        <p:nvSpPr>
          <p:cNvPr id="6" name="Speech Bubble: Rectangle with Corners Rounded 7">
            <a:extLst>
              <a:ext uri="{FF2B5EF4-FFF2-40B4-BE49-F238E27FC236}">
                <a16:creationId xmlns="" xmlns:a16="http://schemas.microsoft.com/office/drawing/2014/main" id="{92DA8851-4471-468B-BA9D-2CABEE962576}"/>
              </a:ext>
            </a:extLst>
          </p:cNvPr>
          <p:cNvSpPr/>
          <p:nvPr/>
        </p:nvSpPr>
        <p:spPr>
          <a:xfrm>
            <a:off x="2298870" y="663959"/>
            <a:ext cx="7147926" cy="139746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="" xmlns:a16="http://schemas.microsoft.com/office/drawing/2014/main" id="{A2BDF403-C5CC-46CF-9FAA-469B0722A6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92" y="1782895"/>
            <a:ext cx="1600706" cy="1607820"/>
          </a:xfrm>
          <a:prstGeom prst="rect">
            <a:avLst/>
          </a:prstGeom>
        </p:spPr>
      </p:pic>
      <p:sp>
        <p:nvSpPr>
          <p:cNvPr id="8" name="Rectangle: Rounded Corners 18">
            <a:extLst>
              <a:ext uri="{FF2B5EF4-FFF2-40B4-BE49-F238E27FC236}">
                <a16:creationId xmlns="" xmlns:a16="http://schemas.microsoft.com/office/drawing/2014/main" id="{F87C21BF-C62D-458E-B004-D529179DAED9}"/>
              </a:ext>
            </a:extLst>
          </p:cNvPr>
          <p:cNvSpPr/>
          <p:nvPr/>
        </p:nvSpPr>
        <p:spPr>
          <a:xfrm>
            <a:off x="507243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pic>
        <p:nvPicPr>
          <p:cNvPr id="9" name="Picture 19">
            <a:extLst>
              <a:ext uri="{FF2B5EF4-FFF2-40B4-BE49-F238E27FC236}">
                <a16:creationId xmlns="" xmlns:a16="http://schemas.microsoft.com/office/drawing/2014/main" id="{482DF7CA-E90E-47AF-A383-6C3467A2F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60" y="2992545"/>
            <a:ext cx="2934336" cy="2934336"/>
          </a:xfrm>
          <a:prstGeom prst="rect">
            <a:avLst/>
          </a:prstGeom>
        </p:spPr>
      </p:pic>
      <p:sp>
        <p:nvSpPr>
          <p:cNvPr id="10" name="Rectangle: Rounded Corners 20">
            <a:extLst>
              <a:ext uri="{FF2B5EF4-FFF2-40B4-BE49-F238E27FC236}">
                <a16:creationId xmlns="" xmlns:a16="http://schemas.microsoft.com/office/drawing/2014/main" id="{F6BEE257-1B0C-4102-A91B-569418EE4C1E}"/>
              </a:ext>
            </a:extLst>
          </p:cNvPr>
          <p:cNvSpPr/>
          <p:nvPr/>
        </p:nvSpPr>
        <p:spPr>
          <a:xfrm>
            <a:off x="3339538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="" xmlns:a16="http://schemas.microsoft.com/office/drawing/2014/main" id="{1F471EA6-F7CD-43A4-B40A-67C1CF880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55" y="2992545"/>
            <a:ext cx="2934336" cy="2934336"/>
          </a:xfrm>
          <a:prstGeom prst="rect">
            <a:avLst/>
          </a:prstGeom>
        </p:spPr>
      </p:pic>
      <p:sp>
        <p:nvSpPr>
          <p:cNvPr id="12" name="Rectangle: Rounded Corners 22">
            <a:extLst>
              <a:ext uri="{FF2B5EF4-FFF2-40B4-BE49-F238E27FC236}">
                <a16:creationId xmlns="" xmlns:a16="http://schemas.microsoft.com/office/drawing/2014/main" id="{206B26A0-7671-4E8A-95BC-ED33FEFC5CB2}"/>
              </a:ext>
            </a:extLst>
          </p:cNvPr>
          <p:cNvSpPr/>
          <p:nvPr/>
        </p:nvSpPr>
        <p:spPr>
          <a:xfrm>
            <a:off x="6171833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C. 1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="" xmlns:a16="http://schemas.microsoft.com/office/drawing/2014/main" id="{E8A597B0-4FF0-4FD7-92BD-BFB67F0C6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050" y="2992545"/>
            <a:ext cx="2934336" cy="2934336"/>
          </a:xfrm>
          <a:prstGeom prst="rect">
            <a:avLst/>
          </a:prstGeom>
        </p:spPr>
      </p:pic>
      <p:sp>
        <p:nvSpPr>
          <p:cNvPr id="14" name="Rectangle: Rounded Corners 24">
            <a:extLst>
              <a:ext uri="{FF2B5EF4-FFF2-40B4-BE49-F238E27FC236}">
                <a16:creationId xmlns="" xmlns:a16="http://schemas.microsoft.com/office/drawing/2014/main" id="{8AE838D0-14BC-4EF7-9DBC-8690943B641D}"/>
              </a:ext>
            </a:extLst>
          </p:cNvPr>
          <p:cNvSpPr/>
          <p:nvPr/>
        </p:nvSpPr>
        <p:spPr>
          <a:xfrm>
            <a:off x="9004128" y="59038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92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</TotalTime>
  <Words>242</Words>
  <Application>Microsoft Office PowerPoint</Application>
  <PresentationFormat>Custom</PresentationFormat>
  <Paragraphs>77</Paragraphs>
  <Slides>25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Bitmap Image</vt:lpstr>
      <vt:lpstr> Phép cộng trong phạm vi 10 (Tiếp theo) 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MP</cp:lastModifiedBy>
  <cp:revision>60</cp:revision>
  <dcterms:created xsi:type="dcterms:W3CDTF">2021-11-25T10:49:45Z</dcterms:created>
  <dcterms:modified xsi:type="dcterms:W3CDTF">2025-11-05T14:19:16Z</dcterms:modified>
</cp:coreProperties>
</file>