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media/image26.jpg" ContentType="image/unknown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6" r:id="rId3"/>
    <p:sldMasterId id="2147483688" r:id="rId4"/>
    <p:sldMasterId id="2147483715" r:id="rId5"/>
    <p:sldMasterId id="2147483718" r:id="rId6"/>
    <p:sldMasterId id="2147483730" r:id="rId7"/>
    <p:sldMasterId id="2147483742" r:id="rId8"/>
  </p:sldMasterIdLst>
  <p:notesMasterIdLst>
    <p:notesMasterId r:id="rId44"/>
  </p:notesMasterIdLst>
  <p:sldIdLst>
    <p:sldId id="359" r:id="rId9"/>
    <p:sldId id="337" r:id="rId10"/>
    <p:sldId id="338" r:id="rId11"/>
    <p:sldId id="411" r:id="rId12"/>
    <p:sldId id="412" r:id="rId13"/>
    <p:sldId id="413" r:id="rId14"/>
    <p:sldId id="434" r:id="rId15"/>
    <p:sldId id="433" r:id="rId16"/>
    <p:sldId id="421" r:id="rId17"/>
    <p:sldId id="426" r:id="rId18"/>
    <p:sldId id="429" r:id="rId19"/>
    <p:sldId id="329" r:id="rId20"/>
    <p:sldId id="435" r:id="rId21"/>
    <p:sldId id="436" r:id="rId22"/>
    <p:sldId id="334" r:id="rId23"/>
    <p:sldId id="428" r:id="rId24"/>
    <p:sldId id="298" r:id="rId25"/>
    <p:sldId id="431" r:id="rId26"/>
    <p:sldId id="432" r:id="rId27"/>
    <p:sldId id="422" r:id="rId28"/>
    <p:sldId id="321" r:id="rId29"/>
    <p:sldId id="276" r:id="rId30"/>
    <p:sldId id="417" r:id="rId31"/>
    <p:sldId id="293" r:id="rId32"/>
    <p:sldId id="346" r:id="rId33"/>
    <p:sldId id="347" r:id="rId34"/>
    <p:sldId id="348" r:id="rId35"/>
    <p:sldId id="349" r:id="rId36"/>
    <p:sldId id="314" r:id="rId37"/>
    <p:sldId id="297" r:id="rId38"/>
    <p:sldId id="425" r:id="rId39"/>
    <p:sldId id="342" r:id="rId40"/>
    <p:sldId id="295" r:id="rId41"/>
    <p:sldId id="327" r:id="rId42"/>
    <p:sldId id="41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83CB"/>
    <a:srgbClr val="76E3FF"/>
    <a:srgbClr val="A3DBFF"/>
    <a:srgbClr val="215968"/>
    <a:srgbClr val="F7E4CD"/>
    <a:srgbClr val="ED5565"/>
    <a:srgbClr val="F49398"/>
    <a:srgbClr val="A3AD8F"/>
    <a:srgbClr val="F8B8B6"/>
    <a:srgbClr val="B9B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08" autoAdjust="0"/>
    <p:restoredTop sz="93842" autoAdjust="0"/>
  </p:normalViewPr>
  <p:slideViewPr>
    <p:cSldViewPr snapToGrid="0">
      <p:cViewPr varScale="1">
        <p:scale>
          <a:sx n="64" d="100"/>
          <a:sy n="64" d="100"/>
        </p:scale>
        <p:origin x="51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56080-CADA-4060-8714-F97522DDA1FB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882B1-8159-4A3F-989B-E1BD72070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4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605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8ACDE-4040-5F20-E23B-D0C14C1B8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98386C-AF1D-7CBE-7EF5-24606A8EC9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E9E09-3A3A-D465-2D18-9F8614983F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7A784-73AD-EC50-3A92-02163ECA61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882B1-8159-4A3F-989B-E1BD72070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544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573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64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859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37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0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98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53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09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0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59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17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01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AD8205A-7A42-46E5-A748-B103A76D3D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024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7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6E869C7-99AE-4C77-84EE-10E1DE9271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0882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CA529-9372-4CDA-8CF1-6B504CB58E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372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89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29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6086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149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1251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030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9164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4054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"/>
          <p:cNvSpPr/>
          <p:nvPr/>
        </p:nvSpPr>
        <p:spPr>
          <a:xfrm>
            <a:off x="963800" y="1662313"/>
            <a:ext cx="10264400" cy="4655700"/>
          </a:xfrm>
          <a:prstGeom prst="plaque">
            <a:avLst>
              <a:gd name="adj" fmla="val 2726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9" name="Google Shape;309;p6"/>
          <p:cNvSpPr/>
          <p:nvPr/>
        </p:nvSpPr>
        <p:spPr>
          <a:xfrm>
            <a:off x="967600" y="539988"/>
            <a:ext cx="10264400" cy="816900"/>
          </a:xfrm>
          <a:prstGeom prst="plaque">
            <a:avLst>
              <a:gd name="adj" fmla="val 14810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10" name="Google Shape;310;p6"/>
          <p:cNvSpPr txBox="1">
            <a:spLocks noGrp="1"/>
          </p:cNvSpPr>
          <p:nvPr>
            <p:ph type="title"/>
          </p:nvPr>
        </p:nvSpPr>
        <p:spPr>
          <a:xfrm>
            <a:off x="960000" y="593363"/>
            <a:ext cx="102720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3182D"/>
              </a:buClr>
              <a:buSzPts val="3200"/>
              <a:buNone/>
              <a:defRPr>
                <a:solidFill>
                  <a:srgbClr val="33182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11" name="Google Shape;311;p6"/>
          <p:cNvGrpSpPr/>
          <p:nvPr/>
        </p:nvGrpSpPr>
        <p:grpSpPr>
          <a:xfrm>
            <a:off x="1250445" y="1677993"/>
            <a:ext cx="9691116" cy="4487597"/>
            <a:chOff x="937833" y="1720955"/>
            <a:chExt cx="7268337" cy="4487597"/>
          </a:xfrm>
        </p:grpSpPr>
        <p:grpSp>
          <p:nvGrpSpPr>
            <p:cNvPr id="312" name="Google Shape;312;p6"/>
            <p:cNvGrpSpPr/>
            <p:nvPr/>
          </p:nvGrpSpPr>
          <p:grpSpPr>
            <a:xfrm>
              <a:off x="937833" y="1720955"/>
              <a:ext cx="7268337" cy="3024497"/>
              <a:chOff x="1047370" y="1835680"/>
              <a:chExt cx="7268337" cy="3024497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879092" y="2285221"/>
                <a:ext cx="58210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519" extrusionOk="0">
                    <a:moveTo>
                      <a:pt x="490" y="1"/>
                    </a:moveTo>
                    <a:lnTo>
                      <a:pt x="1" y="62"/>
                    </a:lnTo>
                    <a:lnTo>
                      <a:pt x="195" y="1519"/>
                    </a:lnTo>
                    <a:lnTo>
                      <a:pt x="684" y="1458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994886" y="3401594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0" y="347"/>
                    </a:lnTo>
                    <a:lnTo>
                      <a:pt x="1040" y="1387"/>
                    </a:lnTo>
                    <a:lnTo>
                      <a:pt x="1386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1804363" y="4048626"/>
                <a:ext cx="65858" cy="13078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539" extrusionOk="0">
                    <a:moveTo>
                      <a:pt x="489" y="0"/>
                    </a:moveTo>
                    <a:lnTo>
                      <a:pt x="0" y="92"/>
                    </a:lnTo>
                    <a:lnTo>
                      <a:pt x="295" y="1539"/>
                    </a:lnTo>
                    <a:lnTo>
                      <a:pt x="775" y="1448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1559199" y="4796019"/>
                <a:ext cx="130865" cy="6415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55" extrusionOk="0">
                    <a:moveTo>
                      <a:pt x="93" y="1"/>
                    </a:moveTo>
                    <a:lnTo>
                      <a:pt x="0" y="480"/>
                    </a:lnTo>
                    <a:lnTo>
                      <a:pt x="1448" y="755"/>
                    </a:lnTo>
                    <a:lnTo>
                      <a:pt x="1540" y="276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2608094" y="3231805"/>
                <a:ext cx="174119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93" extrusionOk="0">
                    <a:moveTo>
                      <a:pt x="377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8" y="1133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7414931" y="2976357"/>
                <a:ext cx="11268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438" extrusionOk="0">
                    <a:moveTo>
                      <a:pt x="958" y="1"/>
                    </a:moveTo>
                    <a:lnTo>
                      <a:pt x="0" y="1111"/>
                    </a:lnTo>
                    <a:lnTo>
                      <a:pt x="367" y="1437"/>
                    </a:lnTo>
                    <a:lnTo>
                      <a:pt x="1325" y="316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7950978" y="2803169"/>
                <a:ext cx="128316" cy="52856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22" extrusionOk="0">
                    <a:moveTo>
                      <a:pt x="41" y="0"/>
                    </a:moveTo>
                    <a:lnTo>
                      <a:pt x="1" y="490"/>
                    </a:lnTo>
                    <a:lnTo>
                      <a:pt x="1468" y="622"/>
                    </a:lnTo>
                    <a:lnTo>
                      <a:pt x="1509" y="13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1443118" y="3774058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19" y="530"/>
                      <a:pt x="531" y="41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7898206" y="4618497"/>
                <a:ext cx="144717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243" extrusionOk="0">
                    <a:moveTo>
                      <a:pt x="622" y="1"/>
                    </a:moveTo>
                    <a:lnTo>
                      <a:pt x="0" y="368"/>
                    </a:lnTo>
                    <a:lnTo>
                      <a:pt x="1081" y="2243"/>
                    </a:lnTo>
                    <a:lnTo>
                      <a:pt x="1702" y="1886"/>
                    </a:lnTo>
                    <a:lnTo>
                      <a:pt x="62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6742832" y="2001135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2" y="1"/>
                    </a:moveTo>
                    <a:lnTo>
                      <a:pt x="0" y="1346"/>
                    </a:lnTo>
                    <a:lnTo>
                      <a:pt x="449" y="1550"/>
                    </a:lnTo>
                    <a:lnTo>
                      <a:pt x="1040" y="204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842" y="3399894"/>
                <a:ext cx="113530" cy="12134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28" extrusionOk="0">
                    <a:moveTo>
                      <a:pt x="368" y="0"/>
                    </a:moveTo>
                    <a:lnTo>
                      <a:pt x="1" y="326"/>
                    </a:lnTo>
                    <a:lnTo>
                      <a:pt x="969" y="1427"/>
                    </a:lnTo>
                    <a:lnTo>
                      <a:pt x="1336" y="1111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329664" y="478650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23"/>
                      <a:pt x="0" y="266"/>
                    </a:cubicBezTo>
                    <a:cubicBezTo>
                      <a:pt x="0" y="409"/>
                      <a:pt x="113" y="531"/>
                      <a:pt x="265" y="531"/>
                    </a:cubicBezTo>
                    <a:cubicBezTo>
                      <a:pt x="408" y="531"/>
                      <a:pt x="530" y="40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6352184" y="257967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13"/>
                      <a:pt x="0" y="266"/>
                    </a:cubicBezTo>
                    <a:cubicBezTo>
                      <a:pt x="0" y="408"/>
                      <a:pt x="113" y="531"/>
                      <a:pt x="265" y="531"/>
                    </a:cubicBezTo>
                    <a:cubicBezTo>
                      <a:pt x="408" y="531"/>
                      <a:pt x="530" y="408"/>
                      <a:pt x="530" y="266"/>
                    </a:cubicBezTo>
                    <a:cubicBezTo>
                      <a:pt x="530" y="11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825092" y="4121368"/>
                <a:ext cx="58125" cy="13001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530" extrusionOk="0">
                    <a:moveTo>
                      <a:pt x="489" y="0"/>
                    </a:moveTo>
                    <a:lnTo>
                      <a:pt x="0" y="62"/>
                    </a:lnTo>
                    <a:lnTo>
                      <a:pt x="194" y="1529"/>
                    </a:lnTo>
                    <a:lnTo>
                      <a:pt x="683" y="145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571344" y="3125326"/>
                <a:ext cx="137749" cy="155084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825" extrusionOk="0">
                    <a:moveTo>
                      <a:pt x="1142" y="1"/>
                    </a:moveTo>
                    <a:lnTo>
                      <a:pt x="0" y="1448"/>
                    </a:lnTo>
                    <a:lnTo>
                      <a:pt x="479" y="1825"/>
                    </a:lnTo>
                    <a:lnTo>
                      <a:pt x="1621" y="377"/>
                    </a:lnTo>
                    <a:lnTo>
                      <a:pt x="114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5224512" y="3210220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1" y="347"/>
                    </a:lnTo>
                    <a:lnTo>
                      <a:pt x="1040" y="1387"/>
                    </a:lnTo>
                    <a:lnTo>
                      <a:pt x="1387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5803984" y="3288996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76"/>
                    </a:cubicBezTo>
                    <a:cubicBezTo>
                      <a:pt x="0" y="419"/>
                      <a:pt x="123" y="541"/>
                      <a:pt x="265" y="541"/>
                    </a:cubicBezTo>
                    <a:cubicBezTo>
                      <a:pt x="408" y="541"/>
                      <a:pt x="530" y="419"/>
                      <a:pt x="530" y="27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6933355" y="358863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2" y="1"/>
                      <a:pt x="1" y="123"/>
                      <a:pt x="1" y="266"/>
                    </a:cubicBezTo>
                    <a:cubicBezTo>
                      <a:pt x="1" y="409"/>
                      <a:pt x="112" y="531"/>
                      <a:pt x="266" y="531"/>
                    </a:cubicBezTo>
                    <a:cubicBezTo>
                      <a:pt x="408" y="531"/>
                      <a:pt x="531" y="40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3208216" y="286206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13" y="0"/>
                      <a:pt x="1" y="123"/>
                      <a:pt x="1" y="265"/>
                    </a:cubicBezTo>
                    <a:cubicBezTo>
                      <a:pt x="1" y="418"/>
                      <a:pt x="113" y="530"/>
                      <a:pt x="266" y="530"/>
                    </a:cubicBezTo>
                    <a:cubicBezTo>
                      <a:pt x="409" y="530"/>
                      <a:pt x="531" y="418"/>
                      <a:pt x="531" y="265"/>
                    </a:cubicBezTo>
                    <a:cubicBezTo>
                      <a:pt x="531" y="12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1048220" y="3068985"/>
                <a:ext cx="174204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693" extrusionOk="0">
                    <a:moveTo>
                      <a:pt x="378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9" y="1133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1047370" y="2328560"/>
                <a:ext cx="174119" cy="14293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82" extrusionOk="0">
                    <a:moveTo>
                      <a:pt x="377" y="0"/>
                    </a:moveTo>
                    <a:lnTo>
                      <a:pt x="0" y="551"/>
                    </a:lnTo>
                    <a:lnTo>
                      <a:pt x="1672" y="1681"/>
                    </a:lnTo>
                    <a:lnTo>
                      <a:pt x="2049" y="1121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648427" y="2699240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5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18"/>
                      <a:pt x="123" y="530"/>
                      <a:pt x="275" y="530"/>
                    </a:cubicBezTo>
                    <a:cubicBezTo>
                      <a:pt x="418" y="530"/>
                      <a:pt x="540" y="418"/>
                      <a:pt x="540" y="265"/>
                    </a:cubicBezTo>
                    <a:cubicBezTo>
                      <a:pt x="540" y="123"/>
                      <a:pt x="418" y="0"/>
                      <a:pt x="27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5" name="Google Shape;335;p6"/>
              <p:cNvSpPr/>
              <p:nvPr/>
            </p:nvSpPr>
            <p:spPr>
              <a:xfrm>
                <a:off x="7310067" y="4701692"/>
                <a:ext cx="45123" cy="4503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0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6" name="Google Shape;336;p6"/>
              <p:cNvSpPr/>
              <p:nvPr/>
            </p:nvSpPr>
            <p:spPr>
              <a:xfrm>
                <a:off x="7563899" y="379657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2"/>
                      <a:pt x="0" y="265"/>
                    </a:cubicBezTo>
                    <a:cubicBezTo>
                      <a:pt x="0" y="418"/>
                      <a:pt x="112" y="530"/>
                      <a:pt x="265" y="530"/>
                    </a:cubicBezTo>
                    <a:cubicBezTo>
                      <a:pt x="408" y="530"/>
                      <a:pt x="530" y="418"/>
                      <a:pt x="530" y="265"/>
                    </a:cubicBezTo>
                    <a:cubicBezTo>
                      <a:pt x="530" y="122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7" name="Google Shape;337;p6"/>
              <p:cNvSpPr/>
              <p:nvPr/>
            </p:nvSpPr>
            <p:spPr>
              <a:xfrm>
                <a:off x="8270584" y="4280705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08"/>
                      <a:pt x="113" y="531"/>
                      <a:pt x="266" y="531"/>
                    </a:cubicBezTo>
                    <a:cubicBezTo>
                      <a:pt x="409" y="531"/>
                      <a:pt x="531" y="408"/>
                      <a:pt x="531" y="266"/>
                    </a:cubicBezTo>
                    <a:cubicBezTo>
                      <a:pt x="531" y="123"/>
                      <a:pt x="40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>
                <a:off x="7057169" y="267842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23" y="1"/>
                      <a:pt x="1" y="112"/>
                      <a:pt x="1" y="266"/>
                    </a:cubicBezTo>
                    <a:cubicBezTo>
                      <a:pt x="1" y="408"/>
                      <a:pt x="123" y="531"/>
                      <a:pt x="266" y="531"/>
                    </a:cubicBezTo>
                    <a:cubicBezTo>
                      <a:pt x="419" y="531"/>
                      <a:pt x="531" y="408"/>
                      <a:pt x="531" y="266"/>
                    </a:cubicBezTo>
                    <a:cubicBezTo>
                      <a:pt x="531" y="112"/>
                      <a:pt x="41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9" name="Google Shape;339;p6"/>
              <p:cNvSpPr/>
              <p:nvPr/>
            </p:nvSpPr>
            <p:spPr>
              <a:xfrm>
                <a:off x="4365375" y="3003211"/>
                <a:ext cx="11353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38" extrusionOk="0">
                    <a:moveTo>
                      <a:pt x="958" y="0"/>
                    </a:moveTo>
                    <a:lnTo>
                      <a:pt x="0" y="1112"/>
                    </a:lnTo>
                    <a:lnTo>
                      <a:pt x="378" y="1438"/>
                    </a:lnTo>
                    <a:lnTo>
                      <a:pt x="1336" y="317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0" name="Google Shape;340;p6"/>
              <p:cNvSpPr/>
              <p:nvPr/>
            </p:nvSpPr>
            <p:spPr>
              <a:xfrm>
                <a:off x="4901507" y="2829938"/>
                <a:ext cx="128231" cy="52091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613" extrusionOk="0">
                    <a:moveTo>
                      <a:pt x="51" y="1"/>
                    </a:moveTo>
                    <a:lnTo>
                      <a:pt x="0" y="490"/>
                    </a:lnTo>
                    <a:lnTo>
                      <a:pt x="1468" y="612"/>
                    </a:lnTo>
                    <a:lnTo>
                      <a:pt x="1509" y="123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1" name="Google Shape;341;p6"/>
              <p:cNvSpPr/>
              <p:nvPr/>
            </p:nvSpPr>
            <p:spPr>
              <a:xfrm>
                <a:off x="3693276" y="2027988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1" y="0"/>
                    </a:moveTo>
                    <a:lnTo>
                      <a:pt x="0" y="1345"/>
                    </a:lnTo>
                    <a:lnTo>
                      <a:pt x="449" y="1549"/>
                    </a:lnTo>
                    <a:lnTo>
                      <a:pt x="1040" y="204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>
                <a:off x="4445000" y="2440223"/>
                <a:ext cx="104012" cy="127466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500" extrusionOk="0">
                    <a:moveTo>
                      <a:pt x="827" y="1"/>
                    </a:moveTo>
                    <a:lnTo>
                      <a:pt x="1" y="1224"/>
                    </a:lnTo>
                    <a:lnTo>
                      <a:pt x="409" y="1499"/>
                    </a:lnTo>
                    <a:lnTo>
                      <a:pt x="1224" y="276"/>
                    </a:lnTo>
                    <a:lnTo>
                      <a:pt x="82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5253150" y="2004619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3"/>
                      <a:pt x="0" y="265"/>
                    </a:cubicBezTo>
                    <a:cubicBezTo>
                      <a:pt x="0" y="408"/>
                      <a:pt x="112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2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5674051" y="2161321"/>
                <a:ext cx="126531" cy="104947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5" extrusionOk="0">
                    <a:moveTo>
                      <a:pt x="1213" y="1"/>
                    </a:moveTo>
                    <a:lnTo>
                      <a:pt x="1" y="827"/>
                    </a:lnTo>
                    <a:lnTo>
                      <a:pt x="275" y="1234"/>
                    </a:lnTo>
                    <a:lnTo>
                      <a:pt x="1489" y="399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>
                <a:off x="5383083" y="355574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2" y="1"/>
                      <a:pt x="0" y="123"/>
                      <a:pt x="0" y="266"/>
                    </a:cubicBezTo>
                    <a:cubicBezTo>
                      <a:pt x="0" y="419"/>
                      <a:pt x="112" y="531"/>
                      <a:pt x="265" y="531"/>
                    </a:cubicBezTo>
                    <a:cubicBezTo>
                      <a:pt x="408" y="531"/>
                      <a:pt x="530" y="41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>
                <a:off x="5803984" y="3712533"/>
                <a:ext cx="126531" cy="10486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4" extrusionOk="0">
                    <a:moveTo>
                      <a:pt x="1213" y="1"/>
                    </a:moveTo>
                    <a:lnTo>
                      <a:pt x="0" y="826"/>
                    </a:lnTo>
                    <a:lnTo>
                      <a:pt x="275" y="1234"/>
                    </a:lnTo>
                    <a:lnTo>
                      <a:pt x="1488" y="398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6227434" y="413003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1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5399484" y="433696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9" y="531"/>
                      <a:pt x="530" y="408"/>
                      <a:pt x="530" y="266"/>
                    </a:cubicBezTo>
                    <a:cubicBezTo>
                      <a:pt x="530" y="123"/>
                      <a:pt x="419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5820385" y="4492898"/>
                <a:ext cx="126531" cy="10571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4" extrusionOk="0">
                    <a:moveTo>
                      <a:pt x="1214" y="0"/>
                    </a:moveTo>
                    <a:lnTo>
                      <a:pt x="1" y="836"/>
                    </a:lnTo>
                    <a:lnTo>
                      <a:pt x="276" y="1244"/>
                    </a:lnTo>
                    <a:lnTo>
                      <a:pt x="1489" y="408"/>
                    </a:lnTo>
                    <a:lnTo>
                      <a:pt x="1214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6097587" y="2577974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0"/>
                    </a:moveTo>
                    <a:cubicBezTo>
                      <a:pt x="122" y="0"/>
                      <a:pt x="0" y="123"/>
                      <a:pt x="0" y="275"/>
                    </a:cubicBezTo>
                    <a:cubicBezTo>
                      <a:pt x="0" y="418"/>
                      <a:pt x="122" y="540"/>
                      <a:pt x="265" y="540"/>
                    </a:cubicBezTo>
                    <a:cubicBezTo>
                      <a:pt x="418" y="540"/>
                      <a:pt x="530" y="418"/>
                      <a:pt x="530" y="275"/>
                    </a:cubicBezTo>
                    <a:cubicBezTo>
                      <a:pt x="530" y="12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>
                <a:off x="5009771" y="2480928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1"/>
                    </a:moveTo>
                    <a:cubicBezTo>
                      <a:pt x="122" y="1"/>
                      <a:pt x="0" y="123"/>
                      <a:pt x="0" y="266"/>
                    </a:cubicBezTo>
                    <a:cubicBezTo>
                      <a:pt x="0" y="418"/>
                      <a:pt x="122" y="541"/>
                      <a:pt x="265" y="541"/>
                    </a:cubicBezTo>
                    <a:cubicBezTo>
                      <a:pt x="408" y="541"/>
                      <a:pt x="530" y="418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" name="Google Shape;352;p6"/>
              <p:cNvSpPr/>
              <p:nvPr/>
            </p:nvSpPr>
            <p:spPr>
              <a:xfrm>
                <a:off x="4346340" y="2261001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6" y="0"/>
                    </a:moveTo>
                    <a:cubicBezTo>
                      <a:pt x="122" y="0"/>
                      <a:pt x="0" y="112"/>
                      <a:pt x="0" y="265"/>
                    </a:cubicBezTo>
                    <a:cubicBezTo>
                      <a:pt x="0" y="408"/>
                      <a:pt x="122" y="530"/>
                      <a:pt x="276" y="530"/>
                    </a:cubicBezTo>
                    <a:cubicBezTo>
                      <a:pt x="418" y="530"/>
                      <a:pt x="541" y="408"/>
                      <a:pt x="541" y="265"/>
                    </a:cubicBezTo>
                    <a:cubicBezTo>
                      <a:pt x="541" y="112"/>
                      <a:pt x="418" y="0"/>
                      <a:pt x="27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" name="Google Shape;353;p6"/>
              <p:cNvSpPr/>
              <p:nvPr/>
            </p:nvSpPr>
            <p:spPr>
              <a:xfrm>
                <a:off x="3302713" y="260652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22" y="0"/>
                      <a:pt x="0" y="113"/>
                      <a:pt x="0" y="265"/>
                    </a:cubicBezTo>
                    <a:cubicBezTo>
                      <a:pt x="0" y="408"/>
                      <a:pt x="122" y="530"/>
                      <a:pt x="265" y="530"/>
                    </a:cubicBezTo>
                    <a:cubicBezTo>
                      <a:pt x="418" y="530"/>
                      <a:pt x="530" y="408"/>
                      <a:pt x="530" y="265"/>
                    </a:cubicBezTo>
                    <a:cubicBezTo>
                      <a:pt x="530" y="11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4008548" y="270527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3" y="0"/>
                      <a:pt x="0" y="113"/>
                      <a:pt x="0" y="265"/>
                    </a:cubicBezTo>
                    <a:cubicBezTo>
                      <a:pt x="0" y="408"/>
                      <a:pt x="113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1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3128591" y="4353447"/>
                <a:ext cx="13086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65" extrusionOk="0">
                    <a:moveTo>
                      <a:pt x="92" y="1"/>
                    </a:moveTo>
                    <a:lnTo>
                      <a:pt x="0" y="479"/>
                    </a:lnTo>
                    <a:lnTo>
                      <a:pt x="1447" y="765"/>
                    </a:lnTo>
                    <a:lnTo>
                      <a:pt x="1540" y="286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4718718" y="4148137"/>
                <a:ext cx="117864" cy="11794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8" extrusionOk="0">
                    <a:moveTo>
                      <a:pt x="347" y="1"/>
                    </a:moveTo>
                    <a:lnTo>
                      <a:pt x="1" y="348"/>
                    </a:lnTo>
                    <a:lnTo>
                      <a:pt x="1040" y="1387"/>
                    </a:lnTo>
                    <a:lnTo>
                      <a:pt x="1387" y="104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3643054" y="4669570"/>
                <a:ext cx="98829" cy="12916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20" extrusionOk="0">
                    <a:moveTo>
                      <a:pt x="734" y="1"/>
                    </a:moveTo>
                    <a:lnTo>
                      <a:pt x="0" y="1275"/>
                    </a:lnTo>
                    <a:lnTo>
                      <a:pt x="428" y="1520"/>
                    </a:lnTo>
                    <a:lnTo>
                      <a:pt x="1162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" name="Google Shape;358;p6"/>
              <p:cNvSpPr/>
              <p:nvPr/>
            </p:nvSpPr>
            <p:spPr>
              <a:xfrm>
                <a:off x="3135474" y="3640640"/>
                <a:ext cx="6942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550" extrusionOk="0">
                    <a:moveTo>
                      <a:pt x="480" y="1"/>
                    </a:moveTo>
                    <a:lnTo>
                      <a:pt x="1" y="113"/>
                    </a:lnTo>
                    <a:lnTo>
                      <a:pt x="337" y="1550"/>
                    </a:lnTo>
                    <a:lnTo>
                      <a:pt x="816" y="1427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4374893" y="4618497"/>
                <a:ext cx="109196" cy="124832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469" extrusionOk="0">
                    <a:moveTo>
                      <a:pt x="898" y="1"/>
                    </a:moveTo>
                    <a:lnTo>
                      <a:pt x="1" y="1172"/>
                    </a:lnTo>
                    <a:lnTo>
                      <a:pt x="388" y="1468"/>
                    </a:lnTo>
                    <a:lnTo>
                      <a:pt x="1285" y="30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4193038" y="3715167"/>
                <a:ext cx="102313" cy="12823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09" extrusionOk="0">
                    <a:moveTo>
                      <a:pt x="408" y="0"/>
                    </a:moveTo>
                    <a:lnTo>
                      <a:pt x="0" y="255"/>
                    </a:lnTo>
                    <a:lnTo>
                      <a:pt x="785" y="1508"/>
                    </a:lnTo>
                    <a:lnTo>
                      <a:pt x="1203" y="1243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3965209" y="4362965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19"/>
                      <a:pt x="113" y="541"/>
                      <a:pt x="266" y="541"/>
                    </a:cubicBezTo>
                    <a:cubicBezTo>
                      <a:pt x="408" y="541"/>
                      <a:pt x="531" y="41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1998370" y="2552820"/>
                <a:ext cx="69342" cy="13086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540" extrusionOk="0">
                    <a:moveTo>
                      <a:pt x="479" y="0"/>
                    </a:moveTo>
                    <a:lnTo>
                      <a:pt x="0" y="113"/>
                    </a:lnTo>
                    <a:lnTo>
                      <a:pt x="336" y="1540"/>
                    </a:lnTo>
                    <a:lnTo>
                      <a:pt x="816" y="1427"/>
                    </a:lnTo>
                    <a:lnTo>
                      <a:pt x="47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2331743" y="2141436"/>
                <a:ext cx="98829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19" extrusionOk="0">
                    <a:moveTo>
                      <a:pt x="734" y="1"/>
                    </a:moveTo>
                    <a:lnTo>
                      <a:pt x="1" y="1274"/>
                    </a:lnTo>
                    <a:lnTo>
                      <a:pt x="419" y="1519"/>
                    </a:lnTo>
                    <a:lnTo>
                      <a:pt x="1163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>
                <a:off x="2653133" y="183568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8" y="531"/>
                      <a:pt x="530" y="408"/>
                      <a:pt x="530" y="266"/>
                    </a:cubicBezTo>
                    <a:cubicBezTo>
                      <a:pt x="530" y="123"/>
                      <a:pt x="41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4818313" y="3756722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09" y="530"/>
                      <a:pt x="531" y="408"/>
                      <a:pt x="531" y="265"/>
                    </a:cubicBezTo>
                    <a:cubicBezTo>
                      <a:pt x="531" y="11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2637497" y="403732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8" y="530"/>
                      <a:pt x="531" y="408"/>
                      <a:pt x="531" y="265"/>
                    </a:cubicBezTo>
                    <a:cubicBezTo>
                      <a:pt x="531" y="123"/>
                      <a:pt x="41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3647387" y="394818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08" y="530"/>
                      <a:pt x="531" y="418"/>
                      <a:pt x="531" y="265"/>
                    </a:cubicBezTo>
                    <a:cubicBezTo>
                      <a:pt x="531" y="122"/>
                      <a:pt x="40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368" name="Google Shape;368;p6"/>
            <p:cNvSpPr/>
            <p:nvPr/>
          </p:nvSpPr>
          <p:spPr>
            <a:xfrm>
              <a:off x="2769555" y="5280921"/>
              <a:ext cx="58210" cy="129081"/>
            </a:xfrm>
            <a:custGeom>
              <a:avLst/>
              <a:gdLst/>
              <a:ahLst/>
              <a:cxnLst/>
              <a:rect l="l" t="t" r="r" b="b"/>
              <a:pathLst>
                <a:path w="685" h="1519" extrusionOk="0">
                  <a:moveTo>
                    <a:pt x="490" y="1"/>
                  </a:moveTo>
                  <a:lnTo>
                    <a:pt x="1" y="62"/>
                  </a:lnTo>
                  <a:lnTo>
                    <a:pt x="195" y="1519"/>
                  </a:lnTo>
                  <a:lnTo>
                    <a:pt x="684" y="145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7305393" y="5972057"/>
              <a:ext cx="112680" cy="122198"/>
            </a:xfrm>
            <a:custGeom>
              <a:avLst/>
              <a:gdLst/>
              <a:ahLst/>
              <a:cxnLst/>
              <a:rect l="l" t="t" r="r" b="b"/>
              <a:pathLst>
                <a:path w="1326" h="1438" extrusionOk="0">
                  <a:moveTo>
                    <a:pt x="958" y="1"/>
                  </a:moveTo>
                  <a:lnTo>
                    <a:pt x="0" y="1111"/>
                  </a:lnTo>
                  <a:lnTo>
                    <a:pt x="367" y="1437"/>
                  </a:lnTo>
                  <a:lnTo>
                    <a:pt x="1325" y="316"/>
                  </a:lnTo>
                  <a:lnTo>
                    <a:pt x="95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7841441" y="5798869"/>
              <a:ext cx="128316" cy="52856"/>
            </a:xfrm>
            <a:custGeom>
              <a:avLst/>
              <a:gdLst/>
              <a:ahLst/>
              <a:cxnLst/>
              <a:rect l="l" t="t" r="r" b="b"/>
              <a:pathLst>
                <a:path w="1510" h="622" extrusionOk="0">
                  <a:moveTo>
                    <a:pt x="41" y="0"/>
                  </a:moveTo>
                  <a:lnTo>
                    <a:pt x="1" y="490"/>
                  </a:lnTo>
                  <a:lnTo>
                    <a:pt x="1468" y="622"/>
                  </a:lnTo>
                  <a:lnTo>
                    <a:pt x="1509" y="13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6633294" y="4996835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2" y="1"/>
                  </a:moveTo>
                  <a:lnTo>
                    <a:pt x="0" y="1346"/>
                  </a:lnTo>
                  <a:lnTo>
                    <a:pt x="449" y="1550"/>
                  </a:lnTo>
                  <a:lnTo>
                    <a:pt x="1040" y="204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6242646" y="5575374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13" y="1"/>
                    <a:pt x="0" y="113"/>
                    <a:pt x="0" y="266"/>
                  </a:cubicBezTo>
                  <a:cubicBezTo>
                    <a:pt x="0" y="408"/>
                    <a:pt x="113" y="531"/>
                    <a:pt x="265" y="531"/>
                  </a:cubicBezTo>
                  <a:cubicBezTo>
                    <a:pt x="408" y="531"/>
                    <a:pt x="530" y="408"/>
                    <a:pt x="530" y="266"/>
                  </a:cubicBezTo>
                  <a:cubicBezTo>
                    <a:pt x="530" y="11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098679" y="585776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0"/>
                  </a:moveTo>
                  <a:cubicBezTo>
                    <a:pt x="113" y="0"/>
                    <a:pt x="1" y="123"/>
                    <a:pt x="1" y="265"/>
                  </a:cubicBezTo>
                  <a:cubicBezTo>
                    <a:pt x="1" y="418"/>
                    <a:pt x="113" y="530"/>
                    <a:pt x="266" y="530"/>
                  </a:cubicBezTo>
                  <a:cubicBezTo>
                    <a:pt x="409" y="530"/>
                    <a:pt x="531" y="418"/>
                    <a:pt x="531" y="265"/>
                  </a:cubicBezTo>
                  <a:cubicBezTo>
                    <a:pt x="531" y="123"/>
                    <a:pt x="409" y="0"/>
                    <a:pt x="26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938683" y="6064685"/>
              <a:ext cx="174204" cy="143867"/>
            </a:xfrm>
            <a:custGeom>
              <a:avLst/>
              <a:gdLst/>
              <a:ahLst/>
              <a:cxnLst/>
              <a:rect l="l" t="t" r="r" b="b"/>
              <a:pathLst>
                <a:path w="2050" h="1693" extrusionOk="0">
                  <a:moveTo>
                    <a:pt x="378" y="1"/>
                  </a:moveTo>
                  <a:lnTo>
                    <a:pt x="0" y="562"/>
                  </a:lnTo>
                  <a:lnTo>
                    <a:pt x="1672" y="1693"/>
                  </a:lnTo>
                  <a:lnTo>
                    <a:pt x="2049" y="1133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937833" y="5324260"/>
              <a:ext cx="174119" cy="142932"/>
            </a:xfrm>
            <a:custGeom>
              <a:avLst/>
              <a:gdLst/>
              <a:ahLst/>
              <a:cxnLst/>
              <a:rect l="l" t="t" r="r" b="b"/>
              <a:pathLst>
                <a:path w="2049" h="1682" extrusionOk="0">
                  <a:moveTo>
                    <a:pt x="377" y="0"/>
                  </a:moveTo>
                  <a:lnTo>
                    <a:pt x="0" y="551"/>
                  </a:lnTo>
                  <a:lnTo>
                    <a:pt x="1672" y="1681"/>
                  </a:lnTo>
                  <a:lnTo>
                    <a:pt x="2049" y="1121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1538889" y="5694940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5" y="0"/>
                  </a:moveTo>
                  <a:cubicBezTo>
                    <a:pt x="123" y="0"/>
                    <a:pt x="1" y="123"/>
                    <a:pt x="1" y="265"/>
                  </a:cubicBezTo>
                  <a:cubicBezTo>
                    <a:pt x="1" y="418"/>
                    <a:pt x="123" y="530"/>
                    <a:pt x="275" y="530"/>
                  </a:cubicBezTo>
                  <a:cubicBezTo>
                    <a:pt x="418" y="530"/>
                    <a:pt x="540" y="418"/>
                    <a:pt x="540" y="265"/>
                  </a:cubicBezTo>
                  <a:cubicBezTo>
                    <a:pt x="540" y="123"/>
                    <a:pt x="418" y="0"/>
                    <a:pt x="27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6947632" y="567412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1"/>
                  </a:moveTo>
                  <a:cubicBezTo>
                    <a:pt x="123" y="1"/>
                    <a:pt x="1" y="112"/>
                    <a:pt x="1" y="266"/>
                  </a:cubicBezTo>
                  <a:cubicBezTo>
                    <a:pt x="1" y="408"/>
                    <a:pt x="123" y="531"/>
                    <a:pt x="266" y="531"/>
                  </a:cubicBezTo>
                  <a:cubicBezTo>
                    <a:pt x="419" y="531"/>
                    <a:pt x="531" y="408"/>
                    <a:pt x="531" y="266"/>
                  </a:cubicBezTo>
                  <a:cubicBezTo>
                    <a:pt x="531" y="112"/>
                    <a:pt x="419" y="1"/>
                    <a:pt x="266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4255837" y="5998911"/>
              <a:ext cx="113530" cy="122198"/>
            </a:xfrm>
            <a:custGeom>
              <a:avLst/>
              <a:gdLst/>
              <a:ahLst/>
              <a:cxnLst/>
              <a:rect l="l" t="t" r="r" b="b"/>
              <a:pathLst>
                <a:path w="1336" h="1438" extrusionOk="0">
                  <a:moveTo>
                    <a:pt x="958" y="0"/>
                  </a:moveTo>
                  <a:lnTo>
                    <a:pt x="0" y="1112"/>
                  </a:lnTo>
                  <a:lnTo>
                    <a:pt x="378" y="1438"/>
                  </a:lnTo>
                  <a:lnTo>
                    <a:pt x="1336" y="317"/>
                  </a:lnTo>
                  <a:lnTo>
                    <a:pt x="958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4791970" y="5825638"/>
              <a:ext cx="128231" cy="52091"/>
            </a:xfrm>
            <a:custGeom>
              <a:avLst/>
              <a:gdLst/>
              <a:ahLst/>
              <a:cxnLst/>
              <a:rect l="l" t="t" r="r" b="b"/>
              <a:pathLst>
                <a:path w="1509" h="613" extrusionOk="0">
                  <a:moveTo>
                    <a:pt x="51" y="1"/>
                  </a:moveTo>
                  <a:lnTo>
                    <a:pt x="0" y="490"/>
                  </a:lnTo>
                  <a:lnTo>
                    <a:pt x="1468" y="612"/>
                  </a:lnTo>
                  <a:lnTo>
                    <a:pt x="1509" y="1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583739" y="5023688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1" y="0"/>
                  </a:moveTo>
                  <a:lnTo>
                    <a:pt x="0" y="1345"/>
                  </a:lnTo>
                  <a:lnTo>
                    <a:pt x="449" y="1549"/>
                  </a:lnTo>
                  <a:lnTo>
                    <a:pt x="1040" y="204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4335463" y="5435923"/>
              <a:ext cx="104012" cy="127466"/>
            </a:xfrm>
            <a:custGeom>
              <a:avLst/>
              <a:gdLst/>
              <a:ahLst/>
              <a:cxnLst/>
              <a:rect l="l" t="t" r="r" b="b"/>
              <a:pathLst>
                <a:path w="1224" h="1500" extrusionOk="0">
                  <a:moveTo>
                    <a:pt x="827" y="1"/>
                  </a:moveTo>
                  <a:lnTo>
                    <a:pt x="1" y="1224"/>
                  </a:lnTo>
                  <a:lnTo>
                    <a:pt x="409" y="1499"/>
                  </a:lnTo>
                  <a:lnTo>
                    <a:pt x="1224" y="276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5143613" y="5000319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2" y="0"/>
                    <a:pt x="0" y="123"/>
                    <a:pt x="0" y="265"/>
                  </a:cubicBezTo>
                  <a:cubicBezTo>
                    <a:pt x="0" y="408"/>
                    <a:pt x="112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2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5564514" y="5157021"/>
              <a:ext cx="126531" cy="104947"/>
            </a:xfrm>
            <a:custGeom>
              <a:avLst/>
              <a:gdLst/>
              <a:ahLst/>
              <a:cxnLst/>
              <a:rect l="l" t="t" r="r" b="b"/>
              <a:pathLst>
                <a:path w="1489" h="1235" extrusionOk="0">
                  <a:moveTo>
                    <a:pt x="1213" y="1"/>
                  </a:moveTo>
                  <a:lnTo>
                    <a:pt x="1" y="827"/>
                  </a:lnTo>
                  <a:lnTo>
                    <a:pt x="275" y="1234"/>
                  </a:lnTo>
                  <a:lnTo>
                    <a:pt x="1489" y="399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5988049" y="5573674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0"/>
                  </a:moveTo>
                  <a:cubicBezTo>
                    <a:pt x="122" y="0"/>
                    <a:pt x="0" y="123"/>
                    <a:pt x="0" y="275"/>
                  </a:cubicBezTo>
                  <a:cubicBezTo>
                    <a:pt x="0" y="418"/>
                    <a:pt x="122" y="540"/>
                    <a:pt x="265" y="540"/>
                  </a:cubicBezTo>
                  <a:cubicBezTo>
                    <a:pt x="418" y="540"/>
                    <a:pt x="530" y="418"/>
                    <a:pt x="530" y="275"/>
                  </a:cubicBezTo>
                  <a:cubicBezTo>
                    <a:pt x="530" y="12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4900233" y="5476628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1"/>
                  </a:moveTo>
                  <a:cubicBezTo>
                    <a:pt x="122" y="1"/>
                    <a:pt x="0" y="123"/>
                    <a:pt x="0" y="266"/>
                  </a:cubicBezTo>
                  <a:cubicBezTo>
                    <a:pt x="0" y="418"/>
                    <a:pt x="122" y="541"/>
                    <a:pt x="265" y="541"/>
                  </a:cubicBezTo>
                  <a:cubicBezTo>
                    <a:pt x="408" y="541"/>
                    <a:pt x="530" y="418"/>
                    <a:pt x="530" y="266"/>
                  </a:cubicBezTo>
                  <a:cubicBezTo>
                    <a:pt x="530" y="12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4236802" y="5256701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6" y="0"/>
                  </a:moveTo>
                  <a:cubicBezTo>
                    <a:pt x="122" y="0"/>
                    <a:pt x="0" y="112"/>
                    <a:pt x="0" y="265"/>
                  </a:cubicBezTo>
                  <a:cubicBezTo>
                    <a:pt x="0" y="408"/>
                    <a:pt x="122" y="530"/>
                    <a:pt x="276" y="530"/>
                  </a:cubicBezTo>
                  <a:cubicBezTo>
                    <a:pt x="418" y="530"/>
                    <a:pt x="541" y="408"/>
                    <a:pt x="541" y="265"/>
                  </a:cubicBezTo>
                  <a:cubicBezTo>
                    <a:pt x="541" y="112"/>
                    <a:pt x="418" y="0"/>
                    <a:pt x="27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193175" y="5602227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22" y="0"/>
                    <a:pt x="0" y="113"/>
                    <a:pt x="0" y="265"/>
                  </a:cubicBezTo>
                  <a:cubicBezTo>
                    <a:pt x="0" y="408"/>
                    <a:pt x="122" y="530"/>
                    <a:pt x="265" y="530"/>
                  </a:cubicBezTo>
                  <a:cubicBezTo>
                    <a:pt x="418" y="530"/>
                    <a:pt x="530" y="408"/>
                    <a:pt x="530" y="265"/>
                  </a:cubicBezTo>
                  <a:cubicBezTo>
                    <a:pt x="530" y="11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899011" y="5700973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3" y="0"/>
                    <a:pt x="0" y="113"/>
                    <a:pt x="0" y="265"/>
                  </a:cubicBezTo>
                  <a:cubicBezTo>
                    <a:pt x="0" y="408"/>
                    <a:pt x="113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1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888833" y="5548520"/>
              <a:ext cx="69342" cy="130865"/>
            </a:xfrm>
            <a:custGeom>
              <a:avLst/>
              <a:gdLst/>
              <a:ahLst/>
              <a:cxnLst/>
              <a:rect l="l" t="t" r="r" b="b"/>
              <a:pathLst>
                <a:path w="816" h="1540" extrusionOk="0">
                  <a:moveTo>
                    <a:pt x="479" y="0"/>
                  </a:moveTo>
                  <a:lnTo>
                    <a:pt x="0" y="113"/>
                  </a:lnTo>
                  <a:lnTo>
                    <a:pt x="336" y="1540"/>
                  </a:lnTo>
                  <a:lnTo>
                    <a:pt x="816" y="1427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2222205" y="5137136"/>
              <a:ext cx="98829" cy="129081"/>
            </a:xfrm>
            <a:custGeom>
              <a:avLst/>
              <a:gdLst/>
              <a:ahLst/>
              <a:cxnLst/>
              <a:rect l="l" t="t" r="r" b="b"/>
              <a:pathLst>
                <a:path w="1163" h="1519" extrusionOk="0">
                  <a:moveTo>
                    <a:pt x="734" y="1"/>
                  </a:moveTo>
                  <a:lnTo>
                    <a:pt x="1" y="1274"/>
                  </a:lnTo>
                  <a:lnTo>
                    <a:pt x="419" y="1519"/>
                  </a:lnTo>
                  <a:lnTo>
                    <a:pt x="1163" y="245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2543596" y="483138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23" y="1"/>
                    <a:pt x="0" y="123"/>
                    <a:pt x="0" y="266"/>
                  </a:cubicBezTo>
                  <a:cubicBezTo>
                    <a:pt x="0" y="408"/>
                    <a:pt x="123" y="531"/>
                    <a:pt x="265" y="531"/>
                  </a:cubicBezTo>
                  <a:cubicBezTo>
                    <a:pt x="418" y="531"/>
                    <a:pt x="530" y="408"/>
                    <a:pt x="530" y="266"/>
                  </a:cubicBezTo>
                  <a:cubicBezTo>
                    <a:pt x="530" y="123"/>
                    <a:pt x="41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517936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693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7832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560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424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8574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446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5478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6857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8576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1878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38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9429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972438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2388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380384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5232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6304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8121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23653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1251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251217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146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3482353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972508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76490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707335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820396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4713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03406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8163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9469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10/10/2025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1520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208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849933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3822880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80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"/>
          <p:cNvSpPr/>
          <p:nvPr/>
        </p:nvSpPr>
        <p:spPr>
          <a:xfrm>
            <a:off x="963800" y="1662313"/>
            <a:ext cx="10264400" cy="4655700"/>
          </a:xfrm>
          <a:prstGeom prst="plaque">
            <a:avLst>
              <a:gd name="adj" fmla="val 2726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9" name="Google Shape;309;p6"/>
          <p:cNvSpPr/>
          <p:nvPr/>
        </p:nvSpPr>
        <p:spPr>
          <a:xfrm>
            <a:off x="967600" y="539988"/>
            <a:ext cx="10264400" cy="816900"/>
          </a:xfrm>
          <a:prstGeom prst="plaque">
            <a:avLst>
              <a:gd name="adj" fmla="val 14810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10" name="Google Shape;310;p6"/>
          <p:cNvSpPr txBox="1">
            <a:spLocks noGrp="1"/>
          </p:cNvSpPr>
          <p:nvPr>
            <p:ph type="title"/>
          </p:nvPr>
        </p:nvSpPr>
        <p:spPr>
          <a:xfrm>
            <a:off x="960000" y="593363"/>
            <a:ext cx="102720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3182D"/>
              </a:buClr>
              <a:buSzPts val="3200"/>
              <a:buNone/>
              <a:defRPr>
                <a:solidFill>
                  <a:srgbClr val="33182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11" name="Google Shape;311;p6"/>
          <p:cNvGrpSpPr/>
          <p:nvPr/>
        </p:nvGrpSpPr>
        <p:grpSpPr>
          <a:xfrm>
            <a:off x="1250445" y="1677993"/>
            <a:ext cx="9691116" cy="4487597"/>
            <a:chOff x="937833" y="1720955"/>
            <a:chExt cx="7268337" cy="4487597"/>
          </a:xfrm>
        </p:grpSpPr>
        <p:grpSp>
          <p:nvGrpSpPr>
            <p:cNvPr id="312" name="Google Shape;312;p6"/>
            <p:cNvGrpSpPr/>
            <p:nvPr/>
          </p:nvGrpSpPr>
          <p:grpSpPr>
            <a:xfrm>
              <a:off x="937833" y="1720955"/>
              <a:ext cx="7268337" cy="3024497"/>
              <a:chOff x="1047370" y="1835680"/>
              <a:chExt cx="7268337" cy="3024497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879092" y="2285221"/>
                <a:ext cx="58210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519" extrusionOk="0">
                    <a:moveTo>
                      <a:pt x="490" y="1"/>
                    </a:moveTo>
                    <a:lnTo>
                      <a:pt x="1" y="62"/>
                    </a:lnTo>
                    <a:lnTo>
                      <a:pt x="195" y="1519"/>
                    </a:lnTo>
                    <a:lnTo>
                      <a:pt x="684" y="1458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994886" y="3401594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0" y="347"/>
                    </a:lnTo>
                    <a:lnTo>
                      <a:pt x="1040" y="1387"/>
                    </a:lnTo>
                    <a:lnTo>
                      <a:pt x="1386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1804363" y="4048626"/>
                <a:ext cx="65858" cy="13078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539" extrusionOk="0">
                    <a:moveTo>
                      <a:pt x="489" y="0"/>
                    </a:moveTo>
                    <a:lnTo>
                      <a:pt x="0" y="92"/>
                    </a:lnTo>
                    <a:lnTo>
                      <a:pt x="295" y="1539"/>
                    </a:lnTo>
                    <a:lnTo>
                      <a:pt x="775" y="1448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1559199" y="4796019"/>
                <a:ext cx="130865" cy="6415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55" extrusionOk="0">
                    <a:moveTo>
                      <a:pt x="93" y="1"/>
                    </a:moveTo>
                    <a:lnTo>
                      <a:pt x="0" y="480"/>
                    </a:lnTo>
                    <a:lnTo>
                      <a:pt x="1448" y="755"/>
                    </a:lnTo>
                    <a:lnTo>
                      <a:pt x="1540" y="276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2608094" y="3231805"/>
                <a:ext cx="174119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93" extrusionOk="0">
                    <a:moveTo>
                      <a:pt x="377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8" y="1133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7414931" y="2976357"/>
                <a:ext cx="11268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438" extrusionOk="0">
                    <a:moveTo>
                      <a:pt x="958" y="1"/>
                    </a:moveTo>
                    <a:lnTo>
                      <a:pt x="0" y="1111"/>
                    </a:lnTo>
                    <a:lnTo>
                      <a:pt x="367" y="1437"/>
                    </a:lnTo>
                    <a:lnTo>
                      <a:pt x="1325" y="316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7950978" y="2803169"/>
                <a:ext cx="128316" cy="52856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22" extrusionOk="0">
                    <a:moveTo>
                      <a:pt x="41" y="0"/>
                    </a:moveTo>
                    <a:lnTo>
                      <a:pt x="1" y="490"/>
                    </a:lnTo>
                    <a:lnTo>
                      <a:pt x="1468" y="622"/>
                    </a:lnTo>
                    <a:lnTo>
                      <a:pt x="1509" y="13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1443118" y="3774058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19" y="530"/>
                      <a:pt x="531" y="41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7898206" y="4618497"/>
                <a:ext cx="144717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243" extrusionOk="0">
                    <a:moveTo>
                      <a:pt x="622" y="1"/>
                    </a:moveTo>
                    <a:lnTo>
                      <a:pt x="0" y="368"/>
                    </a:lnTo>
                    <a:lnTo>
                      <a:pt x="1081" y="2243"/>
                    </a:lnTo>
                    <a:lnTo>
                      <a:pt x="1702" y="1886"/>
                    </a:lnTo>
                    <a:lnTo>
                      <a:pt x="62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6742832" y="2001135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2" y="1"/>
                    </a:moveTo>
                    <a:lnTo>
                      <a:pt x="0" y="1346"/>
                    </a:lnTo>
                    <a:lnTo>
                      <a:pt x="449" y="1550"/>
                    </a:lnTo>
                    <a:lnTo>
                      <a:pt x="1040" y="204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842" y="3399894"/>
                <a:ext cx="113530" cy="12134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28" extrusionOk="0">
                    <a:moveTo>
                      <a:pt x="368" y="0"/>
                    </a:moveTo>
                    <a:lnTo>
                      <a:pt x="1" y="326"/>
                    </a:lnTo>
                    <a:lnTo>
                      <a:pt x="969" y="1427"/>
                    </a:lnTo>
                    <a:lnTo>
                      <a:pt x="1336" y="1111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329664" y="478650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23"/>
                      <a:pt x="0" y="266"/>
                    </a:cubicBezTo>
                    <a:cubicBezTo>
                      <a:pt x="0" y="409"/>
                      <a:pt x="113" y="531"/>
                      <a:pt x="265" y="531"/>
                    </a:cubicBezTo>
                    <a:cubicBezTo>
                      <a:pt x="408" y="531"/>
                      <a:pt x="530" y="40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6352184" y="257967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13"/>
                      <a:pt x="0" y="266"/>
                    </a:cubicBezTo>
                    <a:cubicBezTo>
                      <a:pt x="0" y="408"/>
                      <a:pt x="113" y="531"/>
                      <a:pt x="265" y="531"/>
                    </a:cubicBezTo>
                    <a:cubicBezTo>
                      <a:pt x="408" y="531"/>
                      <a:pt x="530" y="408"/>
                      <a:pt x="530" y="266"/>
                    </a:cubicBezTo>
                    <a:cubicBezTo>
                      <a:pt x="530" y="11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825092" y="4121368"/>
                <a:ext cx="58125" cy="13001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530" extrusionOk="0">
                    <a:moveTo>
                      <a:pt x="489" y="0"/>
                    </a:moveTo>
                    <a:lnTo>
                      <a:pt x="0" y="62"/>
                    </a:lnTo>
                    <a:lnTo>
                      <a:pt x="194" y="1529"/>
                    </a:lnTo>
                    <a:lnTo>
                      <a:pt x="683" y="145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571344" y="3125326"/>
                <a:ext cx="137749" cy="155084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825" extrusionOk="0">
                    <a:moveTo>
                      <a:pt x="1142" y="1"/>
                    </a:moveTo>
                    <a:lnTo>
                      <a:pt x="0" y="1448"/>
                    </a:lnTo>
                    <a:lnTo>
                      <a:pt x="479" y="1825"/>
                    </a:lnTo>
                    <a:lnTo>
                      <a:pt x="1621" y="377"/>
                    </a:lnTo>
                    <a:lnTo>
                      <a:pt x="114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5224512" y="3210220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1" y="347"/>
                    </a:lnTo>
                    <a:lnTo>
                      <a:pt x="1040" y="1387"/>
                    </a:lnTo>
                    <a:lnTo>
                      <a:pt x="1387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5803984" y="3288996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76"/>
                    </a:cubicBezTo>
                    <a:cubicBezTo>
                      <a:pt x="0" y="419"/>
                      <a:pt x="123" y="541"/>
                      <a:pt x="265" y="541"/>
                    </a:cubicBezTo>
                    <a:cubicBezTo>
                      <a:pt x="408" y="541"/>
                      <a:pt x="530" y="419"/>
                      <a:pt x="530" y="27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6933355" y="358863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2" y="1"/>
                      <a:pt x="1" y="123"/>
                      <a:pt x="1" y="266"/>
                    </a:cubicBezTo>
                    <a:cubicBezTo>
                      <a:pt x="1" y="409"/>
                      <a:pt x="112" y="531"/>
                      <a:pt x="266" y="531"/>
                    </a:cubicBezTo>
                    <a:cubicBezTo>
                      <a:pt x="408" y="531"/>
                      <a:pt x="531" y="40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3208216" y="286206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13" y="0"/>
                      <a:pt x="1" y="123"/>
                      <a:pt x="1" y="265"/>
                    </a:cubicBezTo>
                    <a:cubicBezTo>
                      <a:pt x="1" y="418"/>
                      <a:pt x="113" y="530"/>
                      <a:pt x="266" y="530"/>
                    </a:cubicBezTo>
                    <a:cubicBezTo>
                      <a:pt x="409" y="530"/>
                      <a:pt x="531" y="418"/>
                      <a:pt x="531" y="265"/>
                    </a:cubicBezTo>
                    <a:cubicBezTo>
                      <a:pt x="531" y="12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1048220" y="3068985"/>
                <a:ext cx="174204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693" extrusionOk="0">
                    <a:moveTo>
                      <a:pt x="378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9" y="1133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1047370" y="2328560"/>
                <a:ext cx="174119" cy="14293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82" extrusionOk="0">
                    <a:moveTo>
                      <a:pt x="377" y="0"/>
                    </a:moveTo>
                    <a:lnTo>
                      <a:pt x="0" y="551"/>
                    </a:lnTo>
                    <a:lnTo>
                      <a:pt x="1672" y="1681"/>
                    </a:lnTo>
                    <a:lnTo>
                      <a:pt x="2049" y="1121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648427" y="2699240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5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18"/>
                      <a:pt x="123" y="530"/>
                      <a:pt x="275" y="530"/>
                    </a:cubicBezTo>
                    <a:cubicBezTo>
                      <a:pt x="418" y="530"/>
                      <a:pt x="540" y="418"/>
                      <a:pt x="540" y="265"/>
                    </a:cubicBezTo>
                    <a:cubicBezTo>
                      <a:pt x="540" y="123"/>
                      <a:pt x="418" y="0"/>
                      <a:pt x="27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5" name="Google Shape;335;p6"/>
              <p:cNvSpPr/>
              <p:nvPr/>
            </p:nvSpPr>
            <p:spPr>
              <a:xfrm>
                <a:off x="7310067" y="4701692"/>
                <a:ext cx="45123" cy="4503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0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6" name="Google Shape;336;p6"/>
              <p:cNvSpPr/>
              <p:nvPr/>
            </p:nvSpPr>
            <p:spPr>
              <a:xfrm>
                <a:off x="7563899" y="379657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2"/>
                      <a:pt x="0" y="265"/>
                    </a:cubicBezTo>
                    <a:cubicBezTo>
                      <a:pt x="0" y="418"/>
                      <a:pt x="112" y="530"/>
                      <a:pt x="265" y="530"/>
                    </a:cubicBezTo>
                    <a:cubicBezTo>
                      <a:pt x="408" y="530"/>
                      <a:pt x="530" y="418"/>
                      <a:pt x="530" y="265"/>
                    </a:cubicBezTo>
                    <a:cubicBezTo>
                      <a:pt x="530" y="122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7" name="Google Shape;337;p6"/>
              <p:cNvSpPr/>
              <p:nvPr/>
            </p:nvSpPr>
            <p:spPr>
              <a:xfrm>
                <a:off x="8270584" y="4280705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08"/>
                      <a:pt x="113" y="531"/>
                      <a:pt x="266" y="531"/>
                    </a:cubicBezTo>
                    <a:cubicBezTo>
                      <a:pt x="409" y="531"/>
                      <a:pt x="531" y="408"/>
                      <a:pt x="531" y="266"/>
                    </a:cubicBezTo>
                    <a:cubicBezTo>
                      <a:pt x="531" y="123"/>
                      <a:pt x="40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>
                <a:off x="7057169" y="267842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23" y="1"/>
                      <a:pt x="1" y="112"/>
                      <a:pt x="1" y="266"/>
                    </a:cubicBezTo>
                    <a:cubicBezTo>
                      <a:pt x="1" y="408"/>
                      <a:pt x="123" y="531"/>
                      <a:pt x="266" y="531"/>
                    </a:cubicBezTo>
                    <a:cubicBezTo>
                      <a:pt x="419" y="531"/>
                      <a:pt x="531" y="408"/>
                      <a:pt x="531" y="266"/>
                    </a:cubicBezTo>
                    <a:cubicBezTo>
                      <a:pt x="531" y="112"/>
                      <a:pt x="41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9" name="Google Shape;339;p6"/>
              <p:cNvSpPr/>
              <p:nvPr/>
            </p:nvSpPr>
            <p:spPr>
              <a:xfrm>
                <a:off x="4365375" y="3003211"/>
                <a:ext cx="11353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38" extrusionOk="0">
                    <a:moveTo>
                      <a:pt x="958" y="0"/>
                    </a:moveTo>
                    <a:lnTo>
                      <a:pt x="0" y="1112"/>
                    </a:lnTo>
                    <a:lnTo>
                      <a:pt x="378" y="1438"/>
                    </a:lnTo>
                    <a:lnTo>
                      <a:pt x="1336" y="317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0" name="Google Shape;340;p6"/>
              <p:cNvSpPr/>
              <p:nvPr/>
            </p:nvSpPr>
            <p:spPr>
              <a:xfrm>
                <a:off x="4901507" y="2829938"/>
                <a:ext cx="128231" cy="52091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613" extrusionOk="0">
                    <a:moveTo>
                      <a:pt x="51" y="1"/>
                    </a:moveTo>
                    <a:lnTo>
                      <a:pt x="0" y="490"/>
                    </a:lnTo>
                    <a:lnTo>
                      <a:pt x="1468" y="612"/>
                    </a:lnTo>
                    <a:lnTo>
                      <a:pt x="1509" y="123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1" name="Google Shape;341;p6"/>
              <p:cNvSpPr/>
              <p:nvPr/>
            </p:nvSpPr>
            <p:spPr>
              <a:xfrm>
                <a:off x="3693276" y="2027988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1" y="0"/>
                    </a:moveTo>
                    <a:lnTo>
                      <a:pt x="0" y="1345"/>
                    </a:lnTo>
                    <a:lnTo>
                      <a:pt x="449" y="1549"/>
                    </a:lnTo>
                    <a:lnTo>
                      <a:pt x="1040" y="204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>
                <a:off x="4445000" y="2440223"/>
                <a:ext cx="104012" cy="127466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500" extrusionOk="0">
                    <a:moveTo>
                      <a:pt x="827" y="1"/>
                    </a:moveTo>
                    <a:lnTo>
                      <a:pt x="1" y="1224"/>
                    </a:lnTo>
                    <a:lnTo>
                      <a:pt x="409" y="1499"/>
                    </a:lnTo>
                    <a:lnTo>
                      <a:pt x="1224" y="276"/>
                    </a:lnTo>
                    <a:lnTo>
                      <a:pt x="82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5253150" y="2004619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3"/>
                      <a:pt x="0" y="265"/>
                    </a:cubicBezTo>
                    <a:cubicBezTo>
                      <a:pt x="0" y="408"/>
                      <a:pt x="112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2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5674051" y="2161321"/>
                <a:ext cx="126531" cy="104947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5" extrusionOk="0">
                    <a:moveTo>
                      <a:pt x="1213" y="1"/>
                    </a:moveTo>
                    <a:lnTo>
                      <a:pt x="1" y="827"/>
                    </a:lnTo>
                    <a:lnTo>
                      <a:pt x="275" y="1234"/>
                    </a:lnTo>
                    <a:lnTo>
                      <a:pt x="1489" y="399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>
                <a:off x="5383083" y="355574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2" y="1"/>
                      <a:pt x="0" y="123"/>
                      <a:pt x="0" y="266"/>
                    </a:cubicBezTo>
                    <a:cubicBezTo>
                      <a:pt x="0" y="419"/>
                      <a:pt x="112" y="531"/>
                      <a:pt x="265" y="531"/>
                    </a:cubicBezTo>
                    <a:cubicBezTo>
                      <a:pt x="408" y="531"/>
                      <a:pt x="530" y="41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>
                <a:off x="5803984" y="3712533"/>
                <a:ext cx="126531" cy="10486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4" extrusionOk="0">
                    <a:moveTo>
                      <a:pt x="1213" y="1"/>
                    </a:moveTo>
                    <a:lnTo>
                      <a:pt x="0" y="826"/>
                    </a:lnTo>
                    <a:lnTo>
                      <a:pt x="275" y="1234"/>
                    </a:lnTo>
                    <a:lnTo>
                      <a:pt x="1488" y="398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6227434" y="413003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1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5399484" y="433696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9" y="531"/>
                      <a:pt x="530" y="408"/>
                      <a:pt x="530" y="266"/>
                    </a:cubicBezTo>
                    <a:cubicBezTo>
                      <a:pt x="530" y="123"/>
                      <a:pt x="419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5820385" y="4492898"/>
                <a:ext cx="126531" cy="10571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4" extrusionOk="0">
                    <a:moveTo>
                      <a:pt x="1214" y="0"/>
                    </a:moveTo>
                    <a:lnTo>
                      <a:pt x="1" y="836"/>
                    </a:lnTo>
                    <a:lnTo>
                      <a:pt x="276" y="1244"/>
                    </a:lnTo>
                    <a:lnTo>
                      <a:pt x="1489" y="408"/>
                    </a:lnTo>
                    <a:lnTo>
                      <a:pt x="1214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6097587" y="2577974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0"/>
                    </a:moveTo>
                    <a:cubicBezTo>
                      <a:pt x="122" y="0"/>
                      <a:pt x="0" y="123"/>
                      <a:pt x="0" y="275"/>
                    </a:cubicBezTo>
                    <a:cubicBezTo>
                      <a:pt x="0" y="418"/>
                      <a:pt x="122" y="540"/>
                      <a:pt x="265" y="540"/>
                    </a:cubicBezTo>
                    <a:cubicBezTo>
                      <a:pt x="418" y="540"/>
                      <a:pt x="530" y="418"/>
                      <a:pt x="530" y="275"/>
                    </a:cubicBezTo>
                    <a:cubicBezTo>
                      <a:pt x="530" y="12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>
                <a:off x="5009771" y="2480928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1"/>
                    </a:moveTo>
                    <a:cubicBezTo>
                      <a:pt x="122" y="1"/>
                      <a:pt x="0" y="123"/>
                      <a:pt x="0" y="266"/>
                    </a:cubicBezTo>
                    <a:cubicBezTo>
                      <a:pt x="0" y="418"/>
                      <a:pt x="122" y="541"/>
                      <a:pt x="265" y="541"/>
                    </a:cubicBezTo>
                    <a:cubicBezTo>
                      <a:pt x="408" y="541"/>
                      <a:pt x="530" y="418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" name="Google Shape;352;p6"/>
              <p:cNvSpPr/>
              <p:nvPr/>
            </p:nvSpPr>
            <p:spPr>
              <a:xfrm>
                <a:off x="4346340" y="2261001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6" y="0"/>
                    </a:moveTo>
                    <a:cubicBezTo>
                      <a:pt x="122" y="0"/>
                      <a:pt x="0" y="112"/>
                      <a:pt x="0" y="265"/>
                    </a:cubicBezTo>
                    <a:cubicBezTo>
                      <a:pt x="0" y="408"/>
                      <a:pt x="122" y="530"/>
                      <a:pt x="276" y="530"/>
                    </a:cubicBezTo>
                    <a:cubicBezTo>
                      <a:pt x="418" y="530"/>
                      <a:pt x="541" y="408"/>
                      <a:pt x="541" y="265"/>
                    </a:cubicBezTo>
                    <a:cubicBezTo>
                      <a:pt x="541" y="112"/>
                      <a:pt x="418" y="0"/>
                      <a:pt x="27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" name="Google Shape;353;p6"/>
              <p:cNvSpPr/>
              <p:nvPr/>
            </p:nvSpPr>
            <p:spPr>
              <a:xfrm>
                <a:off x="3302713" y="260652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22" y="0"/>
                      <a:pt x="0" y="113"/>
                      <a:pt x="0" y="265"/>
                    </a:cubicBezTo>
                    <a:cubicBezTo>
                      <a:pt x="0" y="408"/>
                      <a:pt x="122" y="530"/>
                      <a:pt x="265" y="530"/>
                    </a:cubicBezTo>
                    <a:cubicBezTo>
                      <a:pt x="418" y="530"/>
                      <a:pt x="530" y="408"/>
                      <a:pt x="530" y="265"/>
                    </a:cubicBezTo>
                    <a:cubicBezTo>
                      <a:pt x="530" y="11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4008548" y="270527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3" y="0"/>
                      <a:pt x="0" y="113"/>
                      <a:pt x="0" y="265"/>
                    </a:cubicBezTo>
                    <a:cubicBezTo>
                      <a:pt x="0" y="408"/>
                      <a:pt x="113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1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3128591" y="4353447"/>
                <a:ext cx="13086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65" extrusionOk="0">
                    <a:moveTo>
                      <a:pt x="92" y="1"/>
                    </a:moveTo>
                    <a:lnTo>
                      <a:pt x="0" y="479"/>
                    </a:lnTo>
                    <a:lnTo>
                      <a:pt x="1447" y="765"/>
                    </a:lnTo>
                    <a:lnTo>
                      <a:pt x="1540" y="286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4718718" y="4148137"/>
                <a:ext cx="117864" cy="11794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8" extrusionOk="0">
                    <a:moveTo>
                      <a:pt x="347" y="1"/>
                    </a:moveTo>
                    <a:lnTo>
                      <a:pt x="1" y="348"/>
                    </a:lnTo>
                    <a:lnTo>
                      <a:pt x="1040" y="1387"/>
                    </a:lnTo>
                    <a:lnTo>
                      <a:pt x="1387" y="104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3643054" y="4669570"/>
                <a:ext cx="98829" cy="12916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20" extrusionOk="0">
                    <a:moveTo>
                      <a:pt x="734" y="1"/>
                    </a:moveTo>
                    <a:lnTo>
                      <a:pt x="0" y="1275"/>
                    </a:lnTo>
                    <a:lnTo>
                      <a:pt x="428" y="1520"/>
                    </a:lnTo>
                    <a:lnTo>
                      <a:pt x="1162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" name="Google Shape;358;p6"/>
              <p:cNvSpPr/>
              <p:nvPr/>
            </p:nvSpPr>
            <p:spPr>
              <a:xfrm>
                <a:off x="3135474" y="3640640"/>
                <a:ext cx="6942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550" extrusionOk="0">
                    <a:moveTo>
                      <a:pt x="480" y="1"/>
                    </a:moveTo>
                    <a:lnTo>
                      <a:pt x="1" y="113"/>
                    </a:lnTo>
                    <a:lnTo>
                      <a:pt x="337" y="1550"/>
                    </a:lnTo>
                    <a:lnTo>
                      <a:pt x="816" y="1427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4374893" y="4618497"/>
                <a:ext cx="109196" cy="124832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469" extrusionOk="0">
                    <a:moveTo>
                      <a:pt x="898" y="1"/>
                    </a:moveTo>
                    <a:lnTo>
                      <a:pt x="1" y="1172"/>
                    </a:lnTo>
                    <a:lnTo>
                      <a:pt x="388" y="1468"/>
                    </a:lnTo>
                    <a:lnTo>
                      <a:pt x="1285" y="30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4193038" y="3715167"/>
                <a:ext cx="102313" cy="12823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09" extrusionOk="0">
                    <a:moveTo>
                      <a:pt x="408" y="0"/>
                    </a:moveTo>
                    <a:lnTo>
                      <a:pt x="0" y="255"/>
                    </a:lnTo>
                    <a:lnTo>
                      <a:pt x="785" y="1508"/>
                    </a:lnTo>
                    <a:lnTo>
                      <a:pt x="1203" y="1243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3965209" y="4362965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19"/>
                      <a:pt x="113" y="541"/>
                      <a:pt x="266" y="541"/>
                    </a:cubicBezTo>
                    <a:cubicBezTo>
                      <a:pt x="408" y="541"/>
                      <a:pt x="531" y="41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1998370" y="2552820"/>
                <a:ext cx="69342" cy="13086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540" extrusionOk="0">
                    <a:moveTo>
                      <a:pt x="479" y="0"/>
                    </a:moveTo>
                    <a:lnTo>
                      <a:pt x="0" y="113"/>
                    </a:lnTo>
                    <a:lnTo>
                      <a:pt x="336" y="1540"/>
                    </a:lnTo>
                    <a:lnTo>
                      <a:pt x="816" y="1427"/>
                    </a:lnTo>
                    <a:lnTo>
                      <a:pt x="47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2331743" y="2141436"/>
                <a:ext cx="98829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19" extrusionOk="0">
                    <a:moveTo>
                      <a:pt x="734" y="1"/>
                    </a:moveTo>
                    <a:lnTo>
                      <a:pt x="1" y="1274"/>
                    </a:lnTo>
                    <a:lnTo>
                      <a:pt x="419" y="1519"/>
                    </a:lnTo>
                    <a:lnTo>
                      <a:pt x="1163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>
                <a:off x="2653133" y="183568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8" y="531"/>
                      <a:pt x="530" y="408"/>
                      <a:pt x="530" y="266"/>
                    </a:cubicBezTo>
                    <a:cubicBezTo>
                      <a:pt x="530" y="123"/>
                      <a:pt x="41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4818313" y="3756722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09" y="530"/>
                      <a:pt x="531" y="408"/>
                      <a:pt x="531" y="265"/>
                    </a:cubicBezTo>
                    <a:cubicBezTo>
                      <a:pt x="531" y="11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2637497" y="403732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8" y="530"/>
                      <a:pt x="531" y="408"/>
                      <a:pt x="531" y="265"/>
                    </a:cubicBezTo>
                    <a:cubicBezTo>
                      <a:pt x="531" y="123"/>
                      <a:pt x="41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3647387" y="394818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08" y="530"/>
                      <a:pt x="531" y="418"/>
                      <a:pt x="531" y="265"/>
                    </a:cubicBezTo>
                    <a:cubicBezTo>
                      <a:pt x="531" y="122"/>
                      <a:pt x="40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368" name="Google Shape;368;p6"/>
            <p:cNvSpPr/>
            <p:nvPr/>
          </p:nvSpPr>
          <p:spPr>
            <a:xfrm>
              <a:off x="2769555" y="5280921"/>
              <a:ext cx="58210" cy="129081"/>
            </a:xfrm>
            <a:custGeom>
              <a:avLst/>
              <a:gdLst/>
              <a:ahLst/>
              <a:cxnLst/>
              <a:rect l="l" t="t" r="r" b="b"/>
              <a:pathLst>
                <a:path w="685" h="1519" extrusionOk="0">
                  <a:moveTo>
                    <a:pt x="490" y="1"/>
                  </a:moveTo>
                  <a:lnTo>
                    <a:pt x="1" y="62"/>
                  </a:lnTo>
                  <a:lnTo>
                    <a:pt x="195" y="1519"/>
                  </a:lnTo>
                  <a:lnTo>
                    <a:pt x="684" y="145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7305393" y="5972057"/>
              <a:ext cx="112680" cy="122198"/>
            </a:xfrm>
            <a:custGeom>
              <a:avLst/>
              <a:gdLst/>
              <a:ahLst/>
              <a:cxnLst/>
              <a:rect l="l" t="t" r="r" b="b"/>
              <a:pathLst>
                <a:path w="1326" h="1438" extrusionOk="0">
                  <a:moveTo>
                    <a:pt x="958" y="1"/>
                  </a:moveTo>
                  <a:lnTo>
                    <a:pt x="0" y="1111"/>
                  </a:lnTo>
                  <a:lnTo>
                    <a:pt x="367" y="1437"/>
                  </a:lnTo>
                  <a:lnTo>
                    <a:pt x="1325" y="316"/>
                  </a:lnTo>
                  <a:lnTo>
                    <a:pt x="95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7841441" y="5798869"/>
              <a:ext cx="128316" cy="52856"/>
            </a:xfrm>
            <a:custGeom>
              <a:avLst/>
              <a:gdLst/>
              <a:ahLst/>
              <a:cxnLst/>
              <a:rect l="l" t="t" r="r" b="b"/>
              <a:pathLst>
                <a:path w="1510" h="622" extrusionOk="0">
                  <a:moveTo>
                    <a:pt x="41" y="0"/>
                  </a:moveTo>
                  <a:lnTo>
                    <a:pt x="1" y="490"/>
                  </a:lnTo>
                  <a:lnTo>
                    <a:pt x="1468" y="622"/>
                  </a:lnTo>
                  <a:lnTo>
                    <a:pt x="1509" y="13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6633294" y="4996835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2" y="1"/>
                  </a:moveTo>
                  <a:lnTo>
                    <a:pt x="0" y="1346"/>
                  </a:lnTo>
                  <a:lnTo>
                    <a:pt x="449" y="1550"/>
                  </a:lnTo>
                  <a:lnTo>
                    <a:pt x="1040" y="204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6242646" y="5575374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13" y="1"/>
                    <a:pt x="0" y="113"/>
                    <a:pt x="0" y="266"/>
                  </a:cubicBezTo>
                  <a:cubicBezTo>
                    <a:pt x="0" y="408"/>
                    <a:pt x="113" y="531"/>
                    <a:pt x="265" y="531"/>
                  </a:cubicBezTo>
                  <a:cubicBezTo>
                    <a:pt x="408" y="531"/>
                    <a:pt x="530" y="408"/>
                    <a:pt x="530" y="266"/>
                  </a:cubicBezTo>
                  <a:cubicBezTo>
                    <a:pt x="530" y="11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098679" y="585776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0"/>
                  </a:moveTo>
                  <a:cubicBezTo>
                    <a:pt x="113" y="0"/>
                    <a:pt x="1" y="123"/>
                    <a:pt x="1" y="265"/>
                  </a:cubicBezTo>
                  <a:cubicBezTo>
                    <a:pt x="1" y="418"/>
                    <a:pt x="113" y="530"/>
                    <a:pt x="266" y="530"/>
                  </a:cubicBezTo>
                  <a:cubicBezTo>
                    <a:pt x="409" y="530"/>
                    <a:pt x="531" y="418"/>
                    <a:pt x="531" y="265"/>
                  </a:cubicBezTo>
                  <a:cubicBezTo>
                    <a:pt x="531" y="123"/>
                    <a:pt x="409" y="0"/>
                    <a:pt x="26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938683" y="6064685"/>
              <a:ext cx="174204" cy="143867"/>
            </a:xfrm>
            <a:custGeom>
              <a:avLst/>
              <a:gdLst/>
              <a:ahLst/>
              <a:cxnLst/>
              <a:rect l="l" t="t" r="r" b="b"/>
              <a:pathLst>
                <a:path w="2050" h="1693" extrusionOk="0">
                  <a:moveTo>
                    <a:pt x="378" y="1"/>
                  </a:moveTo>
                  <a:lnTo>
                    <a:pt x="0" y="562"/>
                  </a:lnTo>
                  <a:lnTo>
                    <a:pt x="1672" y="1693"/>
                  </a:lnTo>
                  <a:lnTo>
                    <a:pt x="2049" y="1133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937833" y="5324260"/>
              <a:ext cx="174119" cy="142932"/>
            </a:xfrm>
            <a:custGeom>
              <a:avLst/>
              <a:gdLst/>
              <a:ahLst/>
              <a:cxnLst/>
              <a:rect l="l" t="t" r="r" b="b"/>
              <a:pathLst>
                <a:path w="2049" h="1682" extrusionOk="0">
                  <a:moveTo>
                    <a:pt x="377" y="0"/>
                  </a:moveTo>
                  <a:lnTo>
                    <a:pt x="0" y="551"/>
                  </a:lnTo>
                  <a:lnTo>
                    <a:pt x="1672" y="1681"/>
                  </a:lnTo>
                  <a:lnTo>
                    <a:pt x="2049" y="1121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1538889" y="5694940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5" y="0"/>
                  </a:moveTo>
                  <a:cubicBezTo>
                    <a:pt x="123" y="0"/>
                    <a:pt x="1" y="123"/>
                    <a:pt x="1" y="265"/>
                  </a:cubicBezTo>
                  <a:cubicBezTo>
                    <a:pt x="1" y="418"/>
                    <a:pt x="123" y="530"/>
                    <a:pt x="275" y="530"/>
                  </a:cubicBezTo>
                  <a:cubicBezTo>
                    <a:pt x="418" y="530"/>
                    <a:pt x="540" y="418"/>
                    <a:pt x="540" y="265"/>
                  </a:cubicBezTo>
                  <a:cubicBezTo>
                    <a:pt x="540" y="123"/>
                    <a:pt x="418" y="0"/>
                    <a:pt x="27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6947632" y="567412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1"/>
                  </a:moveTo>
                  <a:cubicBezTo>
                    <a:pt x="123" y="1"/>
                    <a:pt x="1" y="112"/>
                    <a:pt x="1" y="266"/>
                  </a:cubicBezTo>
                  <a:cubicBezTo>
                    <a:pt x="1" y="408"/>
                    <a:pt x="123" y="531"/>
                    <a:pt x="266" y="531"/>
                  </a:cubicBezTo>
                  <a:cubicBezTo>
                    <a:pt x="419" y="531"/>
                    <a:pt x="531" y="408"/>
                    <a:pt x="531" y="266"/>
                  </a:cubicBezTo>
                  <a:cubicBezTo>
                    <a:pt x="531" y="112"/>
                    <a:pt x="419" y="1"/>
                    <a:pt x="266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4255837" y="5998911"/>
              <a:ext cx="113530" cy="122198"/>
            </a:xfrm>
            <a:custGeom>
              <a:avLst/>
              <a:gdLst/>
              <a:ahLst/>
              <a:cxnLst/>
              <a:rect l="l" t="t" r="r" b="b"/>
              <a:pathLst>
                <a:path w="1336" h="1438" extrusionOk="0">
                  <a:moveTo>
                    <a:pt x="958" y="0"/>
                  </a:moveTo>
                  <a:lnTo>
                    <a:pt x="0" y="1112"/>
                  </a:lnTo>
                  <a:lnTo>
                    <a:pt x="378" y="1438"/>
                  </a:lnTo>
                  <a:lnTo>
                    <a:pt x="1336" y="317"/>
                  </a:lnTo>
                  <a:lnTo>
                    <a:pt x="958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4791970" y="5825638"/>
              <a:ext cx="128231" cy="52091"/>
            </a:xfrm>
            <a:custGeom>
              <a:avLst/>
              <a:gdLst/>
              <a:ahLst/>
              <a:cxnLst/>
              <a:rect l="l" t="t" r="r" b="b"/>
              <a:pathLst>
                <a:path w="1509" h="613" extrusionOk="0">
                  <a:moveTo>
                    <a:pt x="51" y="1"/>
                  </a:moveTo>
                  <a:lnTo>
                    <a:pt x="0" y="490"/>
                  </a:lnTo>
                  <a:lnTo>
                    <a:pt x="1468" y="612"/>
                  </a:lnTo>
                  <a:lnTo>
                    <a:pt x="1509" y="1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583739" y="5023688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1" y="0"/>
                  </a:moveTo>
                  <a:lnTo>
                    <a:pt x="0" y="1345"/>
                  </a:lnTo>
                  <a:lnTo>
                    <a:pt x="449" y="1549"/>
                  </a:lnTo>
                  <a:lnTo>
                    <a:pt x="1040" y="204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4335463" y="5435923"/>
              <a:ext cx="104012" cy="127466"/>
            </a:xfrm>
            <a:custGeom>
              <a:avLst/>
              <a:gdLst/>
              <a:ahLst/>
              <a:cxnLst/>
              <a:rect l="l" t="t" r="r" b="b"/>
              <a:pathLst>
                <a:path w="1224" h="1500" extrusionOk="0">
                  <a:moveTo>
                    <a:pt x="827" y="1"/>
                  </a:moveTo>
                  <a:lnTo>
                    <a:pt x="1" y="1224"/>
                  </a:lnTo>
                  <a:lnTo>
                    <a:pt x="409" y="1499"/>
                  </a:lnTo>
                  <a:lnTo>
                    <a:pt x="1224" y="276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5143613" y="5000319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2" y="0"/>
                    <a:pt x="0" y="123"/>
                    <a:pt x="0" y="265"/>
                  </a:cubicBezTo>
                  <a:cubicBezTo>
                    <a:pt x="0" y="408"/>
                    <a:pt x="112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2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5564514" y="5157021"/>
              <a:ext cx="126531" cy="104947"/>
            </a:xfrm>
            <a:custGeom>
              <a:avLst/>
              <a:gdLst/>
              <a:ahLst/>
              <a:cxnLst/>
              <a:rect l="l" t="t" r="r" b="b"/>
              <a:pathLst>
                <a:path w="1489" h="1235" extrusionOk="0">
                  <a:moveTo>
                    <a:pt x="1213" y="1"/>
                  </a:moveTo>
                  <a:lnTo>
                    <a:pt x="1" y="827"/>
                  </a:lnTo>
                  <a:lnTo>
                    <a:pt x="275" y="1234"/>
                  </a:lnTo>
                  <a:lnTo>
                    <a:pt x="1489" y="399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5988049" y="5573674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0"/>
                  </a:moveTo>
                  <a:cubicBezTo>
                    <a:pt x="122" y="0"/>
                    <a:pt x="0" y="123"/>
                    <a:pt x="0" y="275"/>
                  </a:cubicBezTo>
                  <a:cubicBezTo>
                    <a:pt x="0" y="418"/>
                    <a:pt x="122" y="540"/>
                    <a:pt x="265" y="540"/>
                  </a:cubicBezTo>
                  <a:cubicBezTo>
                    <a:pt x="418" y="540"/>
                    <a:pt x="530" y="418"/>
                    <a:pt x="530" y="275"/>
                  </a:cubicBezTo>
                  <a:cubicBezTo>
                    <a:pt x="530" y="12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4900233" y="5476628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1"/>
                  </a:moveTo>
                  <a:cubicBezTo>
                    <a:pt x="122" y="1"/>
                    <a:pt x="0" y="123"/>
                    <a:pt x="0" y="266"/>
                  </a:cubicBezTo>
                  <a:cubicBezTo>
                    <a:pt x="0" y="418"/>
                    <a:pt x="122" y="541"/>
                    <a:pt x="265" y="541"/>
                  </a:cubicBezTo>
                  <a:cubicBezTo>
                    <a:pt x="408" y="541"/>
                    <a:pt x="530" y="418"/>
                    <a:pt x="530" y="266"/>
                  </a:cubicBezTo>
                  <a:cubicBezTo>
                    <a:pt x="530" y="12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4236802" y="5256701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6" y="0"/>
                  </a:moveTo>
                  <a:cubicBezTo>
                    <a:pt x="122" y="0"/>
                    <a:pt x="0" y="112"/>
                    <a:pt x="0" y="265"/>
                  </a:cubicBezTo>
                  <a:cubicBezTo>
                    <a:pt x="0" y="408"/>
                    <a:pt x="122" y="530"/>
                    <a:pt x="276" y="530"/>
                  </a:cubicBezTo>
                  <a:cubicBezTo>
                    <a:pt x="418" y="530"/>
                    <a:pt x="541" y="408"/>
                    <a:pt x="541" y="265"/>
                  </a:cubicBezTo>
                  <a:cubicBezTo>
                    <a:pt x="541" y="112"/>
                    <a:pt x="418" y="0"/>
                    <a:pt x="27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193175" y="5602227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22" y="0"/>
                    <a:pt x="0" y="113"/>
                    <a:pt x="0" y="265"/>
                  </a:cubicBezTo>
                  <a:cubicBezTo>
                    <a:pt x="0" y="408"/>
                    <a:pt x="122" y="530"/>
                    <a:pt x="265" y="530"/>
                  </a:cubicBezTo>
                  <a:cubicBezTo>
                    <a:pt x="418" y="530"/>
                    <a:pt x="530" y="408"/>
                    <a:pt x="530" y="265"/>
                  </a:cubicBezTo>
                  <a:cubicBezTo>
                    <a:pt x="530" y="11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899011" y="5700973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3" y="0"/>
                    <a:pt x="0" y="113"/>
                    <a:pt x="0" y="265"/>
                  </a:cubicBezTo>
                  <a:cubicBezTo>
                    <a:pt x="0" y="408"/>
                    <a:pt x="113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1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888833" y="5548520"/>
              <a:ext cx="69342" cy="130865"/>
            </a:xfrm>
            <a:custGeom>
              <a:avLst/>
              <a:gdLst/>
              <a:ahLst/>
              <a:cxnLst/>
              <a:rect l="l" t="t" r="r" b="b"/>
              <a:pathLst>
                <a:path w="816" h="1540" extrusionOk="0">
                  <a:moveTo>
                    <a:pt x="479" y="0"/>
                  </a:moveTo>
                  <a:lnTo>
                    <a:pt x="0" y="113"/>
                  </a:lnTo>
                  <a:lnTo>
                    <a:pt x="336" y="1540"/>
                  </a:lnTo>
                  <a:lnTo>
                    <a:pt x="816" y="1427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2222205" y="5137136"/>
              <a:ext cx="98829" cy="129081"/>
            </a:xfrm>
            <a:custGeom>
              <a:avLst/>
              <a:gdLst/>
              <a:ahLst/>
              <a:cxnLst/>
              <a:rect l="l" t="t" r="r" b="b"/>
              <a:pathLst>
                <a:path w="1163" h="1519" extrusionOk="0">
                  <a:moveTo>
                    <a:pt x="734" y="1"/>
                  </a:moveTo>
                  <a:lnTo>
                    <a:pt x="1" y="1274"/>
                  </a:lnTo>
                  <a:lnTo>
                    <a:pt x="419" y="1519"/>
                  </a:lnTo>
                  <a:lnTo>
                    <a:pt x="1163" y="245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2543596" y="483138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23" y="1"/>
                    <a:pt x="0" y="123"/>
                    <a:pt x="0" y="266"/>
                  </a:cubicBezTo>
                  <a:cubicBezTo>
                    <a:pt x="0" y="408"/>
                    <a:pt x="123" y="531"/>
                    <a:pt x="265" y="531"/>
                  </a:cubicBezTo>
                  <a:cubicBezTo>
                    <a:pt x="418" y="531"/>
                    <a:pt x="530" y="408"/>
                    <a:pt x="530" y="266"/>
                  </a:cubicBezTo>
                  <a:cubicBezTo>
                    <a:pt x="530" y="123"/>
                    <a:pt x="41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1033990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91F41-4EDB-6812-94AA-DB67484E5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076BC-3BD9-82F6-B95E-4158C623C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48B11-A255-23F6-DA7D-F3E1D97CD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77F14-CC26-44D2-A76E-1BEF8753B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65347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3B366-7831-051E-408F-2D2610AB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B9CD7-A23E-DBF8-C746-FCEFE3771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BFFC0-E6D6-4066-CDB9-F3D53B3D1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A2BAB-4959-4838-BE75-F9286C87A6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9306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4AE28-FC7B-8310-4CE1-DE05AFE3C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127E1-C46B-29E4-645A-6108AC7F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3B800-A5AD-638A-E1E3-FC2E6C2F7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AA86C-7DA0-4B82-BA93-9F20CFB765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7035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CE0C9FC-4F65-EEAB-C997-F3CFD9B65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5A98EF-1BEC-72F8-CD2C-C073C8203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8E97DF-EC3B-5359-145B-6AD67FFD5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E1A0B5-9D80-474B-A061-79FEA67D28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3260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85E1709-DDB4-B09F-33E2-5949E38CD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4AB9FA-A137-BAFD-B6E1-B5CC6648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73230D0-E9EB-8A04-76E8-E0F43AE47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37A99-BB7C-4F55-9582-B0F840CD5A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0392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6FB59EE-3CB1-D07E-BF3E-61A12F7E7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FF869F-F759-B479-E65C-7ABB2AAD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D82CC7B-6235-C1D3-B916-2A49BBEA2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ECDBEB-221F-48DC-B3D7-52E2E09D80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479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896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AB342B5-72D2-2C01-4CF8-6444DE585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568EE-0549-4F5E-E905-2777CC672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C11E57-F800-C13A-F5C2-3872ADC25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9B71F-C624-456F-A537-02B4FE785D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4402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896C9-1136-CB8C-9F7A-389456045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5E2A71-C244-9ABE-66EA-1FD37D283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E9EFBF-7529-7E7E-AB4D-0FDD92056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61CF9-B530-4475-9D95-97A8EC97F0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6533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0C0DC4-29BE-6E27-7D58-FF463489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A9CB84-5539-4763-9F89-779EEFDF5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E844D0-FC98-C4BB-B6EB-070BA4DD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04350-F926-4157-8F80-B9629E8D45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8250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20F81-098F-08E3-D5F8-BC6F9B418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2B51C-01EE-2163-0685-4F681B670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97C26-879B-7B17-9863-F198A9FEF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92C5A-79CE-4EC8-8F74-BAA09EC334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5873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1EBEC-1EC5-E089-071E-F69A213B6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1D4D-B181-C1F2-019E-374A29EB8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0242F-DB0C-FA1F-5CB8-0323433B9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95AF2-A640-4D6E-ACEA-9B9126EBE2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3782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0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6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2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24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4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5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9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1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9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93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3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52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19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502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19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36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00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28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6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8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4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28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21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60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06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05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43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33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05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35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58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78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0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image" Target="../media/image6.jpe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34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33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32" Type="http://schemas.openxmlformats.org/officeDocument/2006/relationships/slideLayout" Target="../slideLayouts/slideLayout107.xml"/><Relationship Id="rId37" Type="http://schemas.openxmlformats.org/officeDocument/2006/relationships/theme" Target="../theme/theme8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36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31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05.xml"/><Relationship Id="rId35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65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8970" y="0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9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06976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9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854C858D-67E1-4845-9A02-8425F1C5CA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519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C2EC226-B6AD-160C-B317-EAA1D611CF9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55DB195-FD82-D1DD-3870-AEECB8CBB0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5A8C2-7405-43BD-7C1E-DFA1C23A6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D316C-1852-CDF9-F1EA-EAA93594A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08923-1815-CC54-1DED-3BCBE4558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322B1E2-8C53-4FBE-923A-2D889AEB9E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86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3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60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  <p:sldLayoutId id="2147483771" r:id="rId29"/>
    <p:sldLayoutId id="2147483772" r:id="rId30"/>
    <p:sldLayoutId id="2147483773" r:id="rId31"/>
    <p:sldLayoutId id="2147483774" r:id="rId32"/>
    <p:sldLayoutId id="2147483775" r:id="rId33"/>
    <p:sldLayoutId id="2147483776" r:id="rId34"/>
    <p:sldLayoutId id="2147483777" r:id="rId35"/>
    <p:sldLayoutId id="2147483778" r:id="rId36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fif"/><Relationship Id="rId7" Type="http://schemas.openxmlformats.org/officeDocument/2006/relationships/image" Target="../media/image49.jpg"/><Relationship Id="rId2" Type="http://schemas.openxmlformats.org/officeDocument/2006/relationships/image" Target="../media/image44.jf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jfif"/><Relationship Id="rId5" Type="http://schemas.openxmlformats.org/officeDocument/2006/relationships/image" Target="../media/image47.jfif"/><Relationship Id="rId4" Type="http://schemas.openxmlformats.org/officeDocument/2006/relationships/image" Target="../media/image46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60.xml"/><Relationship Id="rId1" Type="http://schemas.openxmlformats.org/officeDocument/2006/relationships/audio" Target="file:///C:\Users\Victory\Desktop\Ca%20Nha%20Thuong%20Nhau%20-%20-%20Xuan%20Mai%20_%20320%20lyric,%20upload%20b&#7903;i%20camau_camau10.mp3" TargetMode="Externa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0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10" Type="http://schemas.openxmlformats.org/officeDocument/2006/relationships/image" Target="../media/image60.png"/><Relationship Id="rId4" Type="http://schemas.openxmlformats.org/officeDocument/2006/relationships/image" Target="../media/image35.emf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17" Type="http://schemas.openxmlformats.org/officeDocument/2006/relationships/image" Target="../media/image18.gif"/><Relationship Id="rId2" Type="http://schemas.microsoft.com/office/2007/relationships/media" Target="../media/media1.mp3"/><Relationship Id="rId16" Type="http://schemas.openxmlformats.org/officeDocument/2006/relationships/image" Target="../media/image17.gif"/><Relationship Id="rId20" Type="http://schemas.openxmlformats.org/officeDocument/2006/relationships/image" Target="../media/image21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6.png"/><Relationship Id="rId10" Type="http://schemas.openxmlformats.org/officeDocument/2006/relationships/audio" Target="../media/audio1.wav"/><Relationship Id="rId19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5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5.emf"/><Relationship Id="rId7" Type="http://schemas.openxmlformats.org/officeDocument/2006/relationships/image" Target="../media/image59.sv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8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35.emf"/><Relationship Id="rId7" Type="http://schemas.openxmlformats.org/officeDocument/2006/relationships/image" Target="../media/image5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microsoft.com/office/2007/relationships/hdphoto" Target="../media/hdphoto1.wdp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png"/><Relationship Id="rId18" Type="http://schemas.openxmlformats.org/officeDocument/2006/relationships/image" Target="../media/image21.gif"/><Relationship Id="rId3" Type="http://schemas.microsoft.com/office/2007/relationships/media" Target="../media/media2.mp3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4.png"/><Relationship Id="rId18" Type="http://schemas.openxmlformats.org/officeDocument/2006/relationships/image" Target="../media/image21.gif"/><Relationship Id="rId3" Type="http://schemas.microsoft.com/office/2007/relationships/media" Target="../media/media2.mp3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3.png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5.png"/><Relationship Id="rId18" Type="http://schemas.openxmlformats.org/officeDocument/2006/relationships/image" Target="../media/image21.gif"/><Relationship Id="rId3" Type="http://schemas.microsoft.com/office/2007/relationships/media" Target="../media/media2.mp3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8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1.wav"/><Relationship Id="rId19" Type="http://schemas.openxmlformats.org/officeDocument/2006/relationships/image" Target="../media/image21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887" y="-1"/>
            <a:ext cx="12845143" cy="708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0"/>
          <p:cNvSpPr>
            <a:spLocks noChangeArrowheads="1"/>
          </p:cNvSpPr>
          <p:nvPr/>
        </p:nvSpPr>
        <p:spPr bwMode="auto">
          <a:xfrm>
            <a:off x="847385" y="1692967"/>
            <a:ext cx="10923162" cy="130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800" b="1" i="0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kumimoji="0" lang="en-US" altLang="en-US" sz="2800" b="1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en-US" sz="2800" b="1" i="0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800" b="1" i="0" strike="noStrike" kern="1200" cap="none" spc="0" normalizeH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BÀI: SỰ BIẾN ĐỔI HOÁ HỌC CỦA CHẤT (TIẾT 2)</a:t>
            </a:r>
            <a:endParaRPr kumimoji="0" lang="en-US" altLang="en-US" sz="2800" b="1" i="0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9F50C230-E225-0225-531F-765F8A3C8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782" y="3264565"/>
            <a:ext cx="8352367" cy="11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55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</a:t>
            </a:r>
            <a:r>
              <a:rPr kumimoji="0" lang="en-US" altLang="en-US" sz="3555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altLang="en-US" sz="3555" b="1" i="1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555" b="1" i="1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3555" b="1" i="1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555" b="1" i="1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endParaRPr kumimoji="0" lang="en-US" altLang="en-US" sz="3555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55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en-US" sz="3555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555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5B</a:t>
            </a:r>
            <a:endParaRPr kumimoji="0" lang="en-US" altLang="en-US" sz="3555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9510" y="1068636"/>
            <a:ext cx="11291037" cy="2498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NHIỆT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LIỆT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MỪNG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THẦY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GIÁO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VỀ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DỰ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112234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6B757-6056-072D-97BA-9721673A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7099533318744">
            <a:hlinkClick r:id="" action="ppaction://media"/>
            <a:extLst>
              <a:ext uri="{FF2B5EF4-FFF2-40B4-BE49-F238E27FC236}">
                <a16:creationId xmlns:a16="http://schemas.microsoft.com/office/drawing/2014/main" id="{9A4DAE19-129B-55E3-28E5-45BA67E025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2017375" cy="675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2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E8E4-F104-77D8-2E74-A1FB1A9069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4BA7C-50CC-1ECF-74C6-8C171218F2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30" name="Picture 6" descr="Khoa học lớp 5 Cánh diều Bài 4: Sự biến đổi hoá học của c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469" y="1"/>
            <a:ext cx="7043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231AFA1-F928-A5A2-1B82-CD72895A388D}"/>
              </a:ext>
            </a:extLst>
          </p:cNvPr>
          <p:cNvSpPr/>
          <p:nvPr/>
        </p:nvSpPr>
        <p:spPr>
          <a:xfrm>
            <a:off x="159658" y="745593"/>
            <a:ext cx="4761494" cy="20474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</a:rPr>
              <a:t>Thảo luận theo nhóm</a:t>
            </a: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E62608A0-D018-4CB3-82E6-EEA0A4B08255}"/>
              </a:ext>
            </a:extLst>
          </p:cNvPr>
          <p:cNvSpPr/>
          <p:nvPr/>
        </p:nvSpPr>
        <p:spPr>
          <a:xfrm>
            <a:off x="159658" y="3429000"/>
            <a:ext cx="4909299" cy="312514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85E10-7D0A-4290-93BC-4002B90F93F7}"/>
              </a:ext>
            </a:extLst>
          </p:cNvPr>
          <p:cNvSpPr txBox="1"/>
          <p:nvPr/>
        </p:nvSpPr>
        <p:spPr>
          <a:xfrm>
            <a:off x="239170" y="3650194"/>
            <a:ext cx="4651329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i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Em hãy quan sát, </a:t>
            </a: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cho biết trường hợp nào là biến đổi hóa học và giải thích.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36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3170E0-A0B0-48B6-AF75-95233733971C}"/>
              </a:ext>
            </a:extLst>
          </p:cNvPr>
          <p:cNvSpPr/>
          <p:nvPr/>
        </p:nvSpPr>
        <p:spPr>
          <a:xfrm>
            <a:off x="0" y="0"/>
            <a:ext cx="12192000" cy="685865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C62297F-EA39-A4C8-9B21-7CB6614E9D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64" y="297346"/>
            <a:ext cx="8870671" cy="5905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82FA22-AB3B-2B90-454F-66580823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377" y="3429000"/>
            <a:ext cx="7843753" cy="240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6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2F42A-4F73-8D90-CA2C-7670295096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9C6FC-72A6-6D5B-76D3-08B85A6949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7099533731235">
            <a:hlinkClick r:id="" action="ppaction://media"/>
            <a:extLst>
              <a:ext uri="{FF2B5EF4-FFF2-40B4-BE49-F238E27FC236}">
                <a16:creationId xmlns:a16="http://schemas.microsoft.com/office/drawing/2014/main" id="{06ED0A50-80D5-9451-54E4-B207B214CF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1932613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E453D-1302-61CC-24B9-A994DA9FD8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BCC46-5AC4-D6D1-0A6C-D152AE81F8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7099563816066">
            <a:hlinkClick r:id="" action="ppaction://media"/>
            <a:extLst>
              <a:ext uri="{FF2B5EF4-FFF2-40B4-BE49-F238E27FC236}">
                <a16:creationId xmlns:a16="http://schemas.microsoft.com/office/drawing/2014/main" id="{7C4D3A25-9245-FD73-F7B9-EE38E18383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5"/>
            <a:ext cx="12093575" cy="62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4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E53663C-AB99-4F32-A8D6-317A4068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45"/>
            <a:ext cx="12192000" cy="685865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88EDB1-E96A-433F-9A67-4E19C40A004D}"/>
              </a:ext>
            </a:extLst>
          </p:cNvPr>
          <p:cNvSpPr/>
          <p:nvPr/>
        </p:nvSpPr>
        <p:spPr>
          <a:xfrm>
            <a:off x="-89452" y="19044"/>
            <a:ext cx="12281452" cy="6928407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3" name="Group 6">
            <a:extLst>
              <a:ext uri="{FF2B5EF4-FFF2-40B4-BE49-F238E27FC236}">
                <a16:creationId xmlns:a16="http://schemas.microsoft.com/office/drawing/2014/main" id="{EFF2B4B7-BAB9-4406-A888-5C67D5B95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213665"/>
              </p:ext>
            </p:extLst>
          </p:nvPr>
        </p:nvGraphicFramePr>
        <p:xfrm>
          <a:off x="168965" y="4561787"/>
          <a:ext cx="11608905" cy="2246517"/>
        </p:xfrm>
        <a:graphic>
          <a:graphicData uri="http://schemas.openxmlformats.org/drawingml/2006/table">
            <a:tbl>
              <a:tblPr/>
              <a:tblGrid>
                <a:gridCol w="6063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5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7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lang="vi-VN" sz="2400" b="1" i="0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Sự biến đổi hóa học của chất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91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H6: Xi măng, cát và nước được trộn với nhau.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H9: Đinh sắt bị gỉ.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H10: Than củi bị đốt cháy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H8: Đinh sắt bị bẻ cong.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H 11: Than củi bị ướt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78BCAD7-3E1C-A3AD-51F9-3E6238179145}"/>
              </a:ext>
            </a:extLst>
          </p:cNvPr>
          <p:cNvSpPr txBox="1">
            <a:spLocks/>
          </p:cNvSpPr>
          <p:nvPr/>
        </p:nvSpPr>
        <p:spPr>
          <a:xfrm>
            <a:off x="-1" y="80347"/>
            <a:ext cx="11082131" cy="437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182D"/>
              </a:buClr>
              <a:buSzPts val="3200"/>
              <a:buNone/>
              <a:defRPr sz="4400" kern="1200">
                <a:solidFill>
                  <a:srgbClr val="33182D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vi-VN" sz="2800" b="1" dirty="0"/>
              <a:t>Hoạt động 1: Phân tích một số ví dụ về sự biến đổi hoá học</a:t>
            </a:r>
            <a:r>
              <a:rPr lang="en-US" sz="2800" b="1" dirty="0"/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Khoa học lớp 5 Cánh diều Bài 4: Sự biến đổi hoá học của chất">
            <a:extLst>
              <a:ext uri="{FF2B5EF4-FFF2-40B4-BE49-F238E27FC236}">
                <a16:creationId xmlns:a16="http://schemas.microsoft.com/office/drawing/2014/main" id="{8FF1E5F9-E5B3-E82D-D871-9DEE82831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1" y="736330"/>
            <a:ext cx="10068340" cy="382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9E71AD-9B9F-F629-4EDB-672783DA2AB0}"/>
              </a:ext>
            </a:extLst>
          </p:cNvPr>
          <p:cNvSpPr/>
          <p:nvPr/>
        </p:nvSpPr>
        <p:spPr>
          <a:xfrm>
            <a:off x="10322248" y="934264"/>
            <a:ext cx="1261350" cy="5618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HỖN HỢP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45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432B7-1B80-9E17-5293-98184A477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113" y="113016"/>
            <a:ext cx="11599524" cy="71919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ví dụ về sự biến đổi hoá 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6D4349-B192-14D6-38A4-73055565AD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B08A70-B193-E861-C51E-81C52FD0C889}"/>
              </a:ext>
            </a:extLst>
          </p:cNvPr>
          <p:cNvGrpSpPr/>
          <p:nvPr/>
        </p:nvGrpSpPr>
        <p:grpSpPr>
          <a:xfrm>
            <a:off x="3452118" y="1125891"/>
            <a:ext cx="7044647" cy="3415285"/>
            <a:chOff x="2901519" y="128961"/>
            <a:chExt cx="5822259" cy="358529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519B69C-EAB6-9F9F-CF50-5A9CB14C3832}"/>
                </a:ext>
              </a:extLst>
            </p:cNvPr>
            <p:cNvGrpSpPr/>
            <p:nvPr/>
          </p:nvGrpSpPr>
          <p:grpSpPr>
            <a:xfrm>
              <a:off x="2901519" y="128961"/>
              <a:ext cx="5822259" cy="3585299"/>
              <a:chOff x="6726506" y="-43512"/>
              <a:chExt cx="5181726" cy="5450669"/>
            </a:xfrm>
          </p:grpSpPr>
          <p:pic>
            <p:nvPicPr>
              <p:cNvPr id="7" name="图片 3">
                <a:extLst>
                  <a:ext uri="{FF2B5EF4-FFF2-40B4-BE49-F238E27FC236}">
                    <a16:creationId xmlns:a16="http://schemas.microsoft.com/office/drawing/2014/main" id="{F20E5424-788F-A4CB-F9B3-A39B1F394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6726506" y="-43512"/>
                <a:ext cx="5181726" cy="545066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2B07F0-F4C1-01C3-6EF5-4EA69A60C711}"/>
                  </a:ext>
                </a:extLst>
              </p:cNvPr>
              <p:cNvSpPr txBox="1"/>
              <p:nvPr/>
            </p:nvSpPr>
            <p:spPr>
              <a:xfrm>
                <a:off x="7456103" y="829763"/>
                <a:ext cx="3722534" cy="60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2000" b="1" dirty="0">
                  <a:ln w="12700"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prstClr val="black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9F484B-345D-F7BD-3E31-84EDCF061FF4}"/>
                </a:ext>
              </a:extLst>
            </p:cNvPr>
            <p:cNvSpPr txBox="1"/>
            <p:nvPr/>
          </p:nvSpPr>
          <p:spPr>
            <a:xfrm flipH="1">
              <a:off x="3392850" y="915211"/>
              <a:ext cx="4839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2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7">
            <a:extLst>
              <a:ext uri="{FF2B5EF4-FFF2-40B4-BE49-F238E27FC236}">
                <a16:creationId xmlns:a16="http://schemas.microsoft.com/office/drawing/2014/main" id="{D1E5EBB4-4D32-4062-AA3A-BF18136689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8032" y="3010328"/>
            <a:ext cx="3224602" cy="3833957"/>
          </a:xfrm>
          <a:prstGeom prst="rect">
            <a:avLst/>
          </a:prstGeom>
        </p:spPr>
      </p:pic>
      <p:sp>
        <p:nvSpPr>
          <p:cNvPr id="9" name="Hộp Văn bản 2">
            <a:extLst>
              <a:ext uri="{FF2B5EF4-FFF2-40B4-BE49-F238E27FC236}">
                <a16:creationId xmlns:a16="http://schemas.microsoft.com/office/drawing/2014/main" id="{F2CD7B3E-CAA8-6E68-4250-AE468D3B6946}"/>
              </a:ext>
            </a:extLst>
          </p:cNvPr>
          <p:cNvSpPr txBox="1"/>
          <p:nvPr/>
        </p:nvSpPr>
        <p:spPr>
          <a:xfrm>
            <a:off x="4715809" y="2025201"/>
            <a:ext cx="51864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65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937E12-7737-4DB7-92A7-2BB8B73BB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7"/>
            <a:ext cx="12192000" cy="685865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6BF6AF5-DF63-48F0-8AA6-EE36E559DADE}"/>
              </a:ext>
            </a:extLst>
          </p:cNvPr>
          <p:cNvGrpSpPr/>
          <p:nvPr/>
        </p:nvGrpSpPr>
        <p:grpSpPr>
          <a:xfrm>
            <a:off x="357881" y="1575412"/>
            <a:ext cx="3696326" cy="5328759"/>
            <a:chOff x="357881" y="1575412"/>
            <a:chExt cx="3696326" cy="53287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032880-5914-4065-94BE-925F8C714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4936" y1="6754" x2="19071" y2="23460"/>
                          <a14:foregroundMark x1="26282" y1="4265" x2="14103" y2="23341"/>
                          <a14:foregroundMark x1="36058" y1="4858" x2="61859" y2="18957"/>
                          <a14:foregroundMark x1="58173" y1="18128" x2="62660" y2="23460"/>
                          <a14:foregroundMark x1="14423" y1="17891" x2="17788" y2="40047"/>
                          <a14:foregroundMark x1="23558" y1="32109" x2="23397" y2="43246"/>
                          <a14:foregroundMark x1="26282" y1="83649" x2="29167" y2="97156"/>
                          <a14:foregroundMark x1="55128" y1="80924" x2="59295" y2="99526"/>
                          <a14:foregroundMark x1="43109" y1="86256" x2="48878" y2="99763"/>
                          <a14:foregroundMark x1="50801" y1="4621" x2="58333" y2="13033"/>
                          <a14:foregroundMark x1="18429" y1="8886" x2="10577" y2="18365"/>
                          <a14:foregroundMark x1="22115" y1="89455" x2="24519" y2="99763"/>
                          <a14:foregroundMark x1="91346" y1="49882" x2="90865" y2="54502"/>
                          <a14:backgroundMark x1="87340" y1="32464" x2="90224" y2="451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881" y="1575412"/>
              <a:ext cx="3696326" cy="5282588"/>
            </a:xfrm>
            <a:prstGeom prst="rect">
              <a:avLst/>
            </a:prstGeom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0FC9281-9BCC-4893-A57D-DA389006B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800385">
              <a:off x="2377755" y="3780596"/>
              <a:ext cx="1340679" cy="1727123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8F5D9A7A-8C21-4708-99C6-C7849F494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229300" y="5362471"/>
              <a:ext cx="1075336" cy="15417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BA66393-E226-12A3-2D80-DD5C232CE5CA}"/>
              </a:ext>
            </a:extLst>
          </p:cNvPr>
          <p:cNvSpPr/>
          <p:nvPr/>
        </p:nvSpPr>
        <p:spPr>
          <a:xfrm>
            <a:off x="4140485" y="1529897"/>
            <a:ext cx="7109716" cy="25489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</a:p>
        </p:txBody>
      </p:sp>
    </p:spTree>
    <p:extLst>
      <p:ext uri="{BB962C8B-B14F-4D97-AF65-F5344CB8AC3E}">
        <p14:creationId xmlns:p14="http://schemas.microsoft.com/office/powerpoint/2010/main" val="41000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8C0A3-B2D9-DDCB-4463-A4A55EAB0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9F7542-3F69-B95E-55FE-3A1267AFE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31952D-5DD2-E73A-D9C4-C98991D72B72}"/>
              </a:ext>
            </a:extLst>
          </p:cNvPr>
          <p:cNvSpPr/>
          <p:nvPr/>
        </p:nvSpPr>
        <p:spPr>
          <a:xfrm>
            <a:off x="0" y="0"/>
            <a:ext cx="12192000" cy="685865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0215804-FE31-2FDC-B4B8-23BCDA814B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82" y="187288"/>
            <a:ext cx="7233753" cy="5816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527AC2-E3AA-A80C-10DA-C49B9E555E58}"/>
              </a:ext>
            </a:extLst>
          </p:cNvPr>
          <p:cNvSpPr txBox="1"/>
          <p:nvPr/>
        </p:nvSpPr>
        <p:spPr>
          <a:xfrm>
            <a:off x="965483" y="3429000"/>
            <a:ext cx="7233753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300" b="1" dirty="0">
                <a:solidFill>
                  <a:srgbClr val="C00000"/>
                </a:solidFill>
                <a:latin typeface="+mj-lt"/>
              </a:rPr>
              <a:t>TRÌNH BÀY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FA3B7C9-82EF-7D5D-D185-5192A797FF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70434" y="4007581"/>
            <a:ext cx="3118770" cy="2851076"/>
          </a:xfrm>
          <a:prstGeom prst="rect">
            <a:avLst/>
          </a:prstGeom>
        </p:spPr>
      </p:pic>
      <p:sp>
        <p:nvSpPr>
          <p:cNvPr id="12" name="วงรี 133">
            <a:extLst>
              <a:ext uri="{FF2B5EF4-FFF2-40B4-BE49-F238E27FC236}">
                <a16:creationId xmlns:a16="http://schemas.microsoft.com/office/drawing/2014/main" id="{9C3EB55A-8435-D053-4F5D-0CD8BFF8D7D6}"/>
              </a:ext>
            </a:extLst>
          </p:cNvPr>
          <p:cNvSpPr/>
          <p:nvPr/>
        </p:nvSpPr>
        <p:spPr>
          <a:xfrm flipV="1">
            <a:off x="9330407" y="4007581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" name="วงรี 133">
            <a:extLst>
              <a:ext uri="{FF2B5EF4-FFF2-40B4-BE49-F238E27FC236}">
                <a16:creationId xmlns:a16="http://schemas.microsoft.com/office/drawing/2014/main" id="{016F6197-225E-F01E-6BF5-2A88B8569035}"/>
              </a:ext>
            </a:extLst>
          </p:cNvPr>
          <p:cNvSpPr/>
          <p:nvPr/>
        </p:nvSpPr>
        <p:spPr>
          <a:xfrm flipV="1">
            <a:off x="10168443" y="4267182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5" name="วงรี 133">
            <a:extLst>
              <a:ext uri="{FF2B5EF4-FFF2-40B4-BE49-F238E27FC236}">
                <a16:creationId xmlns:a16="http://schemas.microsoft.com/office/drawing/2014/main" id="{A39A4D16-DB7F-6D38-4E61-8539C4717863}"/>
              </a:ext>
            </a:extLst>
          </p:cNvPr>
          <p:cNvSpPr/>
          <p:nvPr/>
        </p:nvSpPr>
        <p:spPr>
          <a:xfrm>
            <a:off x="11401578" y="4096968"/>
            <a:ext cx="322751" cy="16676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33">
            <a:extLst>
              <a:ext uri="{FF2B5EF4-FFF2-40B4-BE49-F238E27FC236}">
                <a16:creationId xmlns:a16="http://schemas.microsoft.com/office/drawing/2014/main" id="{84246DDD-4B3B-90DC-074B-DFAA0637A583}"/>
              </a:ext>
            </a:extLst>
          </p:cNvPr>
          <p:cNvSpPr/>
          <p:nvPr/>
        </p:nvSpPr>
        <p:spPr>
          <a:xfrm>
            <a:off x="10193479" y="4064122"/>
            <a:ext cx="322751" cy="16676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35">
            <a:extLst>
              <a:ext uri="{FF2B5EF4-FFF2-40B4-BE49-F238E27FC236}">
                <a16:creationId xmlns:a16="http://schemas.microsoft.com/office/drawing/2014/main" id="{8D4EF23B-8D20-4452-4160-5CC5F9E05323}"/>
              </a:ext>
            </a:extLst>
          </p:cNvPr>
          <p:cNvSpPr/>
          <p:nvPr/>
        </p:nvSpPr>
        <p:spPr>
          <a:xfrm flipV="1">
            <a:off x="10092742" y="3857938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35">
            <a:extLst>
              <a:ext uri="{FF2B5EF4-FFF2-40B4-BE49-F238E27FC236}">
                <a16:creationId xmlns:a16="http://schemas.microsoft.com/office/drawing/2014/main" id="{2BE8D667-F6CB-33EB-2066-C0788B9C1EC9}"/>
              </a:ext>
            </a:extLst>
          </p:cNvPr>
          <p:cNvSpPr/>
          <p:nvPr/>
        </p:nvSpPr>
        <p:spPr>
          <a:xfrm flipV="1">
            <a:off x="11330430" y="3823580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35">
            <a:extLst>
              <a:ext uri="{FF2B5EF4-FFF2-40B4-BE49-F238E27FC236}">
                <a16:creationId xmlns:a16="http://schemas.microsoft.com/office/drawing/2014/main" id="{FC9CDCA6-FA88-E8CF-94D0-1C00255A1983}"/>
              </a:ext>
            </a:extLst>
          </p:cNvPr>
          <p:cNvSpPr/>
          <p:nvPr/>
        </p:nvSpPr>
        <p:spPr>
          <a:xfrm flipV="1">
            <a:off x="9426674" y="3730093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06730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hành phần dinh dưỡng của trứng gà luộc tốt cho sức khỏe">
            <a:extLst>
              <a:ext uri="{FF2B5EF4-FFF2-40B4-BE49-F238E27FC236}">
                <a16:creationId xmlns:a16="http://schemas.microsoft.com/office/drawing/2014/main" id="{BA11B1D8-B7AD-BF7E-40A8-7C02A73C9ECF}"/>
              </a:ext>
            </a:extLst>
          </p:cNvPr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239729" y="102933"/>
            <a:ext cx="10435120" cy="549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ví dụ về sự biến đổi hoá 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/>
          </a:p>
        </p:txBody>
      </p:sp>
      <p:sp>
        <p:nvSpPr>
          <p:cNvPr id="5" name="AutoShape 4" descr="Thành phần dinh dưỡng của trứng gà luộc tốt cho sức khỏe">
            <a:extLst>
              <a:ext uri="{FF2B5EF4-FFF2-40B4-BE49-F238E27FC236}">
                <a16:creationId xmlns:a16="http://schemas.microsoft.com/office/drawing/2014/main" id="{43787E1F-828E-A320-3BE2-5DCA21E194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2059969" cy="205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FD4F12-F6B2-A131-59C3-F67101A9C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53" y="1122364"/>
            <a:ext cx="2407205" cy="1826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CC0DA0-AC10-7588-8173-BBF3CC1AE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2" y="1192696"/>
            <a:ext cx="2272034" cy="1755838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3145B223-3F46-CC64-100E-A7188E72C769}"/>
              </a:ext>
            </a:extLst>
          </p:cNvPr>
          <p:cNvSpPr/>
          <p:nvPr/>
        </p:nvSpPr>
        <p:spPr>
          <a:xfrm>
            <a:off x="2829565" y="1803882"/>
            <a:ext cx="528155" cy="2465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4B00F2-0F62-C881-E273-B0217C0E0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16" y="1122364"/>
            <a:ext cx="1798765" cy="1826170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A60D8D0A-F3C8-87CD-FCCC-589ADF39ACF9}"/>
              </a:ext>
            </a:extLst>
          </p:cNvPr>
          <p:cNvSpPr/>
          <p:nvPr/>
        </p:nvSpPr>
        <p:spPr>
          <a:xfrm>
            <a:off x="9297741" y="1767602"/>
            <a:ext cx="832578" cy="282860"/>
          </a:xfrm>
          <a:prstGeom prst="rightArrow">
            <a:avLst>
              <a:gd name="adj1" fmla="val 50000"/>
              <a:gd name="adj2" fmla="val 15833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AB0A4-ABF2-67C5-568B-E943421E5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153" y="1122363"/>
            <a:ext cx="1646422" cy="1826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813426-D0FF-5A71-9B9B-0765C6A199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6" y="4006922"/>
            <a:ext cx="4714877" cy="2496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97A597-3F22-9F47-3A05-6AD1F98B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74" y="3791163"/>
            <a:ext cx="5395380" cy="258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1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198B8757-033E-4034-9399-810342FC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83B9A2-FF71-4933-BEBB-6097D4A0C48C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6A1A17-B1AA-49F2-8BA1-58890C6E1FCE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09E0FF4-4878-4F48-BC64-C68E69A54FCF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0671ACE7-0946-43B9-B500-EFF0B8CEEE8A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3B1C08DF-315E-4E65-B975-4E8A4D8C95E6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92771154-566E-4526-9FF5-68E41A63D2F8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6BD00AC1-3113-4729-A70D-5F8A73766D99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9A952F6C-8937-4BCE-AFC5-A4415233AB53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FA62FFF4-010E-4135-9BCC-B9E48A39C010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8D6C019D-F24E-4CCF-8F2E-B95B8F8F5927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F617187-2ABD-4676-82E4-7DF0ED13E074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73B11D08-A808-4A13-9EA7-61870B63D934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50AF903A-700B-44D1-985D-A0C87B40A177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4E730C3D-8CE6-41AF-B994-0B5E4CB01B41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B48AEB19-03FB-486D-8E86-AD7CF0AE12EB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A90B17C9-E65E-437C-80C7-5EF96A95A6B6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2CCC014D-EC51-4F10-A0E3-1447568DB3E7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E202255-7D44-4D8B-A96E-1E1FD9DDD5EA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926BC99-FB42-4A78-93F8-15A2191B7E25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B645481-B362-4289-AC89-10550F879737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CB8FBF9-4915-4716-A3BF-43214FC26183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C1410417-48F4-4B77-8C37-C7A4914757EC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8482C8-F333-428B-A018-DCAB215B1A7C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31F1818-1193-493A-901E-520382A94E58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B2F5F74F-F1DA-430E-9651-2A3FA7BD1A8D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E60F7D2-74AF-4C79-AB6E-5280B34ADC8B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D8002DA-698B-42DC-AC7A-81DA09C30E5B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39AC47AC-D621-4431-8C89-BA013C3E8026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0455687A-EAAD-43E4-BC76-47E5D293B4CF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E2877204-B26E-4299-BAD6-2ED78E5529E1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467204C7-E27E-407E-80EB-49D678820338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9A9DA011-A8CC-48AD-BB4C-AE2C98D443FA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58083A48-7973-4FD7-9C24-AAADF613BA5A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4D3CEF1-7D00-46C4-8945-6B50097D4249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815C954F-7203-4BA5-8C7F-4756C7E26383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B7EEA0EF-04C7-4306-ACC1-B27BB5421473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96CAD271-06A1-4357-A3B0-26C942EB4FD7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5BD851A8-0222-4BC3-B73D-CDBD0910F119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18077192-6110-44AC-ADBC-40CD57146F52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A4ECD01E-37DB-4AB5-9DD6-BD3C588B694E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B3C0B83D-FC5D-4108-AE26-5969700CCF11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B08DCED5-647A-4AAA-9E78-D64CBD622E5B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2FE9C280-69A6-4D16-8BED-5938C7207C2D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C12B1253-AC53-4285-A44B-853A51BF125C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03755681-C993-43E8-B24E-A073E951BA51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021779E1-ED6F-453B-B150-A2669F51FE0F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A86CDAF-0E9A-4DD7-9CC0-01F50E8ADC68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D246F553-6EA1-45C4-A441-3DE7F03B1AB3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3DAB337F-FD91-4E10-BD71-555BF4F4EA56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39DCD82E-8464-4C23-94FF-51B6247E7A15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498E9F87-C0B0-49B1-B5A5-91C77BAF9AE3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C0CAFFB0-9F52-4E12-BA29-8C1123C39903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3040B943-D12F-4FB5-8DB8-1EFA1558956A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4635E4A-0211-4F93-8B72-A296FEC0AEF8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729FFE11-E345-43A6-A265-FBB1E2F59F93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F8B33C9-A808-425F-83C3-4C332BDABAED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E1B2644-49D7-4175-87D4-55260E079BFB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4312143F-E0B0-4B17-ADFF-1267F0AA3FCA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A79D9C14-2430-4BE4-968A-C112F059CFF2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DFB3F4FF-25E3-40D6-ACF6-3092D85A175A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AFD0611F-B200-4C1C-A0EA-C3092EF04F13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54C744C-57D8-4DD0-B504-8CCC5B9A0EB2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0AABE0E3-E1AA-4EF0-9DE8-066D8992DB2C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0A19558-BD9D-48FA-998A-0F94E4C6F634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9F7DB7D4-4C40-419A-9BD9-D2FF1798D2DE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B794A96-51CD-4953-9B8E-5C6F3A86BCAB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6702F3E-D2BE-4098-92EE-41097069F11D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C10B6E80-B246-425F-AE42-B86CCA436C48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607A8F3A-374D-47DE-AF53-F9DA2FA4D993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5157AF5E-C05D-40B6-940C-301C8F915851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F29D3E83-B95E-47D9-8A17-38C1CA245D6D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822DFA97-BB61-467A-BF62-6F6B75361E0E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F838216A-3AC5-4146-BCC8-A82961C14545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CE239414-E234-4C8C-B847-2456E778B25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8DDB80A1-2783-4228-8F04-DC4F4E82C90A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EF54A12-B19E-468F-9ED4-42A9A799CF09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747EC8EC-35AC-48AD-9FA8-301C51EEF1CF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009EF5EA-A858-45A6-89D0-9AA13474E93E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F97AE1B9-7198-4DF0-ABBA-8EA39CD809D6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46C1BF88-DCD4-47CE-AA6B-DEAC5AA72B1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FE3F7159-13E4-4BDE-BD84-E5E05E5C01D8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F112AD5F-A562-4045-8BC7-9FF8A576B337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702F9D-79C0-4C46-856D-4BEF79718440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B860D4B3-B5BC-41ED-8031-E5DCA5EBEE5B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E5418E94-9FF3-4BAE-BF7A-99BBDFE020B1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5000159-2EE2-44DD-9AE3-8D7A5F76DE4D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FA66A06E-13AB-4F8F-BB21-3D37E350C6EB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A67C1634-1467-4AF9-8544-0A1E83DB29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916A88BB-F6DF-497A-8798-AF83CE672F83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50C5F077-906B-4C45-B9FB-9DA10C1F0F33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05A4094B-8EC4-449A-A0FA-C0ACAE583314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7F63168-CA37-45C9-A7DF-0283DF12D540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648D399A-6B61-4F7E-91ED-38348426BB7A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32978B0-BA85-4F9B-B7BD-6149AD624582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E89ABB34-CB3F-4E1B-8F60-19D87CFAB4A5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E5D127C-BB69-4F4A-ABBE-A055A6E00943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4AF5B5D-832F-4FB5-AD87-AD10627FF351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35522B1-5C01-4807-BF7F-980960F8807A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1F728CDB-05C9-4160-94AA-A70C2BB6275C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8205DD6D-1B6B-48F1-8E59-7065744BE2FD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5113AC0A-38EB-4429-8118-B6CBA4B66BBE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D8C29021-29AA-4CEA-B138-44F81077F364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5F7F4193-52CD-45A0-8E19-556345EC4547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EF959E5-4473-44E8-A0E4-C35E59E5581E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6EDF69EB-6ADC-4A94-AA2D-7CF124A22255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AB8ED31C-CD18-48A7-85F3-50867A761F6A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5E7C47AF-E7B6-41EE-A30B-97CB29664B2E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BD7F932D-3CF0-44CE-88CB-0E827AF6CFE9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6095F94-BF5A-42B8-B3C4-6A212E3EBEC0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412E68D8-9773-45F4-B313-B6D372FBEF92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4254A219-E3C8-4697-9249-FEC72B81ADF8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57BF9543-586C-4C6E-A849-58EF3DD510E0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DB8D1B1E-7021-4864-A4C2-9B180F7ABE7A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AB696EF8-E655-463D-9CB2-3B92B0A5528B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36DB3-61C8-4EAF-9767-1C922BFF7EC6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E7B6905A-D72A-48BE-8606-65AD0AB17225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D93A6446-77DE-49B2-A263-2F4E69AFEB97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3C2810B7-EEFE-4887-A139-014878E64AF6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F45859E-B790-41A8-A20C-6364A7A452BD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4DC6204-2546-4B55-A4D5-FA3304B17AE7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B14C79E1-1DB9-457E-B9C4-49137F1E240A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A2B5AA16-23BF-4112-96A6-FBE7149F96EF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A8FC5BAD-E507-47C3-8502-6864B27C398D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31B2D26-C3F3-4D3D-AE1F-6863C00CC9FA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E041C17D-E5CD-4D22-95A6-D54094804554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DC5093A5-D7A7-4563-8EEE-96880A483907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3C1A024-2B7C-40CE-AFB0-DF3E7859D5B0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1AA5D44A-42FD-4CF2-81B6-BECAC89CE722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14FE5B30-1DBD-476D-BBBF-9BBC9251B865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6FE9CE0B-118B-4302-A9C3-8B96CF1499EC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9D6EB6F-4BFC-48A8-A01A-2830092D722D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DFDB55A1-0C94-4200-8FDF-FC50E4B73225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93E86CC7-8E02-4B2C-9CF4-F93677E98456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6BE00EB3-A183-476E-AF9A-3C677BACBE61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75D4BEC1-EB39-4253-8F61-2AD8A313AEE1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F10DEBBD-704C-4653-AB79-ACD07F6A423C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E2DCE940-F4D1-45DC-B62E-F0B24D4E037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2301536F-1B72-4E6C-8981-43540E630B28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FB00DCC6-6066-4C50-8B4D-C37713B29D3A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953F83-55A6-47D3-8FAD-2A63E27AD888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9D89909C-204E-4013-836A-802E960A0965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5DF8339-D7E5-4C3A-8939-72AF111B1260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BE3E116F-C841-4B2A-9399-1A31208E3FCA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1D23D7E6-DC96-47E3-B28C-E2F5163DCDDE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B0EF9CA5-2995-48B9-BC39-9563C48B3B8B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88342AF-E556-4E57-985D-E4BD287AE879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CBE785A7-38AD-45CA-93C3-7C9A1112A245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BEBDC45A-7F16-4BBB-AB8D-6421B889D8E5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085913DA-5ADA-4DC9-A1CB-A4EF61842E2E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828E99D8-110D-4152-A8C9-695710C73922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2D61883E-493A-4793-A3E7-A94CD2F810AE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700CB003-A44D-4C07-AA3A-160AB047A056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9E2786C8-23B3-4C37-A5A1-C941B2149747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0C9EAA51-D913-4594-8294-758454E35400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4BD21133-A162-4CD5-B0ED-57370FFF4F0F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4E898666-DAE7-4872-9057-FFB278754D2F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D6BBF472-49D1-42AD-8109-2DA4796D3317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6ADD787-DEFF-48D7-9AA6-15D9A6A5B7C3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9B8EDF22-9A18-4C44-AE6D-54D2E679B33D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9E231FFC-0F93-4862-B372-4DA42AF07C5B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918762E-E85B-43D4-BD8E-F54618175021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E642889F-E7E9-4C4A-998A-9A1F7E62B803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91C13835-B705-4467-A070-025601302355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C0D19633-60C7-4195-8F09-F4F75F6514C9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D821818E-8E11-4EE1-BCEE-3F203CE76918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D406761-7048-458B-97C3-429A97F5CF0E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07ABECDF-7391-49FB-9297-F8A8F996F028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B241844B-2DFD-4CA8-AD8A-A60FE64BD756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60E2B36-0693-4F1F-98ED-22FDA721BE8C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8181F0E-BC3C-481F-BFC7-6EB9DA690E6E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83A13265-43D1-47E4-AC5C-BD77A5804F73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0AAD88C-A26D-4ABA-8A4C-E965B94702B4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FFC6298B-F78F-40EB-BC2C-8BDAF887CACB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9A7EAC84-52E1-421A-B362-7D05B65AEE24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34F762F-DEEC-416C-8F47-7566CF63A50B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BD8DB96A-E1B8-44B7-8B7E-386E3C682B72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8AED4F05-34B8-451E-A82A-348F906C7169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43121BB5-3D73-4066-871D-A1772477B5F9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69CBF92E-7B57-479F-948A-E30694E613D4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F2AC3C82-FE89-4614-98E8-CD6A27D67D88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5C5E89B8-A3B2-428A-AF83-9FEC0D44EF81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785BA8A-6CCC-4C31-BCB0-874C83EEB1EB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88728BFC-08DF-4E64-8371-99ED9632E081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9AEADC3-9A54-426D-BF16-915EF1A2E93C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F3217357-FA34-423C-8144-E9F613CEE1D0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66915E1C-6900-42BD-B4C5-F43182FC7ACA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C4F8F5E8-CB06-45A8-815F-EF584F46F24E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07D9FED-1DF6-4FDB-AB3D-BB33D6C86DB0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36A0D40D-05A4-4B45-BE5E-89A3B00E67CD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03C6DAC-44E2-432D-86CE-D69D9AEC038D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7758B874-D2E7-40AC-AF15-CE56FD8344F5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AC863D64-964C-442C-8D50-0418A2818A8F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804B593-05F4-43B7-B3C3-0B25DE299F88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E5945424-1B09-4D8E-8DED-136344D67AEF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E2697466-ECFD-4A8A-AA6A-AECCC84A500F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87EC09CD-A0AD-4850-9651-6619743AAE09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1A53F25-AA3D-4DEB-9259-5E52AAD438BF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3DD973D9-52F4-4268-AA8D-4A6F03AC44F5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726E796A-9B8D-45DE-AF24-52B7280BAF91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49F0F149-2D76-400A-A001-5367745F1A71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D927789C-00E9-48AB-9356-3E73A81A0670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262EE860-FB4C-4503-84C3-B9011F5FDB2B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4FA0A93-DF76-4816-AE0E-2BC7515846E8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DEC6640E-8603-4140-9270-D2B478336511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769A087E-FC54-4B38-8C9B-DFA3EA2EBBD8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08AC12D-684F-44DE-AFD6-79E69F67C370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27DEA82E-F76C-4782-9C06-F61898DBA517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4B46965-A7AD-4A9E-8FC3-418AC949F3F6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826F4E73-4A1B-4C09-B4B8-93387DA867D1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C40BE620-1FEE-4579-99C0-FCD1F43FC8DD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13E295C6-D1BA-4FB9-A2F3-95F338496284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F7DFB39-447F-4A07-903F-A691D00E4F59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E8E3A580-2AD1-4BC4-9225-4EB3127DD3F3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D69E7E82-FF30-47BD-843D-BAA038D053B4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57304E1D-415D-4C9C-9E52-6E58C64A1A7A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17A0B032-E0D1-4AB6-AE20-7B493A59BA7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9E84E7F-E93B-4F49-B53D-41412DFFC2FB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BA9B61-D2E3-4288-9A39-EEB106240F2D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6EDD51CD-DAFE-4140-BCEB-2085E68998B7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800912CD-C84A-4D43-AD93-12ED0EB34A35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2615564-A639-4E46-B266-0A424441C723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E2F74B67-741A-4D4D-A56B-B40B8D3C380B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B1C11FD-22A7-433F-B589-C6355101A643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FCEF58E6-4303-4301-A2EF-63AA3BFCAD43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8C79E87F-5684-4815-BFC2-F0C447E22530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3C91AE0B-FBA7-4A9C-A019-229F70462CB7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F6FB87E8-AA49-41D3-8A6B-59A9528C5B71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F4AEA4F-E998-43BF-A78E-91B9D1D65B19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EC878531-3E07-4AE5-9C7E-F387B4213AC1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31B511D3-2B0B-4E4F-9749-A18BA5A76649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E06E1C2-7755-42EC-BA99-749FF7FDE1A0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492B520-C680-4B83-B722-90515789F982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2F34939E-8E74-4EE3-BD79-D275A537D926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2626DAEA-1191-478D-B051-3A90953B8DD7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6FE61AC9-E35F-48D5-948E-45A45C5BDE67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431FC45F-88B5-4721-8798-B7278E17788F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9699EBE6-3AF1-4662-9CF8-F51D7910807B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AC8D0FC6-9584-459F-ABC5-4ADA58392AFF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B273DE98-6976-43F2-883F-BA85AAFE65F0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078DA229-AC39-44EF-900E-26E7B3CC20A0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87D0256A-2831-4403-B1C6-344A1F0DCC6A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03076D0B-B199-4C21-915E-D20D4F0754ED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DC473353-A9CA-41C3-B7E3-302AFCAC33A8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C3213A6F-F028-4033-95F0-90839B243AC4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DD561932-9CDF-4BB7-8950-25B606980CD2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36ACA8B8-2644-4696-90E9-CA104FB997C5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CAC1F651-3C2F-4D40-9A1C-8F3673BDC93A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48ACD1E-264D-4B63-A102-CC0245F4B9EA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E4AC7C46-0FAB-4A73-B0C6-95E220A8E541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2D8A45C7-FF5B-4259-902E-072F10D91116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B4F3CE-3B2B-4665-A3F0-53193791D755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3F7F030F-6E19-4362-8461-EB3B01EED18F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ECC43595-9704-491E-A279-C53C1CA2CC06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17E09E69-5E70-4511-B8D4-83D422BE1902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105A64D7-F983-4F58-A031-4D203546FE8C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00C95B70-0003-4839-9606-E54E9BAA4760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1B530DD5-A43A-4D08-82B8-5C8CF4D041EC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549D7F16-FDF2-4B00-A15E-63705CFE0ABF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E2EED03-45B1-4869-A06A-D377DD90ABF9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A2B79EF6-DAE3-48B4-BBF1-52881E03A1E2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E0FB09E8-F956-4608-AEE7-290C10E40F67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F54AE6C6-97FA-4EA3-9BB6-BFAA134396B2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4B861AD6-F2D1-49BA-BDB4-A3F468D247CF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2842FA9-3C4D-4E61-BCEC-8182F1794479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8990AC65-902E-4CB5-AF82-F17622983447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0AED0D20-70FF-4484-BBEB-5AAE8C223552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CDA02E26-96B3-4B29-BA13-FAC0FA1095D5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EB8E3C0E-BF52-4B9C-A284-E0C7BB1FE320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5110F900-2504-413E-BC5F-7E24A03D9E7A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B9B83623-131B-4B5E-B570-364A36E28619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3EEA87-63E7-4F04-90CE-DD8B1F87E05E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0A2664AB-27DC-43EC-9CD2-7964EA1032F0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04A261-D9FD-4E70-A8E1-A0F78D51EF7A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BC4C411B-E71E-4101-92B6-72A8FEAFD44F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D5F0D22-B8C9-43A5-8C4B-830A850B30B8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802A1999-DBDD-46AE-ACC6-B401716C7DB7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E3B96A03-FA76-4FB2-91BA-8CD026112216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2E27274D-9510-4B3F-B96D-29BBC6B60B6C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2D26CD9-8020-4D4E-9D33-051A023B3436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452B7865-3D07-4E09-B17F-F12F291E45F6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D4C32EEA-C85F-41DE-9CC6-6ECBC912B4B7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0E208A1-85C7-4E08-A9CC-22A16669C5A4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407FF1E-CB2A-4036-A1B4-E4E51A6692F1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7D83D73F-DC24-4886-A628-FB74B3537C38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9BCFC35D-02D8-4FA4-9832-75F70B41EC88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911BFF41-7214-4F79-B2A6-2B49BDE1ABB1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0B03A7A2-8B0D-48CC-8406-CE45542E134A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16B0269-D938-477D-B115-7B2D4837B2E7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72A09CCE-A927-4AE4-A69C-0E45C8B08F62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0D47E78-3E4C-42E3-A9CD-E2865D263037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605AE1CE-8529-4DDA-9005-D3744D6F22F3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0CD1775E-CCE9-46E9-93A9-06CE93BEBBD9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10937940-18CD-473E-A034-2A751A45D888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8AE68804-2A31-4C94-B019-9A6AE4E569E2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953CD18-C9DE-46C1-981D-298CFB6C9061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A3EA6004-6804-4F98-95FA-287A85D84985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27764AC7-B505-4FC2-AF93-AAD05E834A24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D8B7584F-29CE-4B03-8D99-62611A2AE51D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7829E581-8B06-4B94-85AD-B08BC8DA65F7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BD2E90FC-E5C4-4751-B988-6F01C90AB6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08BFD3F0-FC07-4D1A-83C4-EE5007B496E4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260A649E-B21B-4183-A9C6-D978DAD291DC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2CCF2969-D502-4E64-81EE-0471845ABD28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FD4DEB44-6D6C-4159-9B17-3C6C3CE033E5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2DF857EA-6665-4761-A231-B9905EEC1757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B94FE3A2-DADE-445E-9EDD-6F9577160074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22F2BFF6-B6C7-4D29-BEE7-618F8CE416D4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BFD1E94F-3D08-45C0-AC77-11DAEDABDB1B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7DBC399A-C30D-45FB-A4B8-A0B14E90C60A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1656161-B2EE-4F61-8123-0987A7EA3477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A152DCF2-3DFF-43BD-B506-3872A59F87EF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D44844BF-9965-4BD4-AF0E-63341F9AE154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093FA30A-7448-44EE-8B58-1B50EC83FE2E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6E12F9F8-38C3-4CE6-9170-6C2610097C3C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D2168316-E867-4812-A99D-B83897131E4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65860DC5-AB62-4F0F-9979-5C4298B6333F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94AF55DA-2E0D-430E-A854-69926FA77FED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FDCB406A-3741-4415-B1A5-427E53BDC04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5D017B64-3A39-4AFB-9987-9BF8A0A5038C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77069B2F-0DC5-43F0-9C87-621A097A4FCD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1034816E-AF4C-4A60-A1BF-68973ACBB456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EF2A1740-5D93-4A6E-AB99-767ABC9937B7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5B8EADF6-56D7-40FE-8328-E7C826516DDD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AD2DA2A-C51D-4D4E-928E-E97EEDF69012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AC57D59-7ED5-46D3-AAD2-2B0B1E31122F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E0EF4CCA-DBDE-4B6D-A2AE-D67AABEB194C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C7353863-C49B-4DB8-BECE-B778258EEC79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85E38331-10D0-4B60-8FA5-28E6C57E3A8D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105F7ACD-8787-42AF-92F6-10C639DDD059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F0368FC6-067F-45DC-9BAD-B7D50803E7FA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9FF7FD77-94B7-4143-BD92-E5A2CC32D964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3571AA81-56E8-4E8C-9F85-C10D189899F2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9BDEA53C-D471-401D-962C-A85BCAB9497C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DBCE70A-F916-4E7C-A9B1-501A4C4773BC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94708EC-8A2D-4DEB-9378-137BDEE6209F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B9CF7470-50C4-4103-AFE6-07CD6C5B6F5B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B5E7EA5C-6608-42EE-9515-61314C54883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B4DCE7D6-EEB8-4554-BD6C-D52B7CF1A503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9647E3AC-0155-42E4-9383-CCF1099D973C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801F2F31-4749-476B-A7F6-6514BE7CE779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EF7F2679-BE29-46F3-B0E5-080EE9C34D6E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468A5228-9B03-4114-9BBF-C842D2064D30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792A9942-C892-41C1-959F-30A3497095E0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747B28D-4D3B-480E-B983-81348685F9B0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1B4E30B-21A4-4F48-A5AE-6390D39778E3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CB3A53E-6479-46B6-B2FC-19D0B6D7C01E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882769EE-A447-4D2B-B7E2-227929F633FA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0AF7F112-F794-41CA-A40B-4DDC6C957CB7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46EC170A-C054-4DD1-80B3-2F1BDFD94A37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B69316A8-8A09-48A0-95F1-6839AFDF80D6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6A1E4885-C889-4939-AFED-FFEBACCD31D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B0D75B3B-DBF1-4DCF-9C65-A8D615135976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B6F2739-8A43-41BC-964C-C2B495A17699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1BF84128-1CDB-4D17-BB7C-5012994E0956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A9D02957-64AC-4D96-BB96-AD25338196FE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6B5F6E29-6E57-40E6-A031-7D60259B6395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1D1307F7-D722-4FF0-8F4F-0C802228B13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30764068-96F4-4F63-A8A6-E03F56587D5E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DD04EBEB-5B3D-496E-AE09-78AF737041E1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A768FB6-1152-4257-BB19-43C46AAC82F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BE7CC3DF-3A22-4F04-BCAF-AA296EC93CFD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E2C95D73-5A38-4F5C-9325-B406046D32C8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FC2CCF10-37EC-447E-8759-B7779E08DE29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D11587DF-530F-4CFB-9D81-A8431F16C21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2A36EE5F-5911-46F3-ABBD-8BF11BAC5ED8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6843D9A8-17A6-4F6B-9802-801024A6EEFC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9A1BF5E-616D-4F34-8001-53AE4E3B1D97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56C559A7-6717-4941-8F44-7EE1F1CA887A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A37B8F44-D405-4057-A0EF-B0143BF0CC24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F832ED67-89CC-4E70-90D6-95A9A4170C64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D6EBBDF2-6EFD-4C1D-B3FF-938AAF9120FC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0ECBB83F-B146-470D-A0C2-49924A0BE946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0B0F0AB-43F4-48A4-B5C9-414C3476C0FC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4AA705E-A9F8-403E-B87A-0A677E60CDF6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22C447EF-B272-41DB-9B2E-7AADBB999FC3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647B7723-A015-46C2-82A9-476EC74E4148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FAF8F9DC-FFC8-446F-B20F-4B8FBEE23F65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E618C95-1A96-4E47-8571-9DF23E9BE1DA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CD339205-E073-45BE-8FF9-865532CB23C9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F4031746-E9E2-4AC5-9A2A-A2E6E6A0840B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D89729AD-479D-4FEF-ADD2-BB1C58A35ECD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97D1342A-9250-491E-8648-E9CD619002E5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13DB0EC5-957D-4916-8967-EA929B434FD9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459CE01B-D4F1-4880-8060-CDBAE4C00E9D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B1C8A534-565A-4AD9-A54F-39F8C8050BF9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270E63F-F6DA-45E5-8EF7-901E911EF679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01DA6EF1-1C4C-484D-8E3C-ABC5E2495588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81F43D0C-9AA3-454A-A66D-F1C4E642A1EA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26299DB9-6B03-4C5F-B3E9-E67F4D8998B9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DB03D40-22B3-4135-8235-68CEE4F7FD8E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D3E5CFD6-4FA1-43E2-878D-B973D8A92536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FC011F67-C073-44AA-A8D8-0D400BF875DE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0653A5E7-41B2-4ADA-BD6B-6C233770BD17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1574BD57-4057-4473-B11E-5EA21373471C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19BE9215-0F6D-4428-A758-B2DBA1DFB299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C639533A-FF79-41FE-82E1-61E1386522A2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1B61DB94-BA10-4DF4-895A-783D28048DB8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52864E9-EE7E-4789-95EC-D9ABACF7C241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16BC8A3F-4E7E-4522-B99D-2E9F6BCC090A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145D35BC-F304-488F-9E8C-F401EC2999D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4006FBBE-9598-4572-81A0-F15E23E1B757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C263DCE-D328-4307-A447-818803FCA4BE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A885E698-4CAE-49D0-A5B8-FDBB7A71C277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03DB3281-F5A3-4CAC-89C5-8F6FE765662E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98324807-F892-4E08-AD96-83454F1723DD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03A95E13-DE31-4EE7-AA2D-6F0664A55006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430C4511-3DB1-4908-9F26-84DD5CD1E593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BAC56F62-0EEB-47E5-82FF-B41413035470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3FC2045C-B1C3-4F9E-A620-04E7A7F2D613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9B929A95-FB7F-44D4-8CA1-92639519E1D0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CA5C9788-8788-4F42-8CCA-348E6D7B96AD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C10AB6C0-EEB7-4898-BCC7-C17F8380EABF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4CEAAD31-4F2E-419D-88A3-A8D195152F68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9FE62CA6-11A1-46FF-9AA2-B84AF3457E86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7ECFD09E-9AAD-4900-A25C-1683F8EADC59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55FD6185-867F-4120-AEFC-8CF198E8A54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006DD0C9-C2A0-405D-A8FF-C88A20014C2D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3BFF2C8-40CC-4570-AF32-4E9465FB234C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7C703B5-72BC-4809-9A3B-DABCB7005CA9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7FB46E76-8409-4ACE-8303-A154A76E42D4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E03F0011-C50B-49A9-9764-A079B730A48D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8D87FACE-3CAA-4CE8-97D3-0F5206E153E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C2EC3393-2597-4E49-904B-869A06BD19AC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FA3D7C1E-B8F3-4266-B556-492F581124D3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61513410-F42F-4D05-8AA1-74ED80903961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846F5260-2988-4F6F-A952-A08523F163A1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0AC78C5-999B-48F0-BD12-87C80CE17A56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CD200397-A7A7-4480-A1F8-402EB676D3F3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6099D709-CF3C-4864-B5B2-CA419DA10821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A17038FE-3735-4473-A5F3-78FCAE39B74F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DA4CC86-6536-41A4-8A10-22077F211595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79D668E8-6647-4AB2-A333-2E21EB2145D3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9CFFDCC9-37B1-4005-84CA-46C8F4476755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9E97846-FFE4-4D6C-A6B6-BE30F258A3B4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C5E8728-8929-4B8B-A9C6-C0DE04C72A55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36CD7EF6-6D96-440B-91B2-699B46694DC8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BBC38965-7334-4ED2-B51F-FFA6FC0305BC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E15314D3-AB85-489D-9D9E-367C308ECBA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A31C0E64-7FA8-4A86-A8CE-70BA7324B943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93C48501-7338-4953-9A0C-078BB82D1A9D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00C4E53A-0ACA-4944-AE9C-D80A81CC845B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80D76B48-9FEB-42E7-B4CC-E1A809A11AC7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C793C6DA-22D8-473B-B866-031F70552678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115931-92C7-4269-B034-43E6CC03FEC7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CD5027-1E57-4218-AD15-7314178B586E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CBF0441-0389-4FFE-B405-A84C92103BD3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74D0D71-116B-48C5-B1E8-DFCEA7664878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8B6839B-AF20-4110-885B-1FBB541C2839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1E8BA6F-003B-4026-A4F0-E54BB40350D4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EBECCBF-55A6-4A80-9F74-627599EFD4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85AE2F3-92A1-4539-BC58-FF9E652ADC29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1E17BAC-388D-4ED6-9DC4-79BB012212B9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D4C0A3D-4616-45D3-A7F8-8A798B5AC522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65DFED3-AB65-4BA0-9EA3-46C697F00609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64A536B-E601-4D3E-A7A0-6D53C953E5D1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F867E27-832B-49D1-A61E-BD96006466A6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CFE4AFB-D0DB-45A5-9DB8-2BF9AB21D6FF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10301F3-78A9-4294-B37A-9402760D3E1D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D379A7F-E7C3-4647-9D9A-FF05F0312089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B29F410-C108-42B0-8C4D-CA00715843CE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5F93653-6C13-4FF0-A593-FC7753834817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04BD537-C962-4F09-B30F-0AB02458171F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ADB5149-C15A-4BBB-B845-D846A406D506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9A0D77-2AB7-4FCB-9ACA-FC9478DAEF1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F5E741A-A3C5-494F-B6E4-D24319243253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291F25-713C-4BE8-8EAA-F5DFB497CF8D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40DC63E-5B46-4DA5-9533-99274D8AAEDF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237C602-A99D-4ED4-9E27-B2E0304DEFB0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194ED45-7207-4823-AFD4-A993ACA8A3DA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89B423D-F7A5-415A-B204-C7931CDDEC69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666C699-7FF3-4173-9229-E9AB752AB0A2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1AFAD7F-5EF4-4CCA-BB84-1303DF4D294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3D1F0E-B801-4182-A2D7-95ED3159EC37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A669C44-DA0B-47B2-AAAF-AC80705D89AF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E9FD9DB-9C3A-45F8-A7F7-16B87B6D70F1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91EBB3C-BEDD-4F4C-A077-53FE6C20009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1722372-6E59-4A53-BAB2-1B2423CFC462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35CF438-8E4E-442D-9127-14ED5A0D2F9F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D69D64F-ED88-49D9-BAC6-A931AA302E33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EBE92E-5FCD-4CBD-AFBE-E0B9CC60AAE6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E8BD89-3545-40CC-B36A-3DD73ABF19EB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29F40CD-0586-4A59-A560-1C5C0EBC6F9A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3C5B023-6B38-4E5A-B455-658A77710FBA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767979-B668-471B-B67E-A1D96D5EE68A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3E1721C-FF14-4DAD-B716-8294E109BC9B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FA01B0F-C7FA-4522-93DF-A509E504E934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84F70A1-C27B-4F4B-A58F-E3E4DFCEB59A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D998A41-3F9E-405E-92A5-864929C94856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CE033D0-4867-4A16-A1EF-A57B96CC911F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701D32B-A1F2-4021-A872-2B9D61DFFF8D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7D25780-0CF6-4FC0-B5FE-5F4A24E9684E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E8BA36A-C224-4420-9ED5-4C03C8635672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75D336E-6F59-44BD-B8B5-50770F37503C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B536E04-0132-45BB-B24B-C4CC906B8821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3080738-FDB3-47F1-8FEA-16AAA4B19515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0E619BE-8420-4818-BC2D-869EF1556B11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5E719A4-F82E-4908-9BB7-8937CC87B37C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CE13959-2D59-4E33-BBA6-7987BF8C1522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452B9F2-78BE-453A-B01F-0F6ED0F95F31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C0FEA70-53B2-464D-A0C1-6360C9115274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D82F373-9D38-45B8-8F48-F24337C5531C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5855B50-0855-422C-B08E-47139A66671D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E80B0E2-FC29-46AC-86C1-E1B201FE0871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D55C37-C790-41FE-9098-C98F4FE32C65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8C5B958-DC95-47C6-973F-006633CC69F0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B35413A-DBC1-4045-8B44-12A7F8B6773B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CE83226-91EE-4AA0-9205-4C5260FE1BB6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EB813CB-BA27-4555-A53E-4E77A410C8D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0F072C1-ADB0-4823-86AF-114F33FF4CF0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518072-E9DC-4817-A9D4-03D58CBD5E3A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003D5B6-2238-48B9-B69B-98838D31E081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A56ABB1-FE96-4392-9A0E-EB9F9543B0F7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1C72E78-74F2-472D-AA0F-BFA3556F1529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4C23DA-9234-46A0-AF52-2C8F42A92BB4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1EF889D-BD29-40A0-8E60-E3C9C4D13A1A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86464F1-3393-46F5-A8C5-D9F6E0807B7D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9ACD381-CB80-4352-87D8-8576A34C069F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F14606E-DD2F-4C41-A44D-35218C73889E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704DB71-A3A7-4F68-A07C-F8E5BE2AF16B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4DE5700-1313-47CE-96AB-366E0CDC41E7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AEF1F1B-560D-4A1F-9C02-2CA6F9D241F0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0DBCE81-EB9E-41AB-9922-A63756F5D6D4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51DD4F8-576F-406E-A4CC-F4B49F1C65E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96BA5A0-ED6E-4E84-8C54-151FF1CF0DF8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9408905-5548-45CE-9850-5D6F51D7BAD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8F29F6-ED5F-45F0-BE87-6629D2C5D04B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C625220-4443-4BD0-A878-9E932EA57F25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93F6AD6-F2B6-4AFF-9101-DCCCF1870463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AAD673F-5ACC-4C3B-993E-F5CA26052061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3F291F1-8183-41F6-AB9B-1EA468D1271E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926E832-4451-43A3-A23F-6B4F360E620D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C7902BF-00BD-441F-BDE0-7A029ACADE2A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905D52A-DB3B-4688-9371-0D5E67D330C6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E34A37-3E1F-4D9C-9895-74EE6F79EA64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A52CE31-1757-43C0-8A8C-F840716AF609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263CAA-122E-4B17-A41B-8259F5DC845C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EB61146-CC7A-45A1-BD9D-45DF92BEDA91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E1DB7A3-3BFA-4EC1-BE57-6A0F88C6BC98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0ADA686-9649-459A-BC4F-03D085DC9AD3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722EFD4-C689-47B2-9DD1-4A6F2E1BE7AB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A5F8C69-10EF-4515-9E08-7CD0D580F4B0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F8D5279-88AE-4154-9D2E-05BEFEC2128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5E251E1A-BC74-41A8-956C-A98724642B10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B9D3893-0EFF-47DC-8B90-7AA166B3373F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AE86C4B-FACD-45EA-9D7F-57CA0CDF6C03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2B9D891-501C-4CE6-8869-5F689D998CA2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4BE0045-5B17-414D-99BB-568C35DA5158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F100713-97EB-44E4-8419-BD9D7EEA2100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1638220-2F09-41CF-8F8B-B53F76F5196F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33450C3-B100-4B44-87AF-A1C2C00B8FA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E1801D8-1ADE-4513-8107-BAF912ACE33F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2A10D2D-C121-4F46-AEC9-B0B27534303B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BB1F769-24B2-4803-828C-CC6A2B398A42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02935AE-EC87-40ED-82B6-1DFCEA9409DF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9DAF081-710D-4828-8CF5-5B752CCF6CFD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9409CAC-A5B3-49EF-AC27-E269C2F5D891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9C98887-F47D-45EA-963E-2004B9185A92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56EE196-AE7B-4A82-9D17-C77322A78DDE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877EC56-7857-4001-A43F-9E4833674F4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1413EFA-B512-4A11-AAE9-0C562700C0C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FE988C7A-269B-4855-942C-6CC1679CD32A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6DCAFB9-EB32-43B0-AB2D-8728366C4940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66477824-35E1-4CF2-844C-DC02FD7F5470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D96956F-16DA-4662-A5EE-18F222A0DEAC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4DEDE2F-2DCD-4760-BBA0-9D6409ED1AEF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0C243BA-E634-4954-A90A-2C766DB5484E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2F3B37B-56E0-4253-A848-9084A46F5536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275C0DF-4542-4B25-B585-92D2FEB534B6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F52FFD2-E50E-4BF2-A2EE-697DD56D3519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A29B0BA-8900-4ACE-B975-7B7CBD279461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42E9360E-E9B1-4130-8D68-B5E5295243D9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133E190-512D-44E2-AD55-2925808D9A19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A90E5C6-7180-4DD8-AB71-6262D03A5B06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1E610F4-73DE-43A3-80C3-F9C3FAFF45B9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68EDBCFD-9E43-4D57-A279-BB1B4094CAF0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A8CCD87-64DF-473B-9CED-CF0C1661E0F9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BDEDE72-DF37-4B0D-ABB9-86624D53F6D3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8B617A1-2A92-4B3C-B4F8-B7ED61235CEE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C1E299D-CBE1-4DBF-8F2C-1CA61098C98A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7F55B24-1CF9-4604-9BC9-4044ED265D5E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BC797F9A-6F51-47D0-92ED-70CF14494BD2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249CFF1B-DF6E-4224-B7B0-403ADE91D19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5B1329-2967-4EDA-BEE2-4FC91CC0A013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11F567D-A1AA-41A8-81FF-DF349B199B9E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FC9D-BE93-467B-A080-518F95EE8C84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BF5FF9-ACE9-40DE-BE8F-7EDD2957BC3F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712D7FF-F9A6-4541-8796-5C5EBD2CA311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AAC6EA1-D238-403F-BFFD-C4216FD52596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00F4A658-FC13-4017-B7C8-D8F76423B63A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840D7D7-036B-4646-8B08-761695EE4BCA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48540CC-6CDB-4335-AF2C-DDE8969B9B9E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C820E1D2-10F1-4608-9A1A-DAB4AEE986E7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063F59F5-2F19-4075-B158-59E3056E4003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CD20443-EFCE-44C9-96C9-EEDB6DFCBE3E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26C1BDC-8030-4168-84B8-5C82485BC161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59636686-3642-42FF-A6F9-5192A8D82DA6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2223BEFE-9A3E-409B-90FC-37FBE41435B1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486A378-1CD4-409A-9791-7FECD6551C4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3855E60-B23C-43E6-8C63-2FC88D996D41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0276D5C9-636E-4E45-9019-0C78710498BD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E1071E9-EEA0-4299-9472-126F4243899F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F24BCA6-4A18-4770-9E91-C8B3D12E96AE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A76CE829-A5CF-47A4-9775-71044AC3CDAF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EF12213-2FF7-4B68-93EA-106E50AF80D0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A1EB9A4-28EC-4A50-9663-25FF373F5C44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EEEB81A-1ED2-4744-85A9-E7D1A7699D78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BEC1D38-C0D6-4086-91F0-F0E08E8687E9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28BADC4-5EC1-4290-83BE-CED212F24B21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0125E3-F942-4650-AAFC-8E995FDB67AC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F04E18C-1D8A-4E06-B0F4-933FBDF47EEB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5C84B3-826F-42E3-9E26-F3C351061CE6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9191C3C-C409-4A0F-9754-391D1F7591AF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6F50998-474D-4A6D-ADA2-5305209BE3C3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12E5AEE-CEDF-4CDA-B204-9E85088B41A2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14649FD9-4686-4968-9FE3-B3ED94D3A66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AE589BE-B08F-4F5D-8D34-CE6407996997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1D3CCAD-5077-4AC9-B037-6D4E16029D81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69E2CB2-3575-414E-A97A-C480E5620DE6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759FF074-3983-40C1-9DE6-16A003A504E3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E1F4510-D9FC-474F-B8F1-7A49ABA18A20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A302432-22C2-463A-953D-BE2A03DEACAA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F2CB804-3279-42AA-A6E0-16BE903A5451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05FE31E-3FD5-4946-AE4F-DA04A3630416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EAFB61BB-6C92-4FBE-A523-30B32D2E0242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660708A-40A8-4152-8BA3-0CE58DF18CEC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7AA2A48-4AF3-4E1A-BEC3-13B57F13B3BF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A130A32-165B-425D-BF98-0EA206ACC90F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8DC34A3-AA71-4A80-B047-663BE99C0E2F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D86DD38-75F4-4130-9A4E-20651B284987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A796CBA-04FF-4942-948D-E9683FE321FF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5BC6747-38EE-4660-BB69-477BEFB7CE1B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9693767-8CE1-411F-AF38-4665E7B7EE4F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1CC8EDB-D404-43C4-A109-5F4BDCEA045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8FF3C598-C2BA-4A79-AE78-6D628FA8E586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285E3B0-059E-4C64-BEBE-6BCA4D965FFC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D9B82CF-75D1-491A-9BFC-504F29EE036A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9090E94-539E-4A6F-94E8-6753B4B60FA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04DBF98-0991-41B2-B420-BCE87E08F1D5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99147A8-ABC5-421C-860A-16839830E7E4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B9CC7B4-A5B9-4339-8084-6C9260301828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4301D07-3F41-4557-9E42-E833AB460D80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54AE2431-1848-43BE-8D3F-4100247C4D5B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5ADFA062-D7C7-4B37-8745-E0BB56503957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50DBD32-7101-4639-BE13-669254C00DDC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A790E57-CD86-4C95-BA22-2C12D721E815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FF24223-751A-4370-9DB9-00E053C3A16E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455B984B-33DA-4093-A51D-DA8FFD4A1660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5A101276-3EBC-45AE-8E1B-39685313A437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E0BCF82-A0EF-44B8-B0B1-A2A29EE7DDDD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FAA595C6-ED5F-4063-9F71-842C8332B355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5BC657C-F9B3-4FF7-8832-F48CB3F999E6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8653B47-66C6-484C-9A3D-EB9CE5D13514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2AE61FF-BAF4-4366-9AE9-9F53E790F6A9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52E544-A058-42B4-8539-E7B210619119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96303A6-B800-475B-A162-17877964ECC7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89DCBAB-FA3B-4210-A56D-E3C24C0064CC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6D47E8B6-7113-4EB5-98FA-B8D15CB84586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37F12AC6-A5FF-47CF-AE90-818E27AF7D86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733C457-C890-4524-A8CD-44BD107CD9CD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CE8E0BD2-D219-4291-B864-D5078E61992A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28D4841-035A-4CDB-8E4F-90A39AE9365A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32325E60-6450-4F6A-9FB0-BE7372D5F42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D7E306BB-A623-417B-BE65-CA74FDCAB78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272BA72-4F47-4E46-B71D-38873E2A4FDF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77013616-BAEB-49C1-A4FC-CDF332A9034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861AF5C-139A-4DC7-B276-282684C8B4FC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DA0FCDE5-5C10-4CE4-AA8E-1CA09749E031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F79EA9E-20A1-4A7C-9354-FBA8AEE009C6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551487A4-3E21-4778-B236-D730B330B87B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7C7F069-659E-46C7-9A37-7D5140DC4451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1F310247-F472-452C-8A16-5E9724E1EFB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792373C0-C099-4BA2-AC52-F15F0208B459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8D4E81BC-85AE-4B1E-8105-859A57B7ED09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8AB6F86-FB1E-4CDD-8DB4-BB5070584497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AB7618F-0281-4009-8E19-06DC221556E1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A1270D7-70BD-495D-9A26-F7E2E6B8EC97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5B5C8057-3C7F-4FE4-A363-21C24867AF27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A365DCC5-00AA-47F0-95B4-882BCDDB3DC6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0A6200C8-86C1-4E18-BEA4-1B4B8D2C5996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F5363336-BCD4-4DCB-8379-CA7B85D7634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B316973-685F-4697-95E8-8E02E75EBA8E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AF9B64AC-5A80-478F-8B60-BFEE645CDA7B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08E1D70-3524-42E7-8B11-EE4FF3F19C2C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1D55F44F-4EC6-481E-B843-0D5F67BD96DA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57AF340-0FF6-4A32-A1ED-0EBE5AA96509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19961258-B6F0-4494-97A5-33BAE8CF7C29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81CE7029-2B2B-4BC6-8C27-37F607182938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62906E-7991-4835-A452-F049A06A9C96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583430CA-5A08-4330-929D-64FD3FC6BCCD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F4AC7F8C-7501-45FF-87C5-BD72CC9B3CD9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399AD9DA-C2DB-425E-9B57-914ED69AE174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BB9BA390-564B-46E5-8645-00E63C4F4E75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5D3ED0A5-3FE6-4698-B150-79C4B895826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C5B80F3-B02B-49E9-B11B-D137000D7537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E3975FCD-CFFC-458D-8AA0-A52817154C80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F16413ED-CE88-4F47-BDCE-C6AD8679E9CE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68756A8A-3FF1-46B6-843B-240ACF4366DE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4836CFF-556D-45A8-8A4C-CFFBB0882879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38937062-098C-420B-80AA-2CBF19CEF699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7D00334-12AF-47CD-A351-F221E19AD8D0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09" name="Picture 708">
            <a:extLst>
              <a:ext uri="{FF2B5EF4-FFF2-40B4-BE49-F238E27FC236}">
                <a16:creationId xmlns:a16="http://schemas.microsoft.com/office/drawing/2014/main" id="{EF6AD5D2-98D3-4422-B60C-A58387FC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507" y="2303018"/>
            <a:ext cx="4419983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2337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5D42C-B6F0-CF45-1FF7-78975D185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D9821C8C-873A-C27D-2B9E-B3C06B6067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C46FAED-5B09-66A3-B823-2788EA3FC8F3}"/>
              </a:ext>
            </a:extLst>
          </p:cNvPr>
          <p:cNvGrpSpPr/>
          <p:nvPr/>
        </p:nvGrpSpPr>
        <p:grpSpPr>
          <a:xfrm flipH="1">
            <a:off x="-3" y="-109075"/>
            <a:ext cx="9720471" cy="6311092"/>
            <a:chOff x="7103278" y="25245"/>
            <a:chExt cx="4746932" cy="2954265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13C0EF3B-CA86-8835-0748-6454BEA0F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103278" y="25245"/>
              <a:ext cx="4746932" cy="295426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8E2ACC-EC40-538D-0496-581208C30E63}"/>
                </a:ext>
              </a:extLst>
            </p:cNvPr>
            <p:cNvSpPr txBox="1"/>
            <p:nvPr/>
          </p:nvSpPr>
          <p:spPr>
            <a:xfrm>
              <a:off x="7409880" y="457197"/>
              <a:ext cx="3634994" cy="1628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44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nấu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gỉ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52FFD4-B169-BCA5-4748-D775DEA1C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936" y1="6754" x2="19071" y2="23460"/>
                        <a14:foregroundMark x1="26282" y1="4265" x2="14103" y2="23341"/>
                        <a14:foregroundMark x1="36058" y1="4858" x2="61859" y2="18957"/>
                        <a14:foregroundMark x1="58173" y1="18128" x2="62660" y2="23460"/>
                        <a14:foregroundMark x1="14423" y1="17891" x2="17788" y2="40047"/>
                        <a14:foregroundMark x1="23558" y1="32109" x2="23397" y2="43246"/>
                        <a14:foregroundMark x1="26282" y1="83649" x2="29167" y2="97156"/>
                        <a14:foregroundMark x1="55128" y1="80924" x2="59295" y2="99526"/>
                        <a14:foregroundMark x1="43109" y1="86256" x2="48878" y2="99763"/>
                        <a14:foregroundMark x1="50801" y1="4621" x2="58333" y2="13033"/>
                        <a14:foregroundMark x1="18429" y1="8886" x2="10577" y2="18365"/>
                        <a14:foregroundMark x1="22115" y1="89455" x2="24519" y2="99763"/>
                        <a14:foregroundMark x1="91346" y1="49882" x2="90865" y2="54502"/>
                        <a14:backgroundMark x1="87340" y1="32464" x2="90224" y2="45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659819" y="2306952"/>
            <a:ext cx="3532161" cy="455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890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22122FA-DEBE-40B4-86F9-A083801CA6B6}"/>
              </a:ext>
            </a:extLst>
          </p:cNvPr>
          <p:cNvGrpSpPr/>
          <p:nvPr/>
        </p:nvGrpSpPr>
        <p:grpSpPr>
          <a:xfrm flipH="1">
            <a:off x="5295509" y="1659238"/>
            <a:ext cx="5847500" cy="3226934"/>
            <a:chOff x="3825057" y="497706"/>
            <a:chExt cx="10364085" cy="5520010"/>
          </a:xfrm>
        </p:grpSpPr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id="{A22E2285-2BA2-4DB7-882A-A02C526B1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825057" y="497706"/>
              <a:ext cx="10364085" cy="55200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6C1D176-C6DD-43F2-A5D1-AF0E8D023227}"/>
                </a:ext>
              </a:extLst>
            </p:cNvPr>
            <p:cNvSpPr txBox="1"/>
            <p:nvPr/>
          </p:nvSpPr>
          <p:spPr>
            <a:xfrm flipH="1">
              <a:off x="4889467" y="1999924"/>
              <a:ext cx="7852219" cy="1850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đổi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hóa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học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thật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thú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!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ơn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anh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! </a:t>
              </a:r>
              <a:endParaRPr kumimoji="0" lang="en-US" sz="4400" b="1" i="0" u="none" strike="noStrike" kern="120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9DE284-69CC-4345-8A9E-60D7E5EFF822}"/>
              </a:ext>
            </a:extLst>
          </p:cNvPr>
          <p:cNvGrpSpPr/>
          <p:nvPr/>
        </p:nvGrpSpPr>
        <p:grpSpPr>
          <a:xfrm>
            <a:off x="983800" y="961316"/>
            <a:ext cx="9995989" cy="4876558"/>
            <a:chOff x="1321450" y="-72819"/>
            <a:chExt cx="9995989" cy="487655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91D7A5-5D39-4159-B087-897ED268D520}"/>
                </a:ext>
              </a:extLst>
            </p:cNvPr>
            <p:cNvGrpSpPr/>
            <p:nvPr/>
          </p:nvGrpSpPr>
          <p:grpSpPr>
            <a:xfrm>
              <a:off x="1321450" y="-72819"/>
              <a:ext cx="9995989" cy="4876558"/>
              <a:chOff x="1321450" y="-72819"/>
              <a:chExt cx="9995989" cy="4876558"/>
            </a:xfrm>
          </p:grpSpPr>
          <p:pic>
            <p:nvPicPr>
              <p:cNvPr id="14" name="图片 3">
                <a:extLst>
                  <a:ext uri="{FF2B5EF4-FFF2-40B4-BE49-F238E27FC236}">
                    <a16:creationId xmlns:a16="http://schemas.microsoft.com/office/drawing/2014/main" id="{45EA0DB8-EA06-4296-B051-FECC4574D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1321450" y="-72819"/>
                <a:ext cx="9995989" cy="4876558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5BCC7-F1BB-4815-8D54-42F2246C1F9C}"/>
                  </a:ext>
                </a:extLst>
              </p:cNvPr>
              <p:cNvSpPr txBox="1"/>
              <p:nvPr/>
            </p:nvSpPr>
            <p:spPr>
              <a:xfrm>
                <a:off x="2475886" y="1113492"/>
                <a:ext cx="7621437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Các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em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hãy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nhớ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ôn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tập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lại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kiến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thức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hôm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nay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và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chuẩn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bị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cho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bài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sau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.</a:t>
                </a:r>
                <a:endParaRPr kumimoji="0" lang="en-US" sz="44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84819BA-6AED-4A91-886C-F83D4AF8A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6403" y="248980"/>
              <a:ext cx="6906079" cy="679995"/>
            </a:xfrm>
            <a:prstGeom prst="rect">
              <a:avLst/>
            </a:prstGeom>
          </p:spPr>
        </p:pic>
      </p:grpSp>
      <p:pic>
        <p:nvPicPr>
          <p:cNvPr id="20" name="Picture 3">
            <a:extLst>
              <a:ext uri="{FF2B5EF4-FFF2-40B4-BE49-F238E27FC236}">
                <a16:creationId xmlns:a16="http://schemas.microsoft.com/office/drawing/2014/main" id="{2AD7B335-EC48-4B61-A41F-E3C64590AE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10748" y="2913042"/>
            <a:ext cx="3134302" cy="378959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CB451F10-19E8-4B3D-90DA-702EF13A3F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-1" b="-2286"/>
          <a:stretch/>
        </p:blipFill>
        <p:spPr>
          <a:xfrm flipH="1">
            <a:off x="-74020" y="1175399"/>
            <a:ext cx="3214196" cy="63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00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64" name="WordArt 8">
            <a:extLst>
              <a:ext uri="{FF2B5EF4-FFF2-40B4-BE49-F238E27FC236}">
                <a16:creationId xmlns:a16="http://schemas.microsoft.com/office/drawing/2014/main" id="{89EAAE5D-49BB-AA64-27EE-E2368C6719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0566" y="708916"/>
            <a:ext cx="9760449" cy="28406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87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6600" b="1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các cô giáo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6600" b="1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</a:t>
            </a:r>
            <a:endParaRPr lang="en-US" sz="6600" b="1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2265" name="Ca Nha Thuong Nhau - - Xuan Mai _ 320 lyric, upload bởi camau_camau10.mp3">
            <a:hlinkClick r:id="" action="ppaction://media"/>
            <a:extLst>
              <a:ext uri="{FF2B5EF4-FFF2-40B4-BE49-F238E27FC236}">
                <a16:creationId xmlns:a16="http://schemas.microsoft.com/office/drawing/2014/main" id="{A083A93E-1C58-F209-7720-70817CE8BBED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2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52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674" fill="hold"/>
                                        <p:tgtEl>
                                          <p:spTgt spid="352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2265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226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5F9B8-59B0-FC1D-8320-9477FBD23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5E2BB43B-C84C-6A6C-4CF2-6F7B183153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35668D1C-0512-66EE-E6CA-EBB0F8226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87450" y="1446759"/>
            <a:ext cx="9995989" cy="4876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FF9C13-80A2-6E64-E251-9C9DCF921E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936" y1="6754" x2="19071" y2="23460"/>
                        <a14:foregroundMark x1="26282" y1="4265" x2="14103" y2="23341"/>
                        <a14:foregroundMark x1="36058" y1="4858" x2="61859" y2="18957"/>
                        <a14:foregroundMark x1="58173" y1="18128" x2="62660" y2="23460"/>
                        <a14:foregroundMark x1="14423" y1="17891" x2="17788" y2="40047"/>
                        <a14:foregroundMark x1="23558" y1="32109" x2="23397" y2="43246"/>
                        <a14:foregroundMark x1="26282" y1="83649" x2="29167" y2="97156"/>
                        <a14:foregroundMark x1="55128" y1="80924" x2="59295" y2="99526"/>
                        <a14:foregroundMark x1="43109" y1="86256" x2="48878" y2="99763"/>
                        <a14:foregroundMark x1="50801" y1="4621" x2="58333" y2="13033"/>
                        <a14:foregroundMark x1="18429" y1="8886" x2="10577" y2="18365"/>
                        <a14:foregroundMark x1="22115" y1="89455" x2="24519" y2="99763"/>
                        <a14:foregroundMark x1="91346" y1="49882" x2="90865" y2="54502"/>
                        <a14:backgroundMark x1="87340" y1="32464" x2="90224" y2="45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81" y="1559005"/>
            <a:ext cx="3917741" cy="529899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D9C15213-098E-8E1E-1EB4-13172CCA2B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22467" y="3587361"/>
            <a:ext cx="886061" cy="143333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7C89D7D-0805-AA57-5E6D-CA89955346C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715349" y="4160234"/>
            <a:ext cx="3118770" cy="2851076"/>
          </a:xfrm>
          <a:prstGeom prst="rect">
            <a:avLst/>
          </a:prstGeom>
        </p:spPr>
      </p:pic>
      <p:sp>
        <p:nvSpPr>
          <p:cNvPr id="21" name="วงรี 133">
            <a:extLst>
              <a:ext uri="{FF2B5EF4-FFF2-40B4-BE49-F238E27FC236}">
                <a16:creationId xmlns:a16="http://schemas.microsoft.com/office/drawing/2014/main" id="{A709EA2F-A1A9-9C20-5679-76E43D7EC79F}"/>
              </a:ext>
            </a:extLst>
          </p:cNvPr>
          <p:cNvSpPr/>
          <p:nvPr/>
        </p:nvSpPr>
        <p:spPr>
          <a:xfrm flipV="1">
            <a:off x="9154137" y="4433946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2" name="วงรี 134">
            <a:extLst>
              <a:ext uri="{FF2B5EF4-FFF2-40B4-BE49-F238E27FC236}">
                <a16:creationId xmlns:a16="http://schemas.microsoft.com/office/drawing/2014/main" id="{6279737A-46EB-9CBB-00D1-9EB308C1BE5F}"/>
              </a:ext>
            </a:extLst>
          </p:cNvPr>
          <p:cNvSpPr/>
          <p:nvPr/>
        </p:nvSpPr>
        <p:spPr>
          <a:xfrm flipV="1">
            <a:off x="9154137" y="3909529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3" name="วงรี 135">
            <a:extLst>
              <a:ext uri="{FF2B5EF4-FFF2-40B4-BE49-F238E27FC236}">
                <a16:creationId xmlns:a16="http://schemas.microsoft.com/office/drawing/2014/main" id="{1E36F44A-69B5-3543-7039-D8AF84711EB0}"/>
              </a:ext>
            </a:extLst>
          </p:cNvPr>
          <p:cNvSpPr/>
          <p:nvPr/>
        </p:nvSpPr>
        <p:spPr>
          <a:xfrm flipV="1">
            <a:off x="9113336" y="3746295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4" name="วงรี 136">
            <a:extLst>
              <a:ext uri="{FF2B5EF4-FFF2-40B4-BE49-F238E27FC236}">
                <a16:creationId xmlns:a16="http://schemas.microsoft.com/office/drawing/2014/main" id="{0BA84CD6-3DB9-7ED5-52E4-061CCCA4C0DE}"/>
              </a:ext>
            </a:extLst>
          </p:cNvPr>
          <p:cNvSpPr/>
          <p:nvPr/>
        </p:nvSpPr>
        <p:spPr>
          <a:xfrm flipV="1">
            <a:off x="9113337" y="4163964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8" name="วงรี 133">
            <a:extLst>
              <a:ext uri="{FF2B5EF4-FFF2-40B4-BE49-F238E27FC236}">
                <a16:creationId xmlns:a16="http://schemas.microsoft.com/office/drawing/2014/main" id="{F5C38B35-2E51-0BCD-E53D-AA3535060567}"/>
              </a:ext>
            </a:extLst>
          </p:cNvPr>
          <p:cNvSpPr/>
          <p:nvPr/>
        </p:nvSpPr>
        <p:spPr>
          <a:xfrm flipV="1">
            <a:off x="10133543" y="4545589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9" name="วงรี 134">
            <a:extLst>
              <a:ext uri="{FF2B5EF4-FFF2-40B4-BE49-F238E27FC236}">
                <a16:creationId xmlns:a16="http://schemas.microsoft.com/office/drawing/2014/main" id="{CC9C9DAB-DCB6-91B8-2638-893F1272646E}"/>
              </a:ext>
            </a:extLst>
          </p:cNvPr>
          <p:cNvSpPr/>
          <p:nvPr/>
        </p:nvSpPr>
        <p:spPr>
          <a:xfrm flipV="1">
            <a:off x="10133543" y="4021172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0" name="วงรี 135">
            <a:extLst>
              <a:ext uri="{FF2B5EF4-FFF2-40B4-BE49-F238E27FC236}">
                <a16:creationId xmlns:a16="http://schemas.microsoft.com/office/drawing/2014/main" id="{A202CB6F-8973-88C2-58A5-164F247C1914}"/>
              </a:ext>
            </a:extLst>
          </p:cNvPr>
          <p:cNvSpPr/>
          <p:nvPr/>
        </p:nvSpPr>
        <p:spPr>
          <a:xfrm flipV="1">
            <a:off x="10092742" y="3857938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1" name="วงรี 136">
            <a:extLst>
              <a:ext uri="{FF2B5EF4-FFF2-40B4-BE49-F238E27FC236}">
                <a16:creationId xmlns:a16="http://schemas.microsoft.com/office/drawing/2014/main" id="{D2FF647C-7AFC-DCDF-0AB4-0A3AC92B5DAD}"/>
              </a:ext>
            </a:extLst>
          </p:cNvPr>
          <p:cNvSpPr/>
          <p:nvPr/>
        </p:nvSpPr>
        <p:spPr>
          <a:xfrm flipV="1">
            <a:off x="10092743" y="4275607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2" name="วงรี 133">
            <a:extLst>
              <a:ext uri="{FF2B5EF4-FFF2-40B4-BE49-F238E27FC236}">
                <a16:creationId xmlns:a16="http://schemas.microsoft.com/office/drawing/2014/main" id="{A2F2E82A-A8C7-6445-8325-48800011BA99}"/>
              </a:ext>
            </a:extLst>
          </p:cNvPr>
          <p:cNvSpPr/>
          <p:nvPr/>
        </p:nvSpPr>
        <p:spPr>
          <a:xfrm flipV="1">
            <a:off x="11049497" y="4340463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3" name="วงรี 134">
            <a:extLst>
              <a:ext uri="{FF2B5EF4-FFF2-40B4-BE49-F238E27FC236}">
                <a16:creationId xmlns:a16="http://schemas.microsoft.com/office/drawing/2014/main" id="{39C2813F-DB16-2045-451C-ACAEE2546060}"/>
              </a:ext>
            </a:extLst>
          </p:cNvPr>
          <p:cNvSpPr/>
          <p:nvPr/>
        </p:nvSpPr>
        <p:spPr>
          <a:xfrm flipV="1">
            <a:off x="11049497" y="3816046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4" name="วงรี 135">
            <a:extLst>
              <a:ext uri="{FF2B5EF4-FFF2-40B4-BE49-F238E27FC236}">
                <a16:creationId xmlns:a16="http://schemas.microsoft.com/office/drawing/2014/main" id="{1125D9EE-87FF-B282-D39D-79925F252741}"/>
              </a:ext>
            </a:extLst>
          </p:cNvPr>
          <p:cNvSpPr/>
          <p:nvPr/>
        </p:nvSpPr>
        <p:spPr>
          <a:xfrm flipV="1">
            <a:off x="11008696" y="3652812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5" name="วงรี 136">
            <a:extLst>
              <a:ext uri="{FF2B5EF4-FFF2-40B4-BE49-F238E27FC236}">
                <a16:creationId xmlns:a16="http://schemas.microsoft.com/office/drawing/2014/main" id="{4A2CF4B3-73B0-48B3-0DDB-8AEA351C62A9}"/>
              </a:ext>
            </a:extLst>
          </p:cNvPr>
          <p:cNvSpPr/>
          <p:nvPr/>
        </p:nvSpPr>
        <p:spPr>
          <a:xfrm flipV="1">
            <a:off x="11008697" y="4070481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AE00FA-F31D-719A-BB93-F7540D1D1D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28850" y="2502171"/>
            <a:ext cx="17028587" cy="15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0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984212"/>
            <a:ext cx="11206480" cy="5522207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1EA99C84-3958-CC94-C6D4-B43881C9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52157" y="3518812"/>
            <a:ext cx="2166299" cy="333918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3334325-829A-F848-F4A8-5DFC0FDB75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84694" y="3518812"/>
            <a:ext cx="2020185" cy="3334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D11E9-D2E4-2CFB-ECD4-88BBD8173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36" y="875673"/>
            <a:ext cx="1013852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7BE0AEE-1DFC-45F9-93BD-792C2575B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C7EF4A-A279-4AD0-A863-4BA2337FEF83}"/>
              </a:ext>
            </a:extLst>
          </p:cNvPr>
          <p:cNvSpPr/>
          <p:nvPr/>
        </p:nvSpPr>
        <p:spPr>
          <a:xfrm>
            <a:off x="500744" y="518160"/>
            <a:ext cx="11179628" cy="60894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E704D-88D7-78BA-0351-50E97258A431}"/>
              </a:ext>
            </a:extLst>
          </p:cNvPr>
          <p:cNvSpPr txBox="1"/>
          <p:nvPr/>
        </p:nvSpPr>
        <p:spPr>
          <a:xfrm>
            <a:off x="1016000" y="778524"/>
            <a:ext cx="102616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1: Biến đổi nào thường xảy ra khi chất này biến đổi thành chất khác, thể hiện qua sự thay đổi về màu sắc, mùi, vị,…?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Biến đổi vật lí.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Biến đổi hóa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Biến đổi sinh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Biến đổi quang học.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7F90EFF-8D51-167B-A03E-C8EA058FAEBD}"/>
              </a:ext>
            </a:extLst>
          </p:cNvPr>
          <p:cNvSpPr/>
          <p:nvPr/>
        </p:nvSpPr>
        <p:spPr>
          <a:xfrm>
            <a:off x="914400" y="3916736"/>
            <a:ext cx="52832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4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7BE0AEE-1DFC-45F9-93BD-792C2575B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C7EF4A-A279-4AD0-A863-4BA2337FEF83}"/>
              </a:ext>
            </a:extLst>
          </p:cNvPr>
          <p:cNvSpPr/>
          <p:nvPr/>
        </p:nvSpPr>
        <p:spPr>
          <a:xfrm>
            <a:off x="506186" y="385074"/>
            <a:ext cx="11179628" cy="60894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E704D-88D7-78BA-0351-50E97258A431}"/>
              </a:ext>
            </a:extLst>
          </p:cNvPr>
          <p:cNvSpPr txBox="1"/>
          <p:nvPr/>
        </p:nvSpPr>
        <p:spPr>
          <a:xfrm>
            <a:off x="1158240" y="812800"/>
            <a:ext cx="10261600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2: Trường hợp nào dưới đây xảy ra sự biến đổi hóa học?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9AE172-E1AE-4E2D-DCCA-FE3FC5BFD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193" y="1566861"/>
            <a:ext cx="4475179" cy="23774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F452CB-F380-3FED-EB90-A5620AA95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262" y="3860800"/>
            <a:ext cx="4376505" cy="21945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B0DF28-A830-9D02-5144-39DE83D7C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630" y="1566861"/>
            <a:ext cx="4475179" cy="4572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BCB1C70-1E26-705E-7D61-203AF293F350}"/>
              </a:ext>
            </a:extLst>
          </p:cNvPr>
          <p:cNvSpPr/>
          <p:nvPr/>
        </p:nvSpPr>
        <p:spPr>
          <a:xfrm>
            <a:off x="6476025" y="5777016"/>
            <a:ext cx="52832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8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7BE0AEE-1DFC-45F9-93BD-792C2575B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C7EF4A-A279-4AD0-A863-4BA2337FEF83}"/>
              </a:ext>
            </a:extLst>
          </p:cNvPr>
          <p:cNvSpPr/>
          <p:nvPr/>
        </p:nvSpPr>
        <p:spPr>
          <a:xfrm>
            <a:off x="500744" y="518160"/>
            <a:ext cx="11179628" cy="60894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E704D-88D7-78BA-0351-50E97258A431}"/>
              </a:ext>
            </a:extLst>
          </p:cNvPr>
          <p:cNvSpPr txBox="1"/>
          <p:nvPr/>
        </p:nvSpPr>
        <p:spPr>
          <a:xfrm>
            <a:off x="1137920" y="629920"/>
            <a:ext cx="1026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3: Trường hợp nào trong các hình dưới đây có sự biến đổi hóa học?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D2321-62CC-22D0-1EB5-3B95799B2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623" y="1670336"/>
            <a:ext cx="4210307" cy="4480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267E78-FEAD-0DA3-CB0F-0F8F10AFA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861" y="1422768"/>
            <a:ext cx="4000377" cy="2468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0703B5-FF0F-400B-6856-FBAD5DF9B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897" y="3785235"/>
            <a:ext cx="3919665" cy="256032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5D11E38-FDC6-3A9B-F7FB-D97182409031}"/>
              </a:ext>
            </a:extLst>
          </p:cNvPr>
          <p:cNvSpPr/>
          <p:nvPr/>
        </p:nvSpPr>
        <p:spPr>
          <a:xfrm>
            <a:off x="873760" y="5633085"/>
            <a:ext cx="52832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7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7BE0AEE-1DFC-45F9-93BD-792C2575B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C7EF4A-A279-4AD0-A863-4BA2337FEF83}"/>
              </a:ext>
            </a:extLst>
          </p:cNvPr>
          <p:cNvSpPr/>
          <p:nvPr/>
        </p:nvSpPr>
        <p:spPr>
          <a:xfrm>
            <a:off x="500744" y="518160"/>
            <a:ext cx="11179628" cy="60894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E704D-88D7-78BA-0351-50E97258A431}"/>
              </a:ext>
            </a:extLst>
          </p:cNvPr>
          <p:cNvSpPr txBox="1"/>
          <p:nvPr/>
        </p:nvSpPr>
        <p:spPr>
          <a:xfrm>
            <a:off x="1015665" y="700321"/>
            <a:ext cx="10434320" cy="4975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Hiện tượng nào dưới đây không có sự biến đổi hóa học?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Đường cháy thành than.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Sữa chua lên men.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Đá tan chảy khi để ra ngoài tủ lạnh.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D. Cơm để lâu bị ôi thiu.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0450F48-CFAF-442E-E628-0BA10598C5B9}"/>
              </a:ext>
            </a:extLst>
          </p:cNvPr>
          <p:cNvSpPr/>
          <p:nvPr/>
        </p:nvSpPr>
        <p:spPr>
          <a:xfrm>
            <a:off x="1015665" y="4262735"/>
            <a:ext cx="52832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25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3170E0-A0B0-48B6-AF75-95233733971C}"/>
              </a:ext>
            </a:extLst>
          </p:cNvPr>
          <p:cNvSpPr/>
          <p:nvPr/>
        </p:nvSpPr>
        <p:spPr>
          <a:xfrm>
            <a:off x="0" y="-1"/>
            <a:ext cx="12192000" cy="6858657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231F25-924F-4249-AC87-BD7ACF725A50}"/>
              </a:ext>
            </a:extLst>
          </p:cNvPr>
          <p:cNvGrpSpPr/>
          <p:nvPr/>
        </p:nvGrpSpPr>
        <p:grpSpPr>
          <a:xfrm>
            <a:off x="407627" y="92754"/>
            <a:ext cx="11441473" cy="1174301"/>
            <a:chOff x="3718146" y="501031"/>
            <a:chExt cx="9147948" cy="1335334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62608A0-D018-4CB3-82E6-EEA0A4B08255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385E10-7D0A-4290-93BC-4002B90F93F7}"/>
                </a:ext>
              </a:extLst>
            </p:cNvPr>
            <p:cNvSpPr txBox="1"/>
            <p:nvPr/>
          </p:nvSpPr>
          <p:spPr>
            <a:xfrm>
              <a:off x="3924282" y="584654"/>
              <a:ext cx="8748883" cy="11199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Quan sát than củi trước và sau khi cháy một thời gian và cho biết biến đổi nào đã xảy ra. Vì sao?</a:t>
              </a:r>
              <a:endParaRPr lang="en-US" sz="3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3AE103B-B399-3C05-2B03-61F1B9F8D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1709737"/>
            <a:ext cx="10223046" cy="40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6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01933" y="3327578"/>
            <a:ext cx="528120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7BE0AEE-1DFC-45F9-93BD-792C2575B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AB6B1BC3-58DE-44BC-9C5D-49011722784F}"/>
              </a:ext>
            </a:extLst>
          </p:cNvPr>
          <p:cNvSpPr/>
          <p:nvPr/>
        </p:nvSpPr>
        <p:spPr>
          <a:xfrm>
            <a:off x="523557" y="830996"/>
            <a:ext cx="11515132" cy="1246414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C7EF4A-A279-4AD0-A863-4BA2337FEF83}"/>
              </a:ext>
            </a:extLst>
          </p:cNvPr>
          <p:cNvSpPr/>
          <p:nvPr/>
        </p:nvSpPr>
        <p:spPr>
          <a:xfrm>
            <a:off x="740232" y="2113346"/>
            <a:ext cx="10461167" cy="401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DC351A-0CDB-4398-9CBE-B1127D3DD812}"/>
              </a:ext>
            </a:extLst>
          </p:cNvPr>
          <p:cNvSpPr txBox="1"/>
          <p:nvPr/>
        </p:nvSpPr>
        <p:spPr>
          <a:xfrm>
            <a:off x="1360846" y="1023316"/>
            <a:ext cx="1053767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srgbClr val="002060"/>
                </a:solidFill>
                <a:latin typeface="Calibri"/>
              </a:rPr>
              <a:t>Quan sát hình 2 và nhận xét về màu sắc, hình dạng mẩu giấy trước và sau khi đốt. Từ đó, hãy cho biết có sự biến đổi nào đó đã xảy ra.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B7B2CADE-98E8-41F8-9BCF-7050812D15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78146" y="342900"/>
            <a:ext cx="1438992" cy="1774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0641E0-441C-E892-6CE9-ABC5ED182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322" y="2246538"/>
            <a:ext cx="6438221" cy="362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6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9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E53663C-AB99-4F32-A8D6-317A4068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6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2D97BAC-18FA-46D5-875E-26B2787CF4C7}"/>
              </a:ext>
            </a:extLst>
          </p:cNvPr>
          <p:cNvGrpSpPr/>
          <p:nvPr/>
        </p:nvGrpSpPr>
        <p:grpSpPr>
          <a:xfrm>
            <a:off x="307201" y="874517"/>
            <a:ext cx="11534660" cy="1132699"/>
            <a:chOff x="3718146" y="501031"/>
            <a:chExt cx="9147948" cy="133533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785ABE-2CD4-49CC-ACF3-113DFE41A54E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47F6DA-1A75-4CE4-9469-AF12A0073D23}"/>
                </a:ext>
              </a:extLst>
            </p:cNvPr>
            <p:cNvSpPr txBox="1"/>
            <p:nvPr/>
          </p:nvSpPr>
          <p:spPr>
            <a:xfrm>
              <a:off x="4250988" y="537123"/>
              <a:ext cx="7758864" cy="8781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Baskerville Old Face" panose="02020602080505020303" pitchFamily="18" charset="0"/>
                </a:rPr>
                <a:t>NHẬN XÉT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skerville Old Face" panose="02020602080505020303" pitchFamily="18" charset="0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88EDB1-E96A-433F-9A67-4E19C40A004D}"/>
              </a:ext>
            </a:extLst>
          </p:cNvPr>
          <p:cNvSpPr/>
          <p:nvPr/>
        </p:nvSpPr>
        <p:spPr>
          <a:xfrm>
            <a:off x="350138" y="2008445"/>
            <a:ext cx="11534661" cy="4691942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B1810058-FBD2-45D0-A05C-9E41B30499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4254" y="282077"/>
            <a:ext cx="1727608" cy="227538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EA57357-7BE7-DA70-44AD-B5E9324CB6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29062"/>
              </p:ext>
            </p:extLst>
          </p:nvPr>
        </p:nvGraphicFramePr>
        <p:xfrm>
          <a:off x="880905" y="2751011"/>
          <a:ext cx="10835473" cy="2072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4361">
                  <a:extLst>
                    <a:ext uri="{9D8B030D-6E8A-4147-A177-3AD203B41FA5}">
                      <a16:colId xmlns:a16="http://schemas.microsoft.com/office/drawing/2014/main" val="2296739908"/>
                    </a:ext>
                  </a:extLst>
                </a:gridCol>
                <a:gridCol w="3072923">
                  <a:extLst>
                    <a:ext uri="{9D8B030D-6E8A-4147-A177-3AD203B41FA5}">
                      <a16:colId xmlns:a16="http://schemas.microsoft.com/office/drawing/2014/main" val="3762278270"/>
                    </a:ext>
                  </a:extLst>
                </a:gridCol>
                <a:gridCol w="4778189">
                  <a:extLst>
                    <a:ext uri="{9D8B030D-6E8A-4147-A177-3AD203B41FA5}">
                      <a16:colId xmlns:a16="http://schemas.microsoft.com/office/drawing/2014/main" val="16305503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/>
                        <a:t>Quan sát tờ giấy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Trước khi đốt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Sau khi đốt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929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/>
                        <a:t>Màu sắc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540880"/>
                  </a:ext>
                </a:extLst>
              </a:tr>
              <a:tr h="914642">
                <a:tc>
                  <a:txBody>
                    <a:bodyPr/>
                    <a:lstStyle/>
                    <a:p>
                      <a:r>
                        <a:rPr lang="en-US" sz="3200" b="1"/>
                        <a:t>Hình dạng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E3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90792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DCD593C-B7AF-EAFD-E8AA-67A0DB68AB48}"/>
              </a:ext>
            </a:extLst>
          </p:cNvPr>
          <p:cNvSpPr txBox="1"/>
          <p:nvPr/>
        </p:nvSpPr>
        <p:spPr>
          <a:xfrm>
            <a:off x="4863402" y="3135087"/>
            <a:ext cx="1232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B5ABA4-5BE6-E937-6A42-ABC43320F693}"/>
              </a:ext>
            </a:extLst>
          </p:cNvPr>
          <p:cNvSpPr txBox="1"/>
          <p:nvPr/>
        </p:nvSpPr>
        <p:spPr>
          <a:xfrm>
            <a:off x="7257671" y="3330166"/>
            <a:ext cx="283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Màu đen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9F6E7-A11A-7088-1E3C-0A3E5AC383D7}"/>
              </a:ext>
            </a:extLst>
          </p:cNvPr>
          <p:cNvSpPr txBox="1"/>
          <p:nvPr/>
        </p:nvSpPr>
        <p:spPr>
          <a:xfrm>
            <a:off x="3878154" y="3338857"/>
            <a:ext cx="2296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Màu trắng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C38CB2-0A75-D783-389E-E2E082AE2044}"/>
              </a:ext>
            </a:extLst>
          </p:cNvPr>
          <p:cNvSpPr txBox="1"/>
          <p:nvPr/>
        </p:nvSpPr>
        <p:spPr>
          <a:xfrm>
            <a:off x="3832692" y="3954131"/>
            <a:ext cx="3451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Hình </a:t>
            </a:r>
            <a:r>
              <a:rPr lang="en-US" sz="3200" b="1"/>
              <a:t>chữ</a:t>
            </a:r>
            <a:r>
              <a:rPr lang="en-US" sz="3600" b="1"/>
              <a:t> nhật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FD97D-0A7F-70C6-FCCC-67A3CA353F3D}"/>
              </a:ext>
            </a:extLst>
          </p:cNvPr>
          <p:cNvSpPr txBox="1"/>
          <p:nvPr/>
        </p:nvSpPr>
        <p:spPr>
          <a:xfrm>
            <a:off x="7235518" y="3831238"/>
            <a:ext cx="4330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Không có hình dạng xác định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0A46932C-DE17-5CE4-99EF-D3BF4DC24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483" y="66182"/>
            <a:ext cx="843703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1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 BIẾN ĐỔI CỦA CHẤT</a:t>
            </a:r>
          </a:p>
        </p:txBody>
      </p:sp>
    </p:spTree>
    <p:extLst>
      <p:ext uri="{BB962C8B-B14F-4D97-AF65-F5344CB8AC3E}">
        <p14:creationId xmlns:p14="http://schemas.microsoft.com/office/powerpoint/2010/main" val="386344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45EA0DB8-EA06-4296-B051-FECC4574D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0552" y="1492020"/>
            <a:ext cx="9995989" cy="4876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AA3B6-DA8E-4E7D-B472-402EF33C3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936" y1="6754" x2="19071" y2="23460"/>
                        <a14:foregroundMark x1="26282" y1="4265" x2="14103" y2="23341"/>
                        <a14:foregroundMark x1="36058" y1="4858" x2="61859" y2="18957"/>
                        <a14:foregroundMark x1="58173" y1="18128" x2="62660" y2="23460"/>
                        <a14:foregroundMark x1="14423" y1="17891" x2="17788" y2="40047"/>
                        <a14:foregroundMark x1="23558" y1="32109" x2="23397" y2="43246"/>
                        <a14:foregroundMark x1="26282" y1="83649" x2="29167" y2="97156"/>
                        <a14:foregroundMark x1="55128" y1="80924" x2="59295" y2="99526"/>
                        <a14:foregroundMark x1="43109" y1="86256" x2="48878" y2="99763"/>
                        <a14:foregroundMark x1="50801" y1="4621" x2="58333" y2="13033"/>
                        <a14:foregroundMark x1="18429" y1="8886" x2="10577" y2="18365"/>
                        <a14:foregroundMark x1="22115" y1="89455" x2="24519" y2="99763"/>
                        <a14:foregroundMark x1="91346" y1="49882" x2="90865" y2="54502"/>
                        <a14:backgroundMark x1="87340" y1="32464" x2="90224" y2="45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81" y="1559005"/>
            <a:ext cx="3917741" cy="529899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1A291D11-AEDC-4E16-AA09-8F8F8A3CB0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22467" y="3587361"/>
            <a:ext cx="886061" cy="143333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2840666-7AE6-4C87-B266-122C0FEDFBA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33357" y="4037792"/>
            <a:ext cx="3118770" cy="2851076"/>
          </a:xfrm>
          <a:prstGeom prst="rect">
            <a:avLst/>
          </a:prstGeom>
        </p:spPr>
      </p:pic>
      <p:sp>
        <p:nvSpPr>
          <p:cNvPr id="21" name="วงรี 133">
            <a:extLst>
              <a:ext uri="{FF2B5EF4-FFF2-40B4-BE49-F238E27FC236}">
                <a16:creationId xmlns:a16="http://schemas.microsoft.com/office/drawing/2014/main" id="{77FAF5CF-03D6-4353-B0EE-C8E4A7419284}"/>
              </a:ext>
            </a:extLst>
          </p:cNvPr>
          <p:cNvSpPr/>
          <p:nvPr/>
        </p:nvSpPr>
        <p:spPr>
          <a:xfrm flipV="1">
            <a:off x="9154137" y="4433946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2" name="วงรี 134">
            <a:extLst>
              <a:ext uri="{FF2B5EF4-FFF2-40B4-BE49-F238E27FC236}">
                <a16:creationId xmlns:a16="http://schemas.microsoft.com/office/drawing/2014/main" id="{40E7082A-6FE6-494B-B486-206A2114B40D}"/>
              </a:ext>
            </a:extLst>
          </p:cNvPr>
          <p:cNvSpPr/>
          <p:nvPr/>
        </p:nvSpPr>
        <p:spPr>
          <a:xfrm flipV="1">
            <a:off x="9154137" y="3909529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3" name="วงรี 135">
            <a:extLst>
              <a:ext uri="{FF2B5EF4-FFF2-40B4-BE49-F238E27FC236}">
                <a16:creationId xmlns:a16="http://schemas.microsoft.com/office/drawing/2014/main" id="{5149B53F-9DBE-410A-99AB-244B840EDBF5}"/>
              </a:ext>
            </a:extLst>
          </p:cNvPr>
          <p:cNvSpPr/>
          <p:nvPr/>
        </p:nvSpPr>
        <p:spPr>
          <a:xfrm flipV="1">
            <a:off x="9113336" y="3746295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4" name="วงรี 136">
            <a:extLst>
              <a:ext uri="{FF2B5EF4-FFF2-40B4-BE49-F238E27FC236}">
                <a16:creationId xmlns:a16="http://schemas.microsoft.com/office/drawing/2014/main" id="{CC6EE40F-0AFF-4B09-87F9-3F20B759BF63}"/>
              </a:ext>
            </a:extLst>
          </p:cNvPr>
          <p:cNvSpPr/>
          <p:nvPr/>
        </p:nvSpPr>
        <p:spPr>
          <a:xfrm flipV="1">
            <a:off x="9113337" y="4163964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8" name="วงรี 133">
            <a:extLst>
              <a:ext uri="{FF2B5EF4-FFF2-40B4-BE49-F238E27FC236}">
                <a16:creationId xmlns:a16="http://schemas.microsoft.com/office/drawing/2014/main" id="{4918E4B5-ECC7-4944-89FE-E360B823647E}"/>
              </a:ext>
            </a:extLst>
          </p:cNvPr>
          <p:cNvSpPr/>
          <p:nvPr/>
        </p:nvSpPr>
        <p:spPr>
          <a:xfrm flipV="1">
            <a:off x="10133543" y="4545589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9" name="วงรี 134">
            <a:extLst>
              <a:ext uri="{FF2B5EF4-FFF2-40B4-BE49-F238E27FC236}">
                <a16:creationId xmlns:a16="http://schemas.microsoft.com/office/drawing/2014/main" id="{BFDF40C1-892C-4D7F-BE23-8D255499306B}"/>
              </a:ext>
            </a:extLst>
          </p:cNvPr>
          <p:cNvSpPr/>
          <p:nvPr/>
        </p:nvSpPr>
        <p:spPr>
          <a:xfrm flipV="1">
            <a:off x="10133543" y="4021172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0" name="วงรี 135">
            <a:extLst>
              <a:ext uri="{FF2B5EF4-FFF2-40B4-BE49-F238E27FC236}">
                <a16:creationId xmlns:a16="http://schemas.microsoft.com/office/drawing/2014/main" id="{395EDB1C-38C0-40BC-BE17-4E2E7EEEF81C}"/>
              </a:ext>
            </a:extLst>
          </p:cNvPr>
          <p:cNvSpPr/>
          <p:nvPr/>
        </p:nvSpPr>
        <p:spPr>
          <a:xfrm flipV="1">
            <a:off x="10092742" y="3857938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1" name="วงรี 136">
            <a:extLst>
              <a:ext uri="{FF2B5EF4-FFF2-40B4-BE49-F238E27FC236}">
                <a16:creationId xmlns:a16="http://schemas.microsoft.com/office/drawing/2014/main" id="{0859670B-872D-42AA-8146-B50214087379}"/>
              </a:ext>
            </a:extLst>
          </p:cNvPr>
          <p:cNvSpPr/>
          <p:nvPr/>
        </p:nvSpPr>
        <p:spPr>
          <a:xfrm flipV="1">
            <a:off x="10092743" y="4275607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2" name="วงรี 133">
            <a:extLst>
              <a:ext uri="{FF2B5EF4-FFF2-40B4-BE49-F238E27FC236}">
                <a16:creationId xmlns:a16="http://schemas.microsoft.com/office/drawing/2014/main" id="{E36E874F-E7E5-4AFE-892D-A80A6AE50DDE}"/>
              </a:ext>
            </a:extLst>
          </p:cNvPr>
          <p:cNvSpPr/>
          <p:nvPr/>
        </p:nvSpPr>
        <p:spPr>
          <a:xfrm flipV="1">
            <a:off x="11049497" y="4340463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3" name="วงรี 134">
            <a:extLst>
              <a:ext uri="{FF2B5EF4-FFF2-40B4-BE49-F238E27FC236}">
                <a16:creationId xmlns:a16="http://schemas.microsoft.com/office/drawing/2014/main" id="{CFF8EE45-0960-450F-AD85-DA1B17FBB0B4}"/>
              </a:ext>
            </a:extLst>
          </p:cNvPr>
          <p:cNvSpPr/>
          <p:nvPr/>
        </p:nvSpPr>
        <p:spPr>
          <a:xfrm flipV="1">
            <a:off x="11049497" y="3816046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4" name="วงรี 135">
            <a:extLst>
              <a:ext uri="{FF2B5EF4-FFF2-40B4-BE49-F238E27FC236}">
                <a16:creationId xmlns:a16="http://schemas.microsoft.com/office/drawing/2014/main" id="{59BC2C0D-A449-4388-9768-B0180102C361}"/>
              </a:ext>
            </a:extLst>
          </p:cNvPr>
          <p:cNvSpPr/>
          <p:nvPr/>
        </p:nvSpPr>
        <p:spPr>
          <a:xfrm flipV="1">
            <a:off x="11008696" y="3652812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5" name="วงรี 136">
            <a:extLst>
              <a:ext uri="{FF2B5EF4-FFF2-40B4-BE49-F238E27FC236}">
                <a16:creationId xmlns:a16="http://schemas.microsoft.com/office/drawing/2014/main" id="{5F43E051-D4CA-4A7A-81DB-FDE809228C9F}"/>
              </a:ext>
            </a:extLst>
          </p:cNvPr>
          <p:cNvSpPr/>
          <p:nvPr/>
        </p:nvSpPr>
        <p:spPr>
          <a:xfrm flipV="1">
            <a:off x="11008697" y="4070481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23067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45EA0DB8-EA06-4296-B051-FECC4574D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06477" y="144137"/>
            <a:ext cx="9995989" cy="4876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AA3B6-DA8E-4E7D-B472-402EF33C3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936" y1="6754" x2="19071" y2="23460"/>
                        <a14:foregroundMark x1="26282" y1="4265" x2="14103" y2="23341"/>
                        <a14:foregroundMark x1="36058" y1="4858" x2="61859" y2="18957"/>
                        <a14:foregroundMark x1="58173" y1="18128" x2="62660" y2="23460"/>
                        <a14:foregroundMark x1="14423" y1="17891" x2="17788" y2="40047"/>
                        <a14:foregroundMark x1="23558" y1="32109" x2="23397" y2="43246"/>
                        <a14:foregroundMark x1="26282" y1="83649" x2="29167" y2="97156"/>
                        <a14:foregroundMark x1="55128" y1="80924" x2="59295" y2="99526"/>
                        <a14:foregroundMark x1="43109" y1="86256" x2="48878" y2="99763"/>
                        <a14:foregroundMark x1="50801" y1="4621" x2="58333" y2="13033"/>
                        <a14:foregroundMark x1="18429" y1="8886" x2="10577" y2="18365"/>
                        <a14:foregroundMark x1="22115" y1="89455" x2="24519" y2="99763"/>
                        <a14:foregroundMark x1="91346" y1="49882" x2="90865" y2="54502"/>
                        <a14:backgroundMark x1="87340" y1="32464" x2="90224" y2="45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81" y="1559005"/>
            <a:ext cx="3917741" cy="5298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CE89AB-E0C8-40FC-8DE5-AB467EBFD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273" y="1559005"/>
            <a:ext cx="9446965" cy="1686711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1A291D11-AEDC-4E16-AA09-8F8F8A3CB0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22467" y="3587361"/>
            <a:ext cx="886061" cy="143333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2840666-7AE6-4C87-B266-122C0FEDFB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533357" y="4037792"/>
            <a:ext cx="3118770" cy="2851076"/>
          </a:xfrm>
          <a:prstGeom prst="rect">
            <a:avLst/>
          </a:prstGeom>
        </p:spPr>
      </p:pic>
      <p:sp>
        <p:nvSpPr>
          <p:cNvPr id="21" name="วงรี 133">
            <a:extLst>
              <a:ext uri="{FF2B5EF4-FFF2-40B4-BE49-F238E27FC236}">
                <a16:creationId xmlns:a16="http://schemas.microsoft.com/office/drawing/2014/main" id="{77FAF5CF-03D6-4353-B0EE-C8E4A7419284}"/>
              </a:ext>
            </a:extLst>
          </p:cNvPr>
          <p:cNvSpPr/>
          <p:nvPr/>
        </p:nvSpPr>
        <p:spPr>
          <a:xfrm flipV="1">
            <a:off x="9154137" y="4433946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2" name="วงรี 134">
            <a:extLst>
              <a:ext uri="{FF2B5EF4-FFF2-40B4-BE49-F238E27FC236}">
                <a16:creationId xmlns:a16="http://schemas.microsoft.com/office/drawing/2014/main" id="{40E7082A-6FE6-494B-B486-206A2114B40D}"/>
              </a:ext>
            </a:extLst>
          </p:cNvPr>
          <p:cNvSpPr/>
          <p:nvPr/>
        </p:nvSpPr>
        <p:spPr>
          <a:xfrm flipV="1">
            <a:off x="9154137" y="3909529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3" name="วงรี 135">
            <a:extLst>
              <a:ext uri="{FF2B5EF4-FFF2-40B4-BE49-F238E27FC236}">
                <a16:creationId xmlns:a16="http://schemas.microsoft.com/office/drawing/2014/main" id="{5149B53F-9DBE-410A-99AB-244B840EDBF5}"/>
              </a:ext>
            </a:extLst>
          </p:cNvPr>
          <p:cNvSpPr/>
          <p:nvPr/>
        </p:nvSpPr>
        <p:spPr>
          <a:xfrm flipV="1">
            <a:off x="9113336" y="3746295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4" name="วงรี 136">
            <a:extLst>
              <a:ext uri="{FF2B5EF4-FFF2-40B4-BE49-F238E27FC236}">
                <a16:creationId xmlns:a16="http://schemas.microsoft.com/office/drawing/2014/main" id="{CC6EE40F-0AFF-4B09-87F9-3F20B759BF63}"/>
              </a:ext>
            </a:extLst>
          </p:cNvPr>
          <p:cNvSpPr/>
          <p:nvPr/>
        </p:nvSpPr>
        <p:spPr>
          <a:xfrm flipV="1">
            <a:off x="9113337" y="4163964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8" name="วงรี 133">
            <a:extLst>
              <a:ext uri="{FF2B5EF4-FFF2-40B4-BE49-F238E27FC236}">
                <a16:creationId xmlns:a16="http://schemas.microsoft.com/office/drawing/2014/main" id="{4918E4B5-ECC7-4944-89FE-E360B823647E}"/>
              </a:ext>
            </a:extLst>
          </p:cNvPr>
          <p:cNvSpPr/>
          <p:nvPr/>
        </p:nvSpPr>
        <p:spPr>
          <a:xfrm flipV="1">
            <a:off x="10133543" y="4545589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9" name="วงรี 134">
            <a:extLst>
              <a:ext uri="{FF2B5EF4-FFF2-40B4-BE49-F238E27FC236}">
                <a16:creationId xmlns:a16="http://schemas.microsoft.com/office/drawing/2014/main" id="{BFDF40C1-892C-4D7F-BE23-8D255499306B}"/>
              </a:ext>
            </a:extLst>
          </p:cNvPr>
          <p:cNvSpPr/>
          <p:nvPr/>
        </p:nvSpPr>
        <p:spPr>
          <a:xfrm flipV="1">
            <a:off x="10133543" y="4021172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0" name="วงรี 135">
            <a:extLst>
              <a:ext uri="{FF2B5EF4-FFF2-40B4-BE49-F238E27FC236}">
                <a16:creationId xmlns:a16="http://schemas.microsoft.com/office/drawing/2014/main" id="{395EDB1C-38C0-40BC-BE17-4E2E7EEEF81C}"/>
              </a:ext>
            </a:extLst>
          </p:cNvPr>
          <p:cNvSpPr/>
          <p:nvPr/>
        </p:nvSpPr>
        <p:spPr>
          <a:xfrm flipV="1">
            <a:off x="10092742" y="3857938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1" name="วงรี 136">
            <a:extLst>
              <a:ext uri="{FF2B5EF4-FFF2-40B4-BE49-F238E27FC236}">
                <a16:creationId xmlns:a16="http://schemas.microsoft.com/office/drawing/2014/main" id="{0859670B-872D-42AA-8146-B50214087379}"/>
              </a:ext>
            </a:extLst>
          </p:cNvPr>
          <p:cNvSpPr/>
          <p:nvPr/>
        </p:nvSpPr>
        <p:spPr>
          <a:xfrm flipV="1">
            <a:off x="10092743" y="4275607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2" name="วงรี 133">
            <a:extLst>
              <a:ext uri="{FF2B5EF4-FFF2-40B4-BE49-F238E27FC236}">
                <a16:creationId xmlns:a16="http://schemas.microsoft.com/office/drawing/2014/main" id="{E36E874F-E7E5-4AFE-892D-A80A6AE50DDE}"/>
              </a:ext>
            </a:extLst>
          </p:cNvPr>
          <p:cNvSpPr/>
          <p:nvPr/>
        </p:nvSpPr>
        <p:spPr>
          <a:xfrm flipV="1">
            <a:off x="11049497" y="4340463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3" name="วงรี 134">
            <a:extLst>
              <a:ext uri="{FF2B5EF4-FFF2-40B4-BE49-F238E27FC236}">
                <a16:creationId xmlns:a16="http://schemas.microsoft.com/office/drawing/2014/main" id="{CFF8EE45-0960-450F-AD85-DA1B17FBB0B4}"/>
              </a:ext>
            </a:extLst>
          </p:cNvPr>
          <p:cNvSpPr/>
          <p:nvPr/>
        </p:nvSpPr>
        <p:spPr>
          <a:xfrm flipV="1">
            <a:off x="11049497" y="3816046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4" name="วงรี 135">
            <a:extLst>
              <a:ext uri="{FF2B5EF4-FFF2-40B4-BE49-F238E27FC236}">
                <a16:creationId xmlns:a16="http://schemas.microsoft.com/office/drawing/2014/main" id="{59BC2C0D-A449-4388-9768-B0180102C361}"/>
              </a:ext>
            </a:extLst>
          </p:cNvPr>
          <p:cNvSpPr/>
          <p:nvPr/>
        </p:nvSpPr>
        <p:spPr>
          <a:xfrm flipV="1">
            <a:off x="11008696" y="3652812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5" name="วงรี 136">
            <a:extLst>
              <a:ext uri="{FF2B5EF4-FFF2-40B4-BE49-F238E27FC236}">
                <a16:creationId xmlns:a16="http://schemas.microsoft.com/office/drawing/2014/main" id="{5F43E051-D4CA-4A7A-81DB-FDE809228C9F}"/>
              </a:ext>
            </a:extLst>
          </p:cNvPr>
          <p:cNvSpPr/>
          <p:nvPr/>
        </p:nvSpPr>
        <p:spPr>
          <a:xfrm flipV="1">
            <a:off x="11008697" y="4070481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77398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3497DF5F-022F-4DF5-B5DE-F4FDDBFB9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500C33-EA19-4135-A6B5-A74EC602199F}"/>
              </a:ext>
            </a:extLst>
          </p:cNvPr>
          <p:cNvGrpSpPr/>
          <p:nvPr/>
        </p:nvGrpSpPr>
        <p:grpSpPr>
          <a:xfrm flipH="1">
            <a:off x="295262" y="1213927"/>
            <a:ext cx="8686802" cy="5327325"/>
            <a:chOff x="6668485" y="95260"/>
            <a:chExt cx="5181726" cy="2954265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E59B57C7-C6CB-4675-8F38-BCB76F939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668485" y="95260"/>
              <a:ext cx="5181726" cy="295426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546579-E8C2-4703-9448-74DC62AA806E}"/>
                </a:ext>
              </a:extLst>
            </p:cNvPr>
            <p:cNvSpPr txBox="1"/>
            <p:nvPr/>
          </p:nvSpPr>
          <p:spPr>
            <a:xfrm>
              <a:off x="7278864" y="690253"/>
              <a:ext cx="3792139" cy="12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Than củi trước và sau khi cháy một thời gian đã xảy ra biến đổi hóa học. Than bị cháy thành tro dưới tác dụng của ngọn lửa.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44FEBA1-24AA-DFE3-0B15-FF040C320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936" y1="6754" x2="19071" y2="23460"/>
                        <a14:foregroundMark x1="26282" y1="4265" x2="14103" y2="23341"/>
                        <a14:foregroundMark x1="36058" y1="4858" x2="61859" y2="18957"/>
                        <a14:foregroundMark x1="58173" y1="18128" x2="62660" y2="23460"/>
                        <a14:foregroundMark x1="14423" y1="17891" x2="17788" y2="40047"/>
                        <a14:foregroundMark x1="23558" y1="32109" x2="23397" y2="43246"/>
                        <a14:foregroundMark x1="26282" y1="83649" x2="29167" y2="97156"/>
                        <a14:foregroundMark x1="55128" y1="80924" x2="59295" y2="99526"/>
                        <a14:foregroundMark x1="43109" y1="86256" x2="48878" y2="99763"/>
                        <a14:foregroundMark x1="50801" y1="4621" x2="58333" y2="13033"/>
                        <a14:foregroundMark x1="18429" y1="8886" x2="10577" y2="18365"/>
                        <a14:foregroundMark x1="22115" y1="89455" x2="24519" y2="99763"/>
                        <a14:foregroundMark x1="91346" y1="49882" x2="90865" y2="54502"/>
                        <a14:backgroundMark x1="87340" y1="32464" x2="90224" y2="45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7457" y="1559005"/>
            <a:ext cx="3939281" cy="529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849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808C8-6B5E-B826-F874-4BA8B6A71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4518-1ED1-9B8A-C613-378BAFA67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8BD97-7CDB-629E-3810-B3D6C45A9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91" y="-501071"/>
            <a:ext cx="12192000" cy="6858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F89555-B29C-9D2D-4E89-96B9257B34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0096" y="2928258"/>
            <a:ext cx="3062204" cy="37895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F64D29-8819-22CD-109F-CE5AFA7C9F7E}"/>
              </a:ext>
            </a:extLst>
          </p:cNvPr>
          <p:cNvGrpSpPr/>
          <p:nvPr/>
        </p:nvGrpSpPr>
        <p:grpSpPr>
          <a:xfrm>
            <a:off x="959999" y="240075"/>
            <a:ext cx="10912809" cy="2997200"/>
            <a:chOff x="3270674" y="-883209"/>
            <a:chExt cx="7905086" cy="183309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348154-1717-08EB-1D76-66B5898A07FB}"/>
                </a:ext>
              </a:extLst>
            </p:cNvPr>
            <p:cNvSpPr/>
            <p:nvPr/>
          </p:nvSpPr>
          <p:spPr>
            <a:xfrm>
              <a:off x="3270674" y="-883209"/>
              <a:ext cx="7905086" cy="183309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6A2AED-DEE9-918E-2796-AEA828D12525}"/>
                </a:ext>
              </a:extLst>
            </p:cNvPr>
            <p:cNvSpPr txBox="1"/>
            <p:nvPr/>
          </p:nvSpPr>
          <p:spPr>
            <a:xfrm>
              <a:off x="3619306" y="-659744"/>
              <a:ext cx="7413802" cy="3764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đổi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hóa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A24D4F21-0707-1FAC-5EA0-3018553A48E2}"/>
              </a:ext>
            </a:extLst>
          </p:cNvPr>
          <p:cNvSpPr txBox="1"/>
          <p:nvPr/>
        </p:nvSpPr>
        <p:spPr>
          <a:xfrm>
            <a:off x="1441279" y="1395633"/>
            <a:ext cx="968006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51121A14-9D36-8CFB-863F-1664AA132A90}"/>
              </a:ext>
            </a:extLst>
          </p:cNvPr>
          <p:cNvGrpSpPr/>
          <p:nvPr/>
        </p:nvGrpSpPr>
        <p:grpSpPr>
          <a:xfrm>
            <a:off x="949266" y="3379771"/>
            <a:ext cx="10923542" cy="2997200"/>
            <a:chOff x="3270674" y="-883209"/>
            <a:chExt cx="7905086" cy="1833092"/>
          </a:xfrm>
        </p:grpSpPr>
        <p:sp>
          <p:nvSpPr>
            <p:cNvPr id="14" name="Rectangle: Rounded Corners 5">
              <a:extLst>
                <a:ext uri="{FF2B5EF4-FFF2-40B4-BE49-F238E27FC236}">
                  <a16:creationId xmlns:a16="http://schemas.microsoft.com/office/drawing/2014/main" id="{64EBE60E-9910-9D84-2918-797D8F5A94D3}"/>
                </a:ext>
              </a:extLst>
            </p:cNvPr>
            <p:cNvSpPr/>
            <p:nvPr/>
          </p:nvSpPr>
          <p:spPr>
            <a:xfrm>
              <a:off x="3270674" y="-883209"/>
              <a:ext cx="7905086" cy="183309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447DD605-1D70-3351-1C93-BA40D0CC63E7}"/>
                </a:ext>
              </a:extLst>
            </p:cNvPr>
            <p:cNvSpPr txBox="1"/>
            <p:nvPr/>
          </p:nvSpPr>
          <p:spPr>
            <a:xfrm>
              <a:off x="3619447" y="-750361"/>
              <a:ext cx="7413802" cy="7529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đổi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E6797575-EFC3-37D0-FF94-1D55856E2FC7}"/>
              </a:ext>
            </a:extLst>
          </p:cNvPr>
          <p:cNvSpPr txBox="1"/>
          <p:nvPr/>
        </p:nvSpPr>
        <p:spPr>
          <a:xfrm>
            <a:off x="1441279" y="4878371"/>
            <a:ext cx="1023460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AFDC1C-1D89-922B-CE14-09FEE5C20AB2}"/>
              </a:ext>
            </a:extLst>
          </p:cNvPr>
          <p:cNvGrpSpPr/>
          <p:nvPr/>
        </p:nvGrpSpPr>
        <p:grpSpPr>
          <a:xfrm>
            <a:off x="949266" y="273965"/>
            <a:ext cx="10912809" cy="2997200"/>
            <a:chOff x="3270674" y="-883209"/>
            <a:chExt cx="7905086" cy="183309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C3F78B5-D1A9-9D57-9169-3BD691D2AD9D}"/>
                </a:ext>
              </a:extLst>
            </p:cNvPr>
            <p:cNvSpPr/>
            <p:nvPr/>
          </p:nvSpPr>
          <p:spPr>
            <a:xfrm>
              <a:off x="3270674" y="-883209"/>
              <a:ext cx="7905086" cy="183309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81B9EF-43A2-041D-528B-E90078A0830C}"/>
                </a:ext>
              </a:extLst>
            </p:cNvPr>
            <p:cNvSpPr txBox="1"/>
            <p:nvPr/>
          </p:nvSpPr>
          <p:spPr>
            <a:xfrm>
              <a:off x="3619306" y="-659744"/>
              <a:ext cx="7413802" cy="3764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đổi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hóa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4F16142-BC73-E219-18B1-4F9984122139}"/>
              </a:ext>
            </a:extLst>
          </p:cNvPr>
          <p:cNvSpPr txBox="1"/>
          <p:nvPr/>
        </p:nvSpPr>
        <p:spPr>
          <a:xfrm>
            <a:off x="1430546" y="1429523"/>
            <a:ext cx="968006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756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545976" y="395641"/>
            <a:ext cx="8211671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1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98937" y="3429000"/>
            <a:ext cx="527068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>
                <a:solidFill>
                  <a:srgbClr val="FF0000"/>
                </a:solidFill>
                <a:latin typeface="Arial"/>
                <a:sym typeface="Arial"/>
              </a:rPr>
              <a:t>SAI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 noProof="0">
                <a:solidFill>
                  <a:srgbClr val="FF0000"/>
                </a:solidFill>
                <a:latin typeface="Arial"/>
                <a:sym typeface="Arial"/>
              </a:rPr>
              <a:t>ĐÚNG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648248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269436" y="252883"/>
            <a:ext cx="7920037" cy="1205247"/>
          </a:xfrm>
          <a:prstGeom prst="wedgeRectCallout">
            <a:avLst>
              <a:gd name="adj1" fmla="val -22625"/>
              <a:gd name="adj2" fmla="val 11880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95182" y="3568120"/>
            <a:ext cx="5580408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>
              <a:defRPr/>
            </a:pP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822396" y="1555981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925566" y="100279"/>
            <a:ext cx="8783962" cy="1519850"/>
          </a:xfrm>
          <a:prstGeom prst="wedgeRectCallout">
            <a:avLst>
              <a:gd name="adj1" fmla="val -12989"/>
              <a:gd name="adj2" fmla="val 94839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đổi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hoá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88418" y="3419395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400" b="1" dirty="0" err="1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2400" b="1" dirty="0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400" b="1" dirty="0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400" b="1" dirty="0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2400" b="1" dirty="0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sắc</a:t>
            </a:r>
            <a:r>
              <a:rPr lang="en-US" sz="2400" b="1" dirty="0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mùi</a:t>
            </a:r>
            <a:r>
              <a:rPr lang="en-US" sz="2400" b="1" dirty="0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400" b="1" dirty="0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400" b="1" dirty="0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b="1" dirty="0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2400" b="1" dirty="0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b="1" dirty="0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b="1" dirty="0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vẩn</a:t>
            </a:r>
            <a:r>
              <a:rPr lang="en-US" sz="2400" b="1" dirty="0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đục</a:t>
            </a:r>
            <a:r>
              <a:rPr lang="en-US" sz="2400" b="1" dirty="0">
                <a:ln w="31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60BDD-7215-0FAE-E510-DDBC9763E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5F53D6-50F5-1F55-65F2-14AC9F6D4B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7EF3AC-4D5C-089D-BF75-1CC4AE4638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ED1C1D14-A854-62E1-0531-4E409698D3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AE7DBF-54E2-47B7-8B0E-897D8499F0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46DFD8E8-6967-EE27-6462-1AEFDCAC1B9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59D4345-BC8B-5FE4-726D-E4DF46F1AA6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83B26208-3E96-C6CD-A818-9C3807B49E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2BAE4D68-3473-E7F1-CC9D-365BA1A590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455BDD3D-6A2B-44C6-6915-072F2CE6B3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860BA908-279C-CB27-0C54-28EE58148734}"/>
              </a:ext>
            </a:extLst>
          </p:cNvPr>
          <p:cNvSpPr/>
          <p:nvPr/>
        </p:nvSpPr>
        <p:spPr>
          <a:xfrm>
            <a:off x="1335640" y="131632"/>
            <a:ext cx="9359758" cy="1173546"/>
          </a:xfrm>
          <a:prstGeom prst="wedgeRectCallout">
            <a:avLst>
              <a:gd name="adj1" fmla="val -8154"/>
              <a:gd name="adj2" fmla="val 112672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Gạ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 </a:t>
            </a:r>
            <a:r>
              <a:rPr lang="en-US" sz="3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xay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nhừ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gạo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nấu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cơm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đâu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sự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biến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đổ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hóa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chất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5AAD85-A298-39AC-285F-6494898C65A4}"/>
              </a:ext>
            </a:extLst>
          </p:cNvPr>
          <p:cNvSpPr/>
          <p:nvPr/>
        </p:nvSpPr>
        <p:spPr>
          <a:xfrm>
            <a:off x="4601933" y="3428616"/>
            <a:ext cx="528120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Gạo</a:t>
            </a:r>
            <a:r>
              <a:rPr lang="en-US" sz="36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36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36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cơm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1973524-C258-CA94-2F86-7ACD2CE30E4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BF455DCD-68E6-4EB6-355A-00CC3D724D9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37265835-7AB2-8A2A-C93C-3C0FCF46296D}"/>
              </a:ext>
            </a:extLst>
          </p:cNvPr>
          <p:cNvSpPr/>
          <p:nvPr/>
        </p:nvSpPr>
        <p:spPr>
          <a:xfrm flipH="1">
            <a:off x="8149201" y="6345473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B047BD16-0ECA-340F-718C-3B2EFA928B4C}"/>
              </a:ext>
            </a:extLst>
          </p:cNvPr>
          <p:cNvSpPr/>
          <p:nvPr/>
        </p:nvSpPr>
        <p:spPr>
          <a:xfrm>
            <a:off x="9948860" y="6316008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</p:spTree>
    <p:extLst>
      <p:ext uri="{BB962C8B-B14F-4D97-AF65-F5344CB8AC3E}">
        <p14:creationId xmlns:p14="http://schemas.microsoft.com/office/powerpoint/2010/main" val="283281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26" grpId="0"/>
      <p:bldP spid="4" grpId="0" animBg="1"/>
      <p:bldP spid="4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88C74-044C-06C4-5B83-CD5CCFEC45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FEA3F7-0382-AF87-B08D-F00EEBEE9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2278"/>
            <a:ext cx="2825393" cy="619592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 ĐẾN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5D3A9A-C466-B96E-E12B-2EE4F8821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07"/>
            <a:ext cx="12192000" cy="4343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A7B3FC-2954-8B29-9902-E52C47E2F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775" y="4322278"/>
            <a:ext cx="7928225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E718D-CEAA-5490-9A06-E2623EB74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flowers_fr0205-1">
            <a:extLst>
              <a:ext uri="{FF2B5EF4-FFF2-40B4-BE49-F238E27FC236}">
                <a16:creationId xmlns:a16="http://schemas.microsoft.com/office/drawing/2014/main" id="{AFE10355-B12B-DDF7-82C1-926CA4C85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0">
            <a:extLst>
              <a:ext uri="{FF2B5EF4-FFF2-40B4-BE49-F238E27FC236}">
                <a16:creationId xmlns:a16="http://schemas.microsoft.com/office/drawing/2014/main" id="{367017F8-71FD-3102-50B3-083FE2F2C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785" y="1578024"/>
            <a:ext cx="10160000" cy="173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55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HỌC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5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BIẾN ĐỔI HÓA HỌC CỦA CHẤT ( </a:t>
            </a:r>
            <a:r>
              <a:rPr kumimoji="0" lang="en-US" altLang="en-US" sz="3555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355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C6CA718-106F-86CB-7AC2-1314B12E0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268" y="785639"/>
            <a:ext cx="8437033" cy="63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55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3555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55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altLang="en-US" sz="3555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555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3555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altLang="en-US" sz="3555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3555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altLang="en-US" sz="3555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3555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614833838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3098</TotalTime>
  <Words>794</Words>
  <Application>Microsoft Office PowerPoint</Application>
  <PresentationFormat>Widescreen</PresentationFormat>
  <Paragraphs>84</Paragraphs>
  <Slides>35</Slides>
  <Notes>3</Notes>
  <HiddenSlides>0</HiddenSlides>
  <MMClips>21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Arial</vt:lpstr>
      <vt:lpstr>Baskerville Old Face</vt:lpstr>
      <vt:lpstr>Calibri</vt:lpstr>
      <vt:lpstr>Calibri Light</vt:lpstr>
      <vt:lpstr>Cambria</vt:lpstr>
      <vt:lpstr>FC Onigiri Outline</vt:lpstr>
      <vt:lpstr>Tahoma</vt:lpstr>
      <vt:lpstr>Times New Roman</vt:lpstr>
      <vt:lpstr>UTM Avo</vt:lpstr>
      <vt:lpstr>Wingdings</vt:lpstr>
      <vt:lpstr>1_Office Theme</vt:lpstr>
      <vt:lpstr>2_Office Theme</vt:lpstr>
      <vt:lpstr>3_Office Theme</vt:lpstr>
      <vt:lpstr>Custom Design</vt:lpstr>
      <vt:lpstr>4_Office Theme</vt:lpstr>
      <vt:lpstr>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2: Chia sẻ ví dụ về sự biến đổi hoá học.</vt:lpstr>
      <vt:lpstr>PowerPoint Presentation</vt:lpstr>
      <vt:lpstr>PowerPoint Presentation</vt:lpstr>
      <vt:lpstr>Hoạt động 2: Chia sẻ ví dụ về sự biến đổi hoá học của chất.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Vũ Thị Xuân</cp:lastModifiedBy>
  <cp:revision>120</cp:revision>
  <dcterms:created xsi:type="dcterms:W3CDTF">2021-12-12T17:02:47Z</dcterms:created>
  <dcterms:modified xsi:type="dcterms:W3CDTF">2025-10-10T03:23:31Z</dcterms:modified>
  <cp:category>9Slide.vn</cp:category>
</cp:coreProperties>
</file>