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
  </p:notesMasterIdLst>
  <p:sldIdLst>
    <p:sldId id="256" r:id="rId2"/>
    <p:sldId id="269" r:id="rId3"/>
    <p:sldId id="258" r:id="rId4"/>
    <p:sldId id="260" r:id="rId5"/>
    <p:sldId id="270" r:id="rId6"/>
    <p:sldId id="268" r:id="rId7"/>
    <p:sldId id="261" r:id="rId8"/>
    <p:sldId id="262" r:id="rId9"/>
    <p:sldId id="263" r:id="rId10"/>
    <p:sldId id="267" r:id="rId11"/>
  </p:sldIdLst>
  <p:sldSz cx="16276638" cy="9144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 roundtripDataSignature="AMtx7mgmZ0QnXdlKFyjK5y0Xk1ES4mfq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FF"/>
    <a:srgbClr val="0033CC"/>
    <a:srgbClr val="FF3399"/>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5820" autoAdjust="0"/>
  </p:normalViewPr>
  <p:slideViewPr>
    <p:cSldViewPr snapToGrid="0">
      <p:cViewPr varScale="1">
        <p:scale>
          <a:sx n="59" d="100"/>
          <a:sy n="59" d="100"/>
        </p:scale>
        <p:origin x="91" y="427"/>
      </p:cViewPr>
      <p:guideLst>
        <p:guide orient="horz" pos="2880"/>
        <p:guide pos="51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customschemas.google.com/relationships/presentationmetadata" Target="meta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70"/>
              </a:spcBef>
              <a:spcAft>
                <a:spcPts val="0"/>
              </a:spcAft>
              <a:buSzPts val="1400"/>
              <a:buNone/>
              <a:defRPr sz="1900" b="0" i="0" u="none" strike="noStrike" cap="none">
                <a:solidFill>
                  <a:schemeClr val="dk1"/>
                </a:solidFill>
                <a:latin typeface="Arial"/>
                <a:ea typeface="Arial"/>
                <a:cs typeface="Arial"/>
                <a:sym typeface="Arial"/>
              </a:defRPr>
            </a:lvl1pPr>
            <a:lvl2pPr marL="914400" marR="0" lvl="1" indent="-228600" algn="l" rtl="0">
              <a:spcBef>
                <a:spcPts val="570"/>
              </a:spcBef>
              <a:spcAft>
                <a:spcPts val="0"/>
              </a:spcAft>
              <a:buSzPts val="1400"/>
              <a:buNone/>
              <a:defRPr sz="1900" b="0" i="0" u="none" strike="noStrike" cap="none">
                <a:solidFill>
                  <a:schemeClr val="dk1"/>
                </a:solidFill>
                <a:latin typeface="Arial"/>
                <a:ea typeface="Arial"/>
                <a:cs typeface="Arial"/>
                <a:sym typeface="Arial"/>
              </a:defRPr>
            </a:lvl2pPr>
            <a:lvl3pPr marL="1371600" marR="0" lvl="2" indent="-228600" algn="l" rtl="0">
              <a:spcBef>
                <a:spcPts val="570"/>
              </a:spcBef>
              <a:spcAft>
                <a:spcPts val="0"/>
              </a:spcAft>
              <a:buSzPts val="1400"/>
              <a:buNone/>
              <a:defRPr sz="1900" b="0" i="0" u="none" strike="noStrike" cap="none">
                <a:solidFill>
                  <a:schemeClr val="dk1"/>
                </a:solidFill>
                <a:latin typeface="Arial"/>
                <a:ea typeface="Arial"/>
                <a:cs typeface="Arial"/>
                <a:sym typeface="Arial"/>
              </a:defRPr>
            </a:lvl3pPr>
            <a:lvl4pPr marL="1828800" marR="0" lvl="3" indent="-228600" algn="l" rtl="0">
              <a:spcBef>
                <a:spcPts val="570"/>
              </a:spcBef>
              <a:spcAft>
                <a:spcPts val="0"/>
              </a:spcAft>
              <a:buSzPts val="1400"/>
              <a:buNone/>
              <a:defRPr sz="1900" b="0" i="0" u="none" strike="noStrike" cap="none">
                <a:solidFill>
                  <a:schemeClr val="dk1"/>
                </a:solidFill>
                <a:latin typeface="Arial"/>
                <a:ea typeface="Arial"/>
                <a:cs typeface="Arial"/>
                <a:sym typeface="Arial"/>
              </a:defRPr>
            </a:lvl4pPr>
            <a:lvl5pPr marL="2286000" marR="0" lvl="4" indent="-228600" algn="l" rtl="0">
              <a:spcBef>
                <a:spcPts val="570"/>
              </a:spcBef>
              <a:spcAft>
                <a:spcPts val="0"/>
              </a:spcAft>
              <a:buSzPts val="1400"/>
              <a:buNone/>
              <a:defRPr sz="19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570"/>
              </a:spcBef>
              <a:spcAft>
                <a:spcPts val="0"/>
              </a:spcAft>
              <a:buNone/>
            </a:pPr>
            <a:endParaRPr/>
          </a:p>
        </p:txBody>
      </p:sp>
      <p:sp>
        <p:nvSpPr>
          <p:cNvPr id="86" name="Google Shape;86;p1: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570"/>
              </a:spcBef>
              <a:spcAft>
                <a:spcPts val="0"/>
              </a:spcAft>
              <a:buNone/>
            </a:pPr>
            <a:endParaRPr/>
          </a:p>
        </p:txBody>
      </p:sp>
      <p:sp>
        <p:nvSpPr>
          <p:cNvPr id="140" name="Google Shape;140;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570"/>
              </a:spcBef>
              <a:spcAft>
                <a:spcPts val="0"/>
              </a:spcAft>
              <a:buNone/>
            </a:pPr>
            <a:endParaRPr/>
          </a:p>
        </p:txBody>
      </p:sp>
      <p:sp>
        <p:nvSpPr>
          <p:cNvPr id="164" name="Google Shape;164;p5: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570"/>
              </a:spcBef>
              <a:spcAft>
                <a:spcPts val="0"/>
              </a:spcAft>
              <a:buNone/>
            </a:pPr>
            <a:endParaRPr/>
          </a:p>
        </p:txBody>
      </p:sp>
      <p:sp>
        <p:nvSpPr>
          <p:cNvPr id="140" name="Google Shape;140;p3: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784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570"/>
              </a:spcBef>
              <a:spcAft>
                <a:spcPts val="0"/>
              </a:spcAft>
              <a:buNone/>
            </a:pPr>
            <a:endParaRPr/>
          </a:p>
        </p:txBody>
      </p:sp>
      <p:sp>
        <p:nvSpPr>
          <p:cNvPr id="187" name="Google Shape;187;p6: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570"/>
              </a:spcBef>
              <a:spcAft>
                <a:spcPts val="0"/>
              </a:spcAft>
              <a:buNone/>
            </a:pPr>
            <a:endParaRPr/>
          </a:p>
        </p:txBody>
      </p:sp>
      <p:sp>
        <p:nvSpPr>
          <p:cNvPr id="212" name="Google Shape;212;p7: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570"/>
              </a:spcBef>
              <a:spcAft>
                <a:spcPts val="0"/>
              </a:spcAft>
              <a:buNone/>
            </a:pPr>
            <a:endParaRPr/>
          </a:p>
        </p:txBody>
      </p:sp>
      <p:sp>
        <p:nvSpPr>
          <p:cNvPr id="238" name="Google Shape;238;p8: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2: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a:t>
            </a:fld>
            <a:endParaRPr sz="1200">
              <a:solidFill>
                <a:schemeClr val="dk1"/>
              </a:solidFill>
              <a:latin typeface="Arial"/>
              <a:ea typeface="Arial"/>
              <a:cs typeface="Arial"/>
              <a:sym typeface="Arial"/>
            </a:endParaRPr>
          </a:p>
        </p:txBody>
      </p:sp>
      <p:sp>
        <p:nvSpPr>
          <p:cNvPr id="348" name="Google Shape;348;p12:notes"/>
          <p:cNvSpPr>
            <a:spLocks noGrp="1" noRot="1" noChangeAspect="1"/>
          </p:cNvSpPr>
          <p:nvPr>
            <p:ph type="sldImg" idx="2"/>
          </p:nvPr>
        </p:nvSpPr>
        <p:spPr>
          <a:xfrm>
            <a:off x="377825" y="685800"/>
            <a:ext cx="61023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9" name="Google Shape;34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4"/>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4"/>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4"/>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22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22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22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22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22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22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22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2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813832" y="366713"/>
            <a:ext cx="14648974" cy="1524000"/>
          </a:xfrm>
          <a:prstGeom prst="rect">
            <a:avLst/>
          </a:prstGeom>
          <a:noFill/>
          <a:ln>
            <a:noFill/>
          </a:ln>
        </p:spPr>
        <p:txBody>
          <a:bodyPr spcFirstLastPara="1" wrap="square" lIns="143675" tIns="71825" rIns="143675" bIns="718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5121275" y="-2173843"/>
            <a:ext cx="6034088" cy="14648974"/>
          </a:xfrm>
          <a:prstGeom prst="rect">
            <a:avLst/>
          </a:prstGeom>
          <a:noFill/>
          <a:ln>
            <a:noFill/>
          </a:ln>
        </p:spPr>
        <p:txBody>
          <a:bodyPr spcFirstLastPara="1" wrap="square" lIns="143675" tIns="71825" rIns="143675" bIns="718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9730667" y="2436081"/>
            <a:ext cx="7802033" cy="3662244"/>
          </a:xfrm>
          <a:prstGeom prst="rect">
            <a:avLst/>
          </a:prstGeom>
          <a:noFill/>
          <a:ln>
            <a:noFill/>
          </a:ln>
        </p:spPr>
        <p:txBody>
          <a:bodyPr spcFirstLastPara="1" wrap="square" lIns="143675" tIns="71825" rIns="143675" bIns="718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2270542" y="-1090524"/>
            <a:ext cx="7802033" cy="10715453"/>
          </a:xfrm>
          <a:prstGeom prst="rect">
            <a:avLst/>
          </a:prstGeom>
          <a:noFill/>
          <a:ln>
            <a:noFill/>
          </a:ln>
        </p:spPr>
        <p:txBody>
          <a:bodyPr spcFirstLastPara="1" wrap="square" lIns="143675" tIns="71825" rIns="143675" bIns="718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5"/>
          <p:cNvSpPr txBox="1">
            <a:spLocks noGrp="1"/>
          </p:cNvSpPr>
          <p:nvPr>
            <p:ph type="title"/>
          </p:nvPr>
        </p:nvSpPr>
        <p:spPr>
          <a:xfrm>
            <a:off x="813832" y="366713"/>
            <a:ext cx="14648974" cy="1524000"/>
          </a:xfrm>
          <a:prstGeom prst="rect">
            <a:avLst/>
          </a:prstGeom>
          <a:noFill/>
          <a:ln>
            <a:noFill/>
          </a:ln>
        </p:spPr>
        <p:txBody>
          <a:bodyPr spcFirstLastPara="1" wrap="square" lIns="143675" tIns="71825" rIns="143675" bIns="718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15"/>
          <p:cNvSpPr txBox="1">
            <a:spLocks noGrp="1"/>
          </p:cNvSpPr>
          <p:nvPr>
            <p:ph type="body" idx="1"/>
          </p:nvPr>
        </p:nvSpPr>
        <p:spPr>
          <a:xfrm>
            <a:off x="813832" y="2133600"/>
            <a:ext cx="14648974" cy="6034088"/>
          </a:xfrm>
          <a:prstGeom prst="rect">
            <a:avLst/>
          </a:prstGeom>
          <a:noFill/>
          <a:ln>
            <a:noFill/>
          </a:ln>
        </p:spPr>
        <p:txBody>
          <a:bodyPr spcFirstLastPara="1" wrap="square" lIns="143675" tIns="71825" rIns="143675" bIns="718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15"/>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5"/>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5"/>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22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22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22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22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22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22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22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2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16"/>
          <p:cNvSpPr txBox="1">
            <a:spLocks noGrp="1"/>
          </p:cNvSpPr>
          <p:nvPr>
            <p:ph type="ctrTitle"/>
          </p:nvPr>
        </p:nvSpPr>
        <p:spPr>
          <a:xfrm>
            <a:off x="1220748" y="2840569"/>
            <a:ext cx="13835142" cy="1960033"/>
          </a:xfrm>
          <a:prstGeom prst="rect">
            <a:avLst/>
          </a:prstGeom>
          <a:noFill/>
          <a:ln>
            <a:noFill/>
          </a:ln>
        </p:spPr>
        <p:txBody>
          <a:bodyPr spcFirstLastPara="1" wrap="square" lIns="143675" tIns="71825" rIns="143675" bIns="718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16"/>
          <p:cNvSpPr txBox="1">
            <a:spLocks noGrp="1"/>
          </p:cNvSpPr>
          <p:nvPr>
            <p:ph type="subTitle" idx="1"/>
          </p:nvPr>
        </p:nvSpPr>
        <p:spPr>
          <a:xfrm>
            <a:off x="2441496" y="5181600"/>
            <a:ext cx="11393647" cy="2336800"/>
          </a:xfrm>
          <a:prstGeom prst="rect">
            <a:avLst/>
          </a:prstGeom>
          <a:noFill/>
          <a:ln>
            <a:noFill/>
          </a:ln>
        </p:spPr>
        <p:txBody>
          <a:bodyPr spcFirstLastPara="1" wrap="square" lIns="143675" tIns="71825" rIns="143675" bIns="71825" anchor="t" anchorCtr="0">
            <a:noAutofit/>
          </a:bodyPr>
          <a:lstStyle>
            <a:lvl1pPr lvl="0" algn="ctr">
              <a:spcBef>
                <a:spcPts val="1000"/>
              </a:spcBef>
              <a:spcAft>
                <a:spcPts val="0"/>
              </a:spcAft>
              <a:buClr>
                <a:schemeClr val="dk1"/>
              </a:buClr>
              <a:buSzPts val="5000"/>
              <a:buFont typeface="Arial"/>
              <a:buNone/>
              <a:defRPr/>
            </a:lvl1pPr>
            <a:lvl2pPr lvl="1" algn="ctr">
              <a:spcBef>
                <a:spcPts val="880"/>
              </a:spcBef>
              <a:spcAft>
                <a:spcPts val="0"/>
              </a:spcAft>
              <a:buClr>
                <a:schemeClr val="dk1"/>
              </a:buClr>
              <a:buSzPts val="4400"/>
              <a:buFont typeface="Arial"/>
              <a:buNone/>
              <a:defRPr/>
            </a:lvl2pPr>
            <a:lvl3pPr lvl="2" algn="ctr">
              <a:spcBef>
                <a:spcPts val="760"/>
              </a:spcBef>
              <a:spcAft>
                <a:spcPts val="0"/>
              </a:spcAft>
              <a:buClr>
                <a:schemeClr val="dk1"/>
              </a:buClr>
              <a:buSzPts val="3800"/>
              <a:buFont typeface="Arial"/>
              <a:buNone/>
              <a:defRPr/>
            </a:lvl3pPr>
            <a:lvl4pPr lvl="3" algn="ctr">
              <a:spcBef>
                <a:spcPts val="620"/>
              </a:spcBef>
              <a:spcAft>
                <a:spcPts val="0"/>
              </a:spcAft>
              <a:buClr>
                <a:schemeClr val="dk1"/>
              </a:buClr>
              <a:buSzPts val="3100"/>
              <a:buFont typeface="Arial"/>
              <a:buNone/>
              <a:defRPr/>
            </a:lvl4pPr>
            <a:lvl5pPr lvl="4" algn="ctr">
              <a:spcBef>
                <a:spcPts val="620"/>
              </a:spcBef>
              <a:spcAft>
                <a:spcPts val="0"/>
              </a:spcAft>
              <a:buClr>
                <a:schemeClr val="dk1"/>
              </a:buClr>
              <a:buSzPts val="3100"/>
              <a:buFont typeface="Arial"/>
              <a:buNone/>
              <a:defRPr/>
            </a:lvl5pPr>
            <a:lvl6pPr lvl="5" algn="ctr">
              <a:spcBef>
                <a:spcPts val="620"/>
              </a:spcBef>
              <a:spcAft>
                <a:spcPts val="0"/>
              </a:spcAft>
              <a:buClr>
                <a:schemeClr val="dk1"/>
              </a:buClr>
              <a:buSzPts val="3100"/>
              <a:buFont typeface="Arial"/>
              <a:buNone/>
              <a:defRPr/>
            </a:lvl6pPr>
            <a:lvl7pPr lvl="6" algn="ctr">
              <a:spcBef>
                <a:spcPts val="620"/>
              </a:spcBef>
              <a:spcAft>
                <a:spcPts val="0"/>
              </a:spcAft>
              <a:buClr>
                <a:schemeClr val="dk1"/>
              </a:buClr>
              <a:buSzPts val="3100"/>
              <a:buFont typeface="Arial"/>
              <a:buNone/>
              <a:defRPr/>
            </a:lvl7pPr>
            <a:lvl8pPr lvl="7" algn="ctr">
              <a:spcBef>
                <a:spcPts val="620"/>
              </a:spcBef>
              <a:spcAft>
                <a:spcPts val="0"/>
              </a:spcAft>
              <a:buClr>
                <a:schemeClr val="dk1"/>
              </a:buClr>
              <a:buSzPts val="3100"/>
              <a:buFont typeface="Arial"/>
              <a:buNone/>
              <a:defRPr/>
            </a:lvl8pPr>
            <a:lvl9pPr lvl="8" algn="ctr">
              <a:spcBef>
                <a:spcPts val="620"/>
              </a:spcBef>
              <a:spcAft>
                <a:spcPts val="0"/>
              </a:spcAft>
              <a:buClr>
                <a:schemeClr val="dk1"/>
              </a:buClr>
              <a:buSzPts val="3100"/>
              <a:buFont typeface="Arial"/>
              <a:buNone/>
              <a:defRPr/>
            </a:lvl9pPr>
          </a:lstStyle>
          <a:p>
            <a:endParaRPr/>
          </a:p>
        </p:txBody>
      </p:sp>
      <p:sp>
        <p:nvSpPr>
          <p:cNvPr id="28" name="Google Shape;28;p16"/>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6"/>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7"/>
          <p:cNvSpPr txBox="1">
            <a:spLocks noGrp="1"/>
          </p:cNvSpPr>
          <p:nvPr>
            <p:ph type="title"/>
          </p:nvPr>
        </p:nvSpPr>
        <p:spPr>
          <a:xfrm>
            <a:off x="1285743" y="5875867"/>
            <a:ext cx="13835142" cy="18161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sz="63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17"/>
          <p:cNvSpPr txBox="1">
            <a:spLocks noGrp="1"/>
          </p:cNvSpPr>
          <p:nvPr>
            <p:ph type="body" idx="1"/>
          </p:nvPr>
        </p:nvSpPr>
        <p:spPr>
          <a:xfrm>
            <a:off x="1285743" y="3875619"/>
            <a:ext cx="13835142" cy="2000249"/>
          </a:xfrm>
          <a:prstGeom prst="rect">
            <a:avLst/>
          </a:prstGeom>
          <a:noFill/>
          <a:ln>
            <a:noFill/>
          </a:ln>
        </p:spPr>
        <p:txBody>
          <a:bodyPr spcFirstLastPara="1" wrap="square" lIns="143675" tIns="71825" rIns="143675" bIns="71825" anchor="b" anchorCtr="0">
            <a:noAutofit/>
          </a:bodyPr>
          <a:lstStyle>
            <a:lvl1pPr marL="457200" lvl="0" indent="-228600" algn="l">
              <a:spcBef>
                <a:spcPts val="620"/>
              </a:spcBef>
              <a:spcAft>
                <a:spcPts val="0"/>
              </a:spcAft>
              <a:buClr>
                <a:schemeClr val="dk1"/>
              </a:buClr>
              <a:buSzPts val="3100"/>
              <a:buFont typeface="Arial"/>
              <a:buNone/>
              <a:defRPr sz="3100"/>
            </a:lvl1pPr>
            <a:lvl2pPr marL="914400" lvl="1" indent="-228600" algn="l">
              <a:spcBef>
                <a:spcPts val="560"/>
              </a:spcBef>
              <a:spcAft>
                <a:spcPts val="0"/>
              </a:spcAft>
              <a:buClr>
                <a:schemeClr val="dk1"/>
              </a:buClr>
              <a:buSzPts val="2800"/>
              <a:buFont typeface="Arial"/>
              <a:buNone/>
              <a:defRPr sz="2800"/>
            </a:lvl2pPr>
            <a:lvl3pPr marL="1371600" lvl="2" indent="-228600" algn="l">
              <a:spcBef>
                <a:spcPts val="500"/>
              </a:spcBef>
              <a:spcAft>
                <a:spcPts val="0"/>
              </a:spcAft>
              <a:buClr>
                <a:schemeClr val="dk1"/>
              </a:buClr>
              <a:buSzPts val="2500"/>
              <a:buFont typeface="Arial"/>
              <a:buNone/>
              <a:defRPr sz="2500"/>
            </a:lvl3pPr>
            <a:lvl4pPr marL="1828800" lvl="3" indent="-228600" algn="l">
              <a:spcBef>
                <a:spcPts val="440"/>
              </a:spcBef>
              <a:spcAft>
                <a:spcPts val="0"/>
              </a:spcAft>
              <a:buClr>
                <a:schemeClr val="dk1"/>
              </a:buClr>
              <a:buSzPts val="2200"/>
              <a:buFont typeface="Arial"/>
              <a:buNone/>
              <a:defRPr sz="2200"/>
            </a:lvl4pPr>
            <a:lvl5pPr marL="2286000" lvl="4" indent="-228600" algn="l">
              <a:spcBef>
                <a:spcPts val="440"/>
              </a:spcBef>
              <a:spcAft>
                <a:spcPts val="0"/>
              </a:spcAft>
              <a:buClr>
                <a:schemeClr val="dk1"/>
              </a:buClr>
              <a:buSzPts val="2200"/>
              <a:buFont typeface="Arial"/>
              <a:buNone/>
              <a:defRPr sz="2200"/>
            </a:lvl5pPr>
            <a:lvl6pPr marL="2743200" lvl="5" indent="-228600" algn="l">
              <a:spcBef>
                <a:spcPts val="440"/>
              </a:spcBef>
              <a:spcAft>
                <a:spcPts val="0"/>
              </a:spcAft>
              <a:buClr>
                <a:schemeClr val="dk1"/>
              </a:buClr>
              <a:buSzPts val="2200"/>
              <a:buFont typeface="Arial"/>
              <a:buNone/>
              <a:defRPr sz="2200"/>
            </a:lvl6pPr>
            <a:lvl7pPr marL="3200400" lvl="6" indent="-228600" algn="l">
              <a:spcBef>
                <a:spcPts val="440"/>
              </a:spcBef>
              <a:spcAft>
                <a:spcPts val="0"/>
              </a:spcAft>
              <a:buClr>
                <a:schemeClr val="dk1"/>
              </a:buClr>
              <a:buSzPts val="2200"/>
              <a:buFont typeface="Arial"/>
              <a:buNone/>
              <a:defRPr sz="2200"/>
            </a:lvl7pPr>
            <a:lvl8pPr marL="3657600" lvl="7" indent="-228600" algn="l">
              <a:spcBef>
                <a:spcPts val="440"/>
              </a:spcBef>
              <a:spcAft>
                <a:spcPts val="0"/>
              </a:spcAft>
              <a:buClr>
                <a:schemeClr val="dk1"/>
              </a:buClr>
              <a:buSzPts val="2200"/>
              <a:buFont typeface="Arial"/>
              <a:buNone/>
              <a:defRPr sz="2200"/>
            </a:lvl8pPr>
            <a:lvl9pPr marL="4114800" lvl="8" indent="-228600" algn="l">
              <a:spcBef>
                <a:spcPts val="440"/>
              </a:spcBef>
              <a:spcAft>
                <a:spcPts val="0"/>
              </a:spcAft>
              <a:buClr>
                <a:schemeClr val="dk1"/>
              </a:buClr>
              <a:buSzPts val="2200"/>
              <a:buFont typeface="Arial"/>
              <a:buNone/>
              <a:defRPr sz="2200"/>
            </a:lvl9pPr>
          </a:lstStyle>
          <a:p>
            <a:endParaRPr/>
          </a:p>
        </p:txBody>
      </p:sp>
      <p:sp>
        <p:nvSpPr>
          <p:cNvPr id="34" name="Google Shape;34;p17"/>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7"/>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8"/>
          <p:cNvSpPr txBox="1">
            <a:spLocks noGrp="1"/>
          </p:cNvSpPr>
          <p:nvPr>
            <p:ph type="title"/>
          </p:nvPr>
        </p:nvSpPr>
        <p:spPr>
          <a:xfrm>
            <a:off x="813832" y="366713"/>
            <a:ext cx="14648974" cy="1524000"/>
          </a:xfrm>
          <a:prstGeom prst="rect">
            <a:avLst/>
          </a:prstGeom>
          <a:noFill/>
          <a:ln>
            <a:noFill/>
          </a:ln>
        </p:spPr>
        <p:txBody>
          <a:bodyPr spcFirstLastPara="1" wrap="square" lIns="143675" tIns="71825" rIns="143675" bIns="718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18"/>
          <p:cNvSpPr txBox="1">
            <a:spLocks noGrp="1"/>
          </p:cNvSpPr>
          <p:nvPr>
            <p:ph type="body" idx="1"/>
          </p:nvPr>
        </p:nvSpPr>
        <p:spPr>
          <a:xfrm>
            <a:off x="813832" y="2133602"/>
            <a:ext cx="7188848" cy="6034617"/>
          </a:xfrm>
          <a:prstGeom prst="rect">
            <a:avLst/>
          </a:prstGeom>
          <a:noFill/>
          <a:ln>
            <a:noFill/>
          </a:ln>
        </p:spPr>
        <p:txBody>
          <a:bodyPr spcFirstLastPara="1" wrap="square" lIns="143675" tIns="71825" rIns="143675" bIns="71825" anchor="t" anchorCtr="0">
            <a:noAutofit/>
          </a:bodyPr>
          <a:lstStyle>
            <a:lvl1pPr marL="457200" lvl="0" indent="-508000" algn="l">
              <a:spcBef>
                <a:spcPts val="880"/>
              </a:spcBef>
              <a:spcAft>
                <a:spcPts val="0"/>
              </a:spcAft>
              <a:buClr>
                <a:schemeClr val="dk1"/>
              </a:buClr>
              <a:buSzPts val="4400"/>
              <a:buFont typeface="Arial"/>
              <a:buChar char="•"/>
              <a:defRPr sz="4400"/>
            </a:lvl1pPr>
            <a:lvl2pPr marL="914400" lvl="1" indent="-469900" algn="l">
              <a:spcBef>
                <a:spcPts val="760"/>
              </a:spcBef>
              <a:spcAft>
                <a:spcPts val="0"/>
              </a:spcAft>
              <a:buClr>
                <a:schemeClr val="dk1"/>
              </a:buClr>
              <a:buSzPts val="3800"/>
              <a:buFont typeface="Arial"/>
              <a:buChar char="–"/>
              <a:defRPr sz="3800"/>
            </a:lvl2pPr>
            <a:lvl3pPr marL="1371600" lvl="2" indent="-425450" algn="l">
              <a:spcBef>
                <a:spcPts val="620"/>
              </a:spcBef>
              <a:spcAft>
                <a:spcPts val="0"/>
              </a:spcAft>
              <a:buClr>
                <a:schemeClr val="dk1"/>
              </a:buClr>
              <a:buSzPts val="3100"/>
              <a:buFont typeface="Arial"/>
              <a:buChar char="•"/>
              <a:defRPr sz="3100"/>
            </a:lvl3pPr>
            <a:lvl4pPr marL="1828800" lvl="3" indent="-406400" algn="l">
              <a:spcBef>
                <a:spcPts val="560"/>
              </a:spcBef>
              <a:spcAft>
                <a:spcPts val="0"/>
              </a:spcAft>
              <a:buClr>
                <a:schemeClr val="dk1"/>
              </a:buClr>
              <a:buSzPts val="2800"/>
              <a:buFont typeface="Arial"/>
              <a:buChar char="–"/>
              <a:defRPr sz="2800"/>
            </a:lvl4pPr>
            <a:lvl5pPr marL="2286000" lvl="4" indent="-406400" algn="l">
              <a:spcBef>
                <a:spcPts val="560"/>
              </a:spcBef>
              <a:spcAft>
                <a:spcPts val="0"/>
              </a:spcAft>
              <a:buClr>
                <a:schemeClr val="dk1"/>
              </a:buClr>
              <a:buSzPts val="2800"/>
              <a:buFont typeface="Arial"/>
              <a:buChar char="»"/>
              <a:defRPr sz="2800"/>
            </a:lvl5pPr>
            <a:lvl6pPr marL="2743200" lvl="5" indent="-406400" algn="l">
              <a:spcBef>
                <a:spcPts val="560"/>
              </a:spcBef>
              <a:spcAft>
                <a:spcPts val="0"/>
              </a:spcAft>
              <a:buClr>
                <a:schemeClr val="dk1"/>
              </a:buClr>
              <a:buSzPts val="2800"/>
              <a:buFont typeface="Arial"/>
              <a:buChar char="»"/>
              <a:defRPr sz="2800"/>
            </a:lvl6pPr>
            <a:lvl7pPr marL="3200400" lvl="6" indent="-406400" algn="l">
              <a:spcBef>
                <a:spcPts val="560"/>
              </a:spcBef>
              <a:spcAft>
                <a:spcPts val="0"/>
              </a:spcAft>
              <a:buClr>
                <a:schemeClr val="dk1"/>
              </a:buClr>
              <a:buSzPts val="2800"/>
              <a:buFont typeface="Arial"/>
              <a:buChar char="»"/>
              <a:defRPr sz="2800"/>
            </a:lvl7pPr>
            <a:lvl8pPr marL="3657600" lvl="7" indent="-406400" algn="l">
              <a:spcBef>
                <a:spcPts val="560"/>
              </a:spcBef>
              <a:spcAft>
                <a:spcPts val="0"/>
              </a:spcAft>
              <a:buClr>
                <a:schemeClr val="dk1"/>
              </a:buClr>
              <a:buSzPts val="2800"/>
              <a:buFont typeface="Arial"/>
              <a:buChar char="»"/>
              <a:defRPr sz="2800"/>
            </a:lvl8pPr>
            <a:lvl9pPr marL="4114800" lvl="8" indent="-406400" algn="l">
              <a:spcBef>
                <a:spcPts val="560"/>
              </a:spcBef>
              <a:spcAft>
                <a:spcPts val="0"/>
              </a:spcAft>
              <a:buClr>
                <a:schemeClr val="dk1"/>
              </a:buClr>
              <a:buSzPts val="2800"/>
              <a:buFont typeface="Arial"/>
              <a:buChar char="»"/>
              <a:defRPr sz="2800"/>
            </a:lvl9pPr>
          </a:lstStyle>
          <a:p>
            <a:endParaRPr/>
          </a:p>
        </p:txBody>
      </p:sp>
      <p:sp>
        <p:nvSpPr>
          <p:cNvPr id="40" name="Google Shape;40;p18"/>
          <p:cNvSpPr txBox="1">
            <a:spLocks noGrp="1"/>
          </p:cNvSpPr>
          <p:nvPr>
            <p:ph type="body" idx="2"/>
          </p:nvPr>
        </p:nvSpPr>
        <p:spPr>
          <a:xfrm>
            <a:off x="8273958" y="2133602"/>
            <a:ext cx="7188848" cy="6034617"/>
          </a:xfrm>
          <a:prstGeom prst="rect">
            <a:avLst/>
          </a:prstGeom>
          <a:noFill/>
          <a:ln>
            <a:noFill/>
          </a:ln>
        </p:spPr>
        <p:txBody>
          <a:bodyPr spcFirstLastPara="1" wrap="square" lIns="143675" tIns="71825" rIns="143675" bIns="71825" anchor="t" anchorCtr="0">
            <a:noAutofit/>
          </a:bodyPr>
          <a:lstStyle>
            <a:lvl1pPr marL="457200" lvl="0" indent="-508000" algn="l">
              <a:spcBef>
                <a:spcPts val="880"/>
              </a:spcBef>
              <a:spcAft>
                <a:spcPts val="0"/>
              </a:spcAft>
              <a:buClr>
                <a:schemeClr val="dk1"/>
              </a:buClr>
              <a:buSzPts val="4400"/>
              <a:buFont typeface="Arial"/>
              <a:buChar char="•"/>
              <a:defRPr sz="4400"/>
            </a:lvl1pPr>
            <a:lvl2pPr marL="914400" lvl="1" indent="-469900" algn="l">
              <a:spcBef>
                <a:spcPts val="760"/>
              </a:spcBef>
              <a:spcAft>
                <a:spcPts val="0"/>
              </a:spcAft>
              <a:buClr>
                <a:schemeClr val="dk1"/>
              </a:buClr>
              <a:buSzPts val="3800"/>
              <a:buFont typeface="Arial"/>
              <a:buChar char="–"/>
              <a:defRPr sz="3800"/>
            </a:lvl2pPr>
            <a:lvl3pPr marL="1371600" lvl="2" indent="-425450" algn="l">
              <a:spcBef>
                <a:spcPts val="620"/>
              </a:spcBef>
              <a:spcAft>
                <a:spcPts val="0"/>
              </a:spcAft>
              <a:buClr>
                <a:schemeClr val="dk1"/>
              </a:buClr>
              <a:buSzPts val="3100"/>
              <a:buFont typeface="Arial"/>
              <a:buChar char="•"/>
              <a:defRPr sz="3100"/>
            </a:lvl3pPr>
            <a:lvl4pPr marL="1828800" lvl="3" indent="-406400" algn="l">
              <a:spcBef>
                <a:spcPts val="560"/>
              </a:spcBef>
              <a:spcAft>
                <a:spcPts val="0"/>
              </a:spcAft>
              <a:buClr>
                <a:schemeClr val="dk1"/>
              </a:buClr>
              <a:buSzPts val="2800"/>
              <a:buFont typeface="Arial"/>
              <a:buChar char="–"/>
              <a:defRPr sz="2800"/>
            </a:lvl4pPr>
            <a:lvl5pPr marL="2286000" lvl="4" indent="-406400" algn="l">
              <a:spcBef>
                <a:spcPts val="560"/>
              </a:spcBef>
              <a:spcAft>
                <a:spcPts val="0"/>
              </a:spcAft>
              <a:buClr>
                <a:schemeClr val="dk1"/>
              </a:buClr>
              <a:buSzPts val="2800"/>
              <a:buFont typeface="Arial"/>
              <a:buChar char="»"/>
              <a:defRPr sz="2800"/>
            </a:lvl5pPr>
            <a:lvl6pPr marL="2743200" lvl="5" indent="-406400" algn="l">
              <a:spcBef>
                <a:spcPts val="560"/>
              </a:spcBef>
              <a:spcAft>
                <a:spcPts val="0"/>
              </a:spcAft>
              <a:buClr>
                <a:schemeClr val="dk1"/>
              </a:buClr>
              <a:buSzPts val="2800"/>
              <a:buFont typeface="Arial"/>
              <a:buChar char="»"/>
              <a:defRPr sz="2800"/>
            </a:lvl6pPr>
            <a:lvl7pPr marL="3200400" lvl="6" indent="-406400" algn="l">
              <a:spcBef>
                <a:spcPts val="560"/>
              </a:spcBef>
              <a:spcAft>
                <a:spcPts val="0"/>
              </a:spcAft>
              <a:buClr>
                <a:schemeClr val="dk1"/>
              </a:buClr>
              <a:buSzPts val="2800"/>
              <a:buFont typeface="Arial"/>
              <a:buChar char="»"/>
              <a:defRPr sz="2800"/>
            </a:lvl7pPr>
            <a:lvl8pPr marL="3657600" lvl="7" indent="-406400" algn="l">
              <a:spcBef>
                <a:spcPts val="560"/>
              </a:spcBef>
              <a:spcAft>
                <a:spcPts val="0"/>
              </a:spcAft>
              <a:buClr>
                <a:schemeClr val="dk1"/>
              </a:buClr>
              <a:buSzPts val="2800"/>
              <a:buFont typeface="Arial"/>
              <a:buChar char="»"/>
              <a:defRPr sz="2800"/>
            </a:lvl8pPr>
            <a:lvl9pPr marL="4114800" lvl="8" indent="-406400" algn="l">
              <a:spcBef>
                <a:spcPts val="560"/>
              </a:spcBef>
              <a:spcAft>
                <a:spcPts val="0"/>
              </a:spcAft>
              <a:buClr>
                <a:schemeClr val="dk1"/>
              </a:buClr>
              <a:buSzPts val="2800"/>
              <a:buFont typeface="Arial"/>
              <a:buChar char="»"/>
              <a:defRPr sz="2800"/>
            </a:lvl9pPr>
          </a:lstStyle>
          <a:p>
            <a:endParaRPr/>
          </a:p>
        </p:txBody>
      </p:sp>
      <p:sp>
        <p:nvSpPr>
          <p:cNvPr id="41" name="Google Shape;41;p18"/>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8"/>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8"/>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9"/>
          <p:cNvSpPr txBox="1">
            <a:spLocks noGrp="1"/>
          </p:cNvSpPr>
          <p:nvPr>
            <p:ph type="title"/>
          </p:nvPr>
        </p:nvSpPr>
        <p:spPr>
          <a:xfrm>
            <a:off x="813832" y="366713"/>
            <a:ext cx="14648974" cy="1524000"/>
          </a:xfrm>
          <a:prstGeom prst="rect">
            <a:avLst/>
          </a:prstGeom>
          <a:noFill/>
          <a:ln>
            <a:noFill/>
          </a:ln>
        </p:spPr>
        <p:txBody>
          <a:bodyPr spcFirstLastPara="1" wrap="square" lIns="143675" tIns="71825" rIns="143675" bIns="718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19"/>
          <p:cNvSpPr txBox="1">
            <a:spLocks noGrp="1"/>
          </p:cNvSpPr>
          <p:nvPr>
            <p:ph type="body" idx="1"/>
          </p:nvPr>
        </p:nvSpPr>
        <p:spPr>
          <a:xfrm>
            <a:off x="813832" y="2046817"/>
            <a:ext cx="7191675" cy="853016"/>
          </a:xfrm>
          <a:prstGeom prst="rect">
            <a:avLst/>
          </a:prstGeom>
          <a:noFill/>
          <a:ln>
            <a:noFill/>
          </a:ln>
        </p:spPr>
        <p:txBody>
          <a:bodyPr spcFirstLastPara="1" wrap="square" lIns="143675" tIns="71825" rIns="143675" bIns="71825" anchor="b" anchorCtr="0">
            <a:noAutofit/>
          </a:bodyPr>
          <a:lstStyle>
            <a:lvl1pPr marL="457200" lvl="0" indent="-228600" algn="l">
              <a:spcBef>
                <a:spcPts val="760"/>
              </a:spcBef>
              <a:spcAft>
                <a:spcPts val="0"/>
              </a:spcAft>
              <a:buClr>
                <a:schemeClr val="dk1"/>
              </a:buClr>
              <a:buSzPts val="3800"/>
              <a:buFont typeface="Arial"/>
              <a:buNone/>
              <a:defRPr sz="3800" b="1"/>
            </a:lvl1pPr>
            <a:lvl2pPr marL="914400" lvl="1" indent="-228600" algn="l">
              <a:spcBef>
                <a:spcPts val="620"/>
              </a:spcBef>
              <a:spcAft>
                <a:spcPts val="0"/>
              </a:spcAft>
              <a:buClr>
                <a:schemeClr val="dk1"/>
              </a:buClr>
              <a:buSzPts val="3100"/>
              <a:buFont typeface="Arial"/>
              <a:buNone/>
              <a:defRPr sz="3100" b="1"/>
            </a:lvl2pPr>
            <a:lvl3pPr marL="1371600" lvl="2" indent="-228600" algn="l">
              <a:spcBef>
                <a:spcPts val="560"/>
              </a:spcBef>
              <a:spcAft>
                <a:spcPts val="0"/>
              </a:spcAft>
              <a:buClr>
                <a:schemeClr val="dk1"/>
              </a:buClr>
              <a:buSzPts val="2800"/>
              <a:buFont typeface="Arial"/>
              <a:buNone/>
              <a:defRPr sz="2800" b="1"/>
            </a:lvl3pPr>
            <a:lvl4pPr marL="1828800" lvl="3" indent="-228600" algn="l">
              <a:spcBef>
                <a:spcPts val="500"/>
              </a:spcBef>
              <a:spcAft>
                <a:spcPts val="0"/>
              </a:spcAft>
              <a:buClr>
                <a:schemeClr val="dk1"/>
              </a:buClr>
              <a:buSzPts val="2500"/>
              <a:buFont typeface="Arial"/>
              <a:buNone/>
              <a:defRPr sz="2500" b="1"/>
            </a:lvl4pPr>
            <a:lvl5pPr marL="2286000" lvl="4" indent="-228600" algn="l">
              <a:spcBef>
                <a:spcPts val="500"/>
              </a:spcBef>
              <a:spcAft>
                <a:spcPts val="0"/>
              </a:spcAft>
              <a:buClr>
                <a:schemeClr val="dk1"/>
              </a:buClr>
              <a:buSzPts val="2500"/>
              <a:buFont typeface="Arial"/>
              <a:buNone/>
              <a:defRPr sz="2500" b="1"/>
            </a:lvl5pPr>
            <a:lvl6pPr marL="2743200" lvl="5" indent="-228600" algn="l">
              <a:spcBef>
                <a:spcPts val="500"/>
              </a:spcBef>
              <a:spcAft>
                <a:spcPts val="0"/>
              </a:spcAft>
              <a:buClr>
                <a:schemeClr val="dk1"/>
              </a:buClr>
              <a:buSzPts val="2500"/>
              <a:buFont typeface="Arial"/>
              <a:buNone/>
              <a:defRPr sz="2500" b="1"/>
            </a:lvl6pPr>
            <a:lvl7pPr marL="3200400" lvl="6" indent="-228600" algn="l">
              <a:spcBef>
                <a:spcPts val="500"/>
              </a:spcBef>
              <a:spcAft>
                <a:spcPts val="0"/>
              </a:spcAft>
              <a:buClr>
                <a:schemeClr val="dk1"/>
              </a:buClr>
              <a:buSzPts val="2500"/>
              <a:buFont typeface="Arial"/>
              <a:buNone/>
              <a:defRPr sz="2500" b="1"/>
            </a:lvl7pPr>
            <a:lvl8pPr marL="3657600" lvl="7" indent="-228600" algn="l">
              <a:spcBef>
                <a:spcPts val="500"/>
              </a:spcBef>
              <a:spcAft>
                <a:spcPts val="0"/>
              </a:spcAft>
              <a:buClr>
                <a:schemeClr val="dk1"/>
              </a:buClr>
              <a:buSzPts val="2500"/>
              <a:buFont typeface="Arial"/>
              <a:buNone/>
              <a:defRPr sz="2500" b="1"/>
            </a:lvl8pPr>
            <a:lvl9pPr marL="4114800" lvl="8" indent="-228600" algn="l">
              <a:spcBef>
                <a:spcPts val="500"/>
              </a:spcBef>
              <a:spcAft>
                <a:spcPts val="0"/>
              </a:spcAft>
              <a:buClr>
                <a:schemeClr val="dk1"/>
              </a:buClr>
              <a:buSzPts val="2500"/>
              <a:buFont typeface="Arial"/>
              <a:buNone/>
              <a:defRPr sz="2500" b="1"/>
            </a:lvl9pPr>
          </a:lstStyle>
          <a:p>
            <a:endParaRPr/>
          </a:p>
        </p:txBody>
      </p:sp>
      <p:sp>
        <p:nvSpPr>
          <p:cNvPr id="47" name="Google Shape;47;p19"/>
          <p:cNvSpPr txBox="1">
            <a:spLocks noGrp="1"/>
          </p:cNvSpPr>
          <p:nvPr>
            <p:ph type="body" idx="2"/>
          </p:nvPr>
        </p:nvSpPr>
        <p:spPr>
          <a:xfrm>
            <a:off x="813832" y="2899833"/>
            <a:ext cx="7191675" cy="5268384"/>
          </a:xfrm>
          <a:prstGeom prst="rect">
            <a:avLst/>
          </a:prstGeom>
          <a:noFill/>
          <a:ln>
            <a:noFill/>
          </a:ln>
        </p:spPr>
        <p:txBody>
          <a:bodyPr spcFirstLastPara="1" wrap="square" lIns="143675" tIns="71825" rIns="143675" bIns="71825" anchor="t" anchorCtr="0">
            <a:noAutofit/>
          </a:bodyPr>
          <a:lstStyle>
            <a:lvl1pPr marL="457200" lvl="0" indent="-469900" algn="l">
              <a:spcBef>
                <a:spcPts val="760"/>
              </a:spcBef>
              <a:spcAft>
                <a:spcPts val="0"/>
              </a:spcAft>
              <a:buClr>
                <a:schemeClr val="dk1"/>
              </a:buClr>
              <a:buSzPts val="3800"/>
              <a:buFont typeface="Arial"/>
              <a:buChar char="•"/>
              <a:defRPr sz="3800"/>
            </a:lvl1pPr>
            <a:lvl2pPr marL="914400" lvl="1" indent="-425450" algn="l">
              <a:spcBef>
                <a:spcPts val="620"/>
              </a:spcBef>
              <a:spcAft>
                <a:spcPts val="0"/>
              </a:spcAft>
              <a:buClr>
                <a:schemeClr val="dk1"/>
              </a:buClr>
              <a:buSzPts val="3100"/>
              <a:buFont typeface="Arial"/>
              <a:buChar char="–"/>
              <a:defRPr sz="3100"/>
            </a:lvl2pPr>
            <a:lvl3pPr marL="1371600" lvl="2" indent="-406400" algn="l">
              <a:spcBef>
                <a:spcPts val="560"/>
              </a:spcBef>
              <a:spcAft>
                <a:spcPts val="0"/>
              </a:spcAft>
              <a:buClr>
                <a:schemeClr val="dk1"/>
              </a:buClr>
              <a:buSzPts val="2800"/>
              <a:buFont typeface="Arial"/>
              <a:buChar char="•"/>
              <a:defRPr sz="2800"/>
            </a:lvl3pPr>
            <a:lvl4pPr marL="1828800" lvl="3" indent="-387350" algn="l">
              <a:spcBef>
                <a:spcPts val="500"/>
              </a:spcBef>
              <a:spcAft>
                <a:spcPts val="0"/>
              </a:spcAft>
              <a:buClr>
                <a:schemeClr val="dk1"/>
              </a:buClr>
              <a:buSzPts val="2500"/>
              <a:buFont typeface="Arial"/>
              <a:buChar char="–"/>
              <a:defRPr sz="2500"/>
            </a:lvl4pPr>
            <a:lvl5pPr marL="2286000" lvl="4" indent="-387350" algn="l">
              <a:spcBef>
                <a:spcPts val="500"/>
              </a:spcBef>
              <a:spcAft>
                <a:spcPts val="0"/>
              </a:spcAft>
              <a:buClr>
                <a:schemeClr val="dk1"/>
              </a:buClr>
              <a:buSzPts val="2500"/>
              <a:buFont typeface="Arial"/>
              <a:buChar char="»"/>
              <a:defRPr sz="2500"/>
            </a:lvl5pPr>
            <a:lvl6pPr marL="2743200" lvl="5" indent="-387350" algn="l">
              <a:spcBef>
                <a:spcPts val="500"/>
              </a:spcBef>
              <a:spcAft>
                <a:spcPts val="0"/>
              </a:spcAft>
              <a:buClr>
                <a:schemeClr val="dk1"/>
              </a:buClr>
              <a:buSzPts val="2500"/>
              <a:buFont typeface="Arial"/>
              <a:buChar char="»"/>
              <a:defRPr sz="2500"/>
            </a:lvl6pPr>
            <a:lvl7pPr marL="3200400" lvl="6" indent="-387350" algn="l">
              <a:spcBef>
                <a:spcPts val="500"/>
              </a:spcBef>
              <a:spcAft>
                <a:spcPts val="0"/>
              </a:spcAft>
              <a:buClr>
                <a:schemeClr val="dk1"/>
              </a:buClr>
              <a:buSzPts val="2500"/>
              <a:buFont typeface="Arial"/>
              <a:buChar char="»"/>
              <a:defRPr sz="2500"/>
            </a:lvl7pPr>
            <a:lvl8pPr marL="3657600" lvl="7" indent="-387350" algn="l">
              <a:spcBef>
                <a:spcPts val="500"/>
              </a:spcBef>
              <a:spcAft>
                <a:spcPts val="0"/>
              </a:spcAft>
              <a:buClr>
                <a:schemeClr val="dk1"/>
              </a:buClr>
              <a:buSzPts val="2500"/>
              <a:buFont typeface="Arial"/>
              <a:buChar char="»"/>
              <a:defRPr sz="2500"/>
            </a:lvl8pPr>
            <a:lvl9pPr marL="4114800" lvl="8" indent="-387350" algn="l">
              <a:spcBef>
                <a:spcPts val="500"/>
              </a:spcBef>
              <a:spcAft>
                <a:spcPts val="0"/>
              </a:spcAft>
              <a:buClr>
                <a:schemeClr val="dk1"/>
              </a:buClr>
              <a:buSzPts val="2500"/>
              <a:buFont typeface="Arial"/>
              <a:buChar char="»"/>
              <a:defRPr sz="2500"/>
            </a:lvl9pPr>
          </a:lstStyle>
          <a:p>
            <a:endParaRPr/>
          </a:p>
        </p:txBody>
      </p:sp>
      <p:sp>
        <p:nvSpPr>
          <p:cNvPr id="48" name="Google Shape;48;p19"/>
          <p:cNvSpPr txBox="1">
            <a:spLocks noGrp="1"/>
          </p:cNvSpPr>
          <p:nvPr>
            <p:ph type="body" idx="3"/>
          </p:nvPr>
        </p:nvSpPr>
        <p:spPr>
          <a:xfrm>
            <a:off x="8268307" y="2046817"/>
            <a:ext cx="7194500" cy="853016"/>
          </a:xfrm>
          <a:prstGeom prst="rect">
            <a:avLst/>
          </a:prstGeom>
          <a:noFill/>
          <a:ln>
            <a:noFill/>
          </a:ln>
        </p:spPr>
        <p:txBody>
          <a:bodyPr spcFirstLastPara="1" wrap="square" lIns="143675" tIns="71825" rIns="143675" bIns="71825" anchor="b" anchorCtr="0">
            <a:noAutofit/>
          </a:bodyPr>
          <a:lstStyle>
            <a:lvl1pPr marL="457200" lvl="0" indent="-228600" algn="l">
              <a:spcBef>
                <a:spcPts val="760"/>
              </a:spcBef>
              <a:spcAft>
                <a:spcPts val="0"/>
              </a:spcAft>
              <a:buClr>
                <a:schemeClr val="dk1"/>
              </a:buClr>
              <a:buSzPts val="3800"/>
              <a:buFont typeface="Arial"/>
              <a:buNone/>
              <a:defRPr sz="3800" b="1"/>
            </a:lvl1pPr>
            <a:lvl2pPr marL="914400" lvl="1" indent="-228600" algn="l">
              <a:spcBef>
                <a:spcPts val="620"/>
              </a:spcBef>
              <a:spcAft>
                <a:spcPts val="0"/>
              </a:spcAft>
              <a:buClr>
                <a:schemeClr val="dk1"/>
              </a:buClr>
              <a:buSzPts val="3100"/>
              <a:buFont typeface="Arial"/>
              <a:buNone/>
              <a:defRPr sz="3100" b="1"/>
            </a:lvl2pPr>
            <a:lvl3pPr marL="1371600" lvl="2" indent="-228600" algn="l">
              <a:spcBef>
                <a:spcPts val="560"/>
              </a:spcBef>
              <a:spcAft>
                <a:spcPts val="0"/>
              </a:spcAft>
              <a:buClr>
                <a:schemeClr val="dk1"/>
              </a:buClr>
              <a:buSzPts val="2800"/>
              <a:buFont typeface="Arial"/>
              <a:buNone/>
              <a:defRPr sz="2800" b="1"/>
            </a:lvl3pPr>
            <a:lvl4pPr marL="1828800" lvl="3" indent="-228600" algn="l">
              <a:spcBef>
                <a:spcPts val="500"/>
              </a:spcBef>
              <a:spcAft>
                <a:spcPts val="0"/>
              </a:spcAft>
              <a:buClr>
                <a:schemeClr val="dk1"/>
              </a:buClr>
              <a:buSzPts val="2500"/>
              <a:buFont typeface="Arial"/>
              <a:buNone/>
              <a:defRPr sz="2500" b="1"/>
            </a:lvl4pPr>
            <a:lvl5pPr marL="2286000" lvl="4" indent="-228600" algn="l">
              <a:spcBef>
                <a:spcPts val="500"/>
              </a:spcBef>
              <a:spcAft>
                <a:spcPts val="0"/>
              </a:spcAft>
              <a:buClr>
                <a:schemeClr val="dk1"/>
              </a:buClr>
              <a:buSzPts val="2500"/>
              <a:buFont typeface="Arial"/>
              <a:buNone/>
              <a:defRPr sz="2500" b="1"/>
            </a:lvl5pPr>
            <a:lvl6pPr marL="2743200" lvl="5" indent="-228600" algn="l">
              <a:spcBef>
                <a:spcPts val="500"/>
              </a:spcBef>
              <a:spcAft>
                <a:spcPts val="0"/>
              </a:spcAft>
              <a:buClr>
                <a:schemeClr val="dk1"/>
              </a:buClr>
              <a:buSzPts val="2500"/>
              <a:buFont typeface="Arial"/>
              <a:buNone/>
              <a:defRPr sz="2500" b="1"/>
            </a:lvl6pPr>
            <a:lvl7pPr marL="3200400" lvl="6" indent="-228600" algn="l">
              <a:spcBef>
                <a:spcPts val="500"/>
              </a:spcBef>
              <a:spcAft>
                <a:spcPts val="0"/>
              </a:spcAft>
              <a:buClr>
                <a:schemeClr val="dk1"/>
              </a:buClr>
              <a:buSzPts val="2500"/>
              <a:buFont typeface="Arial"/>
              <a:buNone/>
              <a:defRPr sz="2500" b="1"/>
            </a:lvl7pPr>
            <a:lvl8pPr marL="3657600" lvl="7" indent="-228600" algn="l">
              <a:spcBef>
                <a:spcPts val="500"/>
              </a:spcBef>
              <a:spcAft>
                <a:spcPts val="0"/>
              </a:spcAft>
              <a:buClr>
                <a:schemeClr val="dk1"/>
              </a:buClr>
              <a:buSzPts val="2500"/>
              <a:buFont typeface="Arial"/>
              <a:buNone/>
              <a:defRPr sz="2500" b="1"/>
            </a:lvl8pPr>
            <a:lvl9pPr marL="4114800" lvl="8" indent="-228600" algn="l">
              <a:spcBef>
                <a:spcPts val="500"/>
              </a:spcBef>
              <a:spcAft>
                <a:spcPts val="0"/>
              </a:spcAft>
              <a:buClr>
                <a:schemeClr val="dk1"/>
              </a:buClr>
              <a:buSzPts val="2500"/>
              <a:buFont typeface="Arial"/>
              <a:buNone/>
              <a:defRPr sz="2500" b="1"/>
            </a:lvl9pPr>
          </a:lstStyle>
          <a:p>
            <a:endParaRPr/>
          </a:p>
        </p:txBody>
      </p:sp>
      <p:sp>
        <p:nvSpPr>
          <p:cNvPr id="49" name="Google Shape;49;p19"/>
          <p:cNvSpPr txBox="1">
            <a:spLocks noGrp="1"/>
          </p:cNvSpPr>
          <p:nvPr>
            <p:ph type="body" idx="4"/>
          </p:nvPr>
        </p:nvSpPr>
        <p:spPr>
          <a:xfrm>
            <a:off x="8268307" y="2899833"/>
            <a:ext cx="7194500" cy="5268384"/>
          </a:xfrm>
          <a:prstGeom prst="rect">
            <a:avLst/>
          </a:prstGeom>
          <a:noFill/>
          <a:ln>
            <a:noFill/>
          </a:ln>
        </p:spPr>
        <p:txBody>
          <a:bodyPr spcFirstLastPara="1" wrap="square" lIns="143675" tIns="71825" rIns="143675" bIns="71825" anchor="t" anchorCtr="0">
            <a:noAutofit/>
          </a:bodyPr>
          <a:lstStyle>
            <a:lvl1pPr marL="457200" lvl="0" indent="-469900" algn="l">
              <a:spcBef>
                <a:spcPts val="760"/>
              </a:spcBef>
              <a:spcAft>
                <a:spcPts val="0"/>
              </a:spcAft>
              <a:buClr>
                <a:schemeClr val="dk1"/>
              </a:buClr>
              <a:buSzPts val="3800"/>
              <a:buFont typeface="Arial"/>
              <a:buChar char="•"/>
              <a:defRPr sz="3800"/>
            </a:lvl1pPr>
            <a:lvl2pPr marL="914400" lvl="1" indent="-425450" algn="l">
              <a:spcBef>
                <a:spcPts val="620"/>
              </a:spcBef>
              <a:spcAft>
                <a:spcPts val="0"/>
              </a:spcAft>
              <a:buClr>
                <a:schemeClr val="dk1"/>
              </a:buClr>
              <a:buSzPts val="3100"/>
              <a:buFont typeface="Arial"/>
              <a:buChar char="–"/>
              <a:defRPr sz="3100"/>
            </a:lvl2pPr>
            <a:lvl3pPr marL="1371600" lvl="2" indent="-406400" algn="l">
              <a:spcBef>
                <a:spcPts val="560"/>
              </a:spcBef>
              <a:spcAft>
                <a:spcPts val="0"/>
              </a:spcAft>
              <a:buClr>
                <a:schemeClr val="dk1"/>
              </a:buClr>
              <a:buSzPts val="2800"/>
              <a:buFont typeface="Arial"/>
              <a:buChar char="•"/>
              <a:defRPr sz="2800"/>
            </a:lvl3pPr>
            <a:lvl4pPr marL="1828800" lvl="3" indent="-387350" algn="l">
              <a:spcBef>
                <a:spcPts val="500"/>
              </a:spcBef>
              <a:spcAft>
                <a:spcPts val="0"/>
              </a:spcAft>
              <a:buClr>
                <a:schemeClr val="dk1"/>
              </a:buClr>
              <a:buSzPts val="2500"/>
              <a:buFont typeface="Arial"/>
              <a:buChar char="–"/>
              <a:defRPr sz="2500"/>
            </a:lvl4pPr>
            <a:lvl5pPr marL="2286000" lvl="4" indent="-387350" algn="l">
              <a:spcBef>
                <a:spcPts val="500"/>
              </a:spcBef>
              <a:spcAft>
                <a:spcPts val="0"/>
              </a:spcAft>
              <a:buClr>
                <a:schemeClr val="dk1"/>
              </a:buClr>
              <a:buSzPts val="2500"/>
              <a:buFont typeface="Arial"/>
              <a:buChar char="»"/>
              <a:defRPr sz="2500"/>
            </a:lvl5pPr>
            <a:lvl6pPr marL="2743200" lvl="5" indent="-387350" algn="l">
              <a:spcBef>
                <a:spcPts val="500"/>
              </a:spcBef>
              <a:spcAft>
                <a:spcPts val="0"/>
              </a:spcAft>
              <a:buClr>
                <a:schemeClr val="dk1"/>
              </a:buClr>
              <a:buSzPts val="2500"/>
              <a:buFont typeface="Arial"/>
              <a:buChar char="»"/>
              <a:defRPr sz="2500"/>
            </a:lvl6pPr>
            <a:lvl7pPr marL="3200400" lvl="6" indent="-387350" algn="l">
              <a:spcBef>
                <a:spcPts val="500"/>
              </a:spcBef>
              <a:spcAft>
                <a:spcPts val="0"/>
              </a:spcAft>
              <a:buClr>
                <a:schemeClr val="dk1"/>
              </a:buClr>
              <a:buSzPts val="2500"/>
              <a:buFont typeface="Arial"/>
              <a:buChar char="»"/>
              <a:defRPr sz="2500"/>
            </a:lvl7pPr>
            <a:lvl8pPr marL="3657600" lvl="7" indent="-387350" algn="l">
              <a:spcBef>
                <a:spcPts val="500"/>
              </a:spcBef>
              <a:spcAft>
                <a:spcPts val="0"/>
              </a:spcAft>
              <a:buClr>
                <a:schemeClr val="dk1"/>
              </a:buClr>
              <a:buSzPts val="2500"/>
              <a:buFont typeface="Arial"/>
              <a:buChar char="»"/>
              <a:defRPr sz="2500"/>
            </a:lvl8pPr>
            <a:lvl9pPr marL="4114800" lvl="8" indent="-387350" algn="l">
              <a:spcBef>
                <a:spcPts val="500"/>
              </a:spcBef>
              <a:spcAft>
                <a:spcPts val="0"/>
              </a:spcAft>
              <a:buClr>
                <a:schemeClr val="dk1"/>
              </a:buClr>
              <a:buSzPts val="2500"/>
              <a:buFont typeface="Arial"/>
              <a:buChar char="»"/>
              <a:defRPr sz="2500"/>
            </a:lvl9pPr>
          </a:lstStyle>
          <a:p>
            <a:endParaRPr/>
          </a:p>
        </p:txBody>
      </p:sp>
      <p:sp>
        <p:nvSpPr>
          <p:cNvPr id="50" name="Google Shape;50;p19"/>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9"/>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0"/>
          <p:cNvSpPr txBox="1">
            <a:spLocks noGrp="1"/>
          </p:cNvSpPr>
          <p:nvPr>
            <p:ph type="title"/>
          </p:nvPr>
        </p:nvSpPr>
        <p:spPr>
          <a:xfrm>
            <a:off x="813832" y="366713"/>
            <a:ext cx="14648974" cy="1524000"/>
          </a:xfrm>
          <a:prstGeom prst="rect">
            <a:avLst/>
          </a:prstGeom>
          <a:noFill/>
          <a:ln>
            <a:noFill/>
          </a:ln>
        </p:spPr>
        <p:txBody>
          <a:bodyPr spcFirstLastPara="1" wrap="square" lIns="143675" tIns="71825" rIns="143675" bIns="718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20"/>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813833" y="364067"/>
            <a:ext cx="5354902" cy="1549400"/>
          </a:xfrm>
          <a:prstGeom prst="rect">
            <a:avLst/>
          </a:prstGeom>
          <a:noFill/>
          <a:ln>
            <a:noFill/>
          </a:ln>
        </p:spPr>
        <p:txBody>
          <a:bodyPr spcFirstLastPara="1" wrap="square" lIns="143675" tIns="71825" rIns="143675" bIns="71825" anchor="b" anchorCtr="0">
            <a:noAutofit/>
          </a:bodyPr>
          <a:lstStyle>
            <a:lvl1pPr lvl="0" algn="l">
              <a:spcBef>
                <a:spcPts val="0"/>
              </a:spcBef>
              <a:spcAft>
                <a:spcPts val="0"/>
              </a:spcAft>
              <a:buSzPts val="1400"/>
              <a:buNone/>
              <a:defRPr sz="31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6363713" y="364068"/>
            <a:ext cx="9099093" cy="7804151"/>
          </a:xfrm>
          <a:prstGeom prst="rect">
            <a:avLst/>
          </a:prstGeom>
          <a:noFill/>
          <a:ln>
            <a:noFill/>
          </a:ln>
        </p:spPr>
        <p:txBody>
          <a:bodyPr spcFirstLastPara="1" wrap="square" lIns="143675" tIns="71825" rIns="143675" bIns="71825" anchor="t" anchorCtr="0">
            <a:noAutofit/>
          </a:bodyPr>
          <a:lstStyle>
            <a:lvl1pPr marL="457200" lvl="0" indent="-546100" algn="l">
              <a:spcBef>
                <a:spcPts val="1000"/>
              </a:spcBef>
              <a:spcAft>
                <a:spcPts val="0"/>
              </a:spcAft>
              <a:buClr>
                <a:schemeClr val="dk1"/>
              </a:buClr>
              <a:buSzPts val="5000"/>
              <a:buFont typeface="Arial"/>
              <a:buChar char="•"/>
              <a:defRPr sz="5000"/>
            </a:lvl1pPr>
            <a:lvl2pPr marL="914400" lvl="1" indent="-508000" algn="l">
              <a:spcBef>
                <a:spcPts val="880"/>
              </a:spcBef>
              <a:spcAft>
                <a:spcPts val="0"/>
              </a:spcAft>
              <a:buClr>
                <a:schemeClr val="dk1"/>
              </a:buClr>
              <a:buSzPts val="4400"/>
              <a:buFont typeface="Arial"/>
              <a:buChar char="–"/>
              <a:defRPr sz="4400"/>
            </a:lvl2pPr>
            <a:lvl3pPr marL="1371600" lvl="2" indent="-469900" algn="l">
              <a:spcBef>
                <a:spcPts val="760"/>
              </a:spcBef>
              <a:spcAft>
                <a:spcPts val="0"/>
              </a:spcAft>
              <a:buClr>
                <a:schemeClr val="dk1"/>
              </a:buClr>
              <a:buSzPts val="3800"/>
              <a:buFont typeface="Arial"/>
              <a:buChar char="•"/>
              <a:defRPr sz="3800"/>
            </a:lvl3pPr>
            <a:lvl4pPr marL="1828800" lvl="3" indent="-425450" algn="l">
              <a:spcBef>
                <a:spcPts val="620"/>
              </a:spcBef>
              <a:spcAft>
                <a:spcPts val="0"/>
              </a:spcAft>
              <a:buClr>
                <a:schemeClr val="dk1"/>
              </a:buClr>
              <a:buSzPts val="3100"/>
              <a:buFont typeface="Arial"/>
              <a:buChar char="–"/>
              <a:defRPr sz="3100"/>
            </a:lvl4pPr>
            <a:lvl5pPr marL="2286000" lvl="4" indent="-425450" algn="l">
              <a:spcBef>
                <a:spcPts val="620"/>
              </a:spcBef>
              <a:spcAft>
                <a:spcPts val="0"/>
              </a:spcAft>
              <a:buClr>
                <a:schemeClr val="dk1"/>
              </a:buClr>
              <a:buSzPts val="3100"/>
              <a:buFont typeface="Arial"/>
              <a:buChar char="»"/>
              <a:defRPr sz="3100"/>
            </a:lvl5pPr>
            <a:lvl6pPr marL="2743200" lvl="5" indent="-425450" algn="l">
              <a:spcBef>
                <a:spcPts val="620"/>
              </a:spcBef>
              <a:spcAft>
                <a:spcPts val="0"/>
              </a:spcAft>
              <a:buClr>
                <a:schemeClr val="dk1"/>
              </a:buClr>
              <a:buSzPts val="3100"/>
              <a:buFont typeface="Arial"/>
              <a:buChar char="»"/>
              <a:defRPr sz="3100"/>
            </a:lvl6pPr>
            <a:lvl7pPr marL="3200400" lvl="6" indent="-425450" algn="l">
              <a:spcBef>
                <a:spcPts val="620"/>
              </a:spcBef>
              <a:spcAft>
                <a:spcPts val="0"/>
              </a:spcAft>
              <a:buClr>
                <a:schemeClr val="dk1"/>
              </a:buClr>
              <a:buSzPts val="3100"/>
              <a:buFont typeface="Arial"/>
              <a:buChar char="»"/>
              <a:defRPr sz="3100"/>
            </a:lvl7pPr>
            <a:lvl8pPr marL="3657600" lvl="7" indent="-425450" algn="l">
              <a:spcBef>
                <a:spcPts val="620"/>
              </a:spcBef>
              <a:spcAft>
                <a:spcPts val="0"/>
              </a:spcAft>
              <a:buClr>
                <a:schemeClr val="dk1"/>
              </a:buClr>
              <a:buSzPts val="3100"/>
              <a:buFont typeface="Arial"/>
              <a:buChar char="»"/>
              <a:defRPr sz="3100"/>
            </a:lvl8pPr>
            <a:lvl9pPr marL="4114800" lvl="8" indent="-425450" algn="l">
              <a:spcBef>
                <a:spcPts val="620"/>
              </a:spcBef>
              <a:spcAft>
                <a:spcPts val="0"/>
              </a:spcAft>
              <a:buClr>
                <a:schemeClr val="dk1"/>
              </a:buClr>
              <a:buSzPts val="3100"/>
              <a:buFont typeface="Arial"/>
              <a:buChar char="»"/>
              <a:defRPr sz="3100"/>
            </a:lvl9pPr>
          </a:lstStyle>
          <a:p>
            <a:endParaRPr/>
          </a:p>
        </p:txBody>
      </p:sp>
      <p:sp>
        <p:nvSpPr>
          <p:cNvPr id="61" name="Google Shape;61;p21"/>
          <p:cNvSpPr txBox="1">
            <a:spLocks noGrp="1"/>
          </p:cNvSpPr>
          <p:nvPr>
            <p:ph type="body" idx="2"/>
          </p:nvPr>
        </p:nvSpPr>
        <p:spPr>
          <a:xfrm>
            <a:off x="813833" y="1913468"/>
            <a:ext cx="5354902" cy="6254751"/>
          </a:xfrm>
          <a:prstGeom prst="rect">
            <a:avLst/>
          </a:prstGeom>
          <a:noFill/>
          <a:ln>
            <a:noFill/>
          </a:ln>
        </p:spPr>
        <p:txBody>
          <a:bodyPr spcFirstLastPara="1" wrap="square" lIns="143675" tIns="71825" rIns="143675" bIns="71825" anchor="t" anchorCtr="0">
            <a:noAutofit/>
          </a:bodyPr>
          <a:lstStyle>
            <a:lvl1pPr marL="457200" lvl="0" indent="-228600" algn="l">
              <a:spcBef>
                <a:spcPts val="440"/>
              </a:spcBef>
              <a:spcAft>
                <a:spcPts val="0"/>
              </a:spcAft>
              <a:buClr>
                <a:schemeClr val="dk1"/>
              </a:buClr>
              <a:buSzPts val="2200"/>
              <a:buFont typeface="Arial"/>
              <a:buNone/>
              <a:defRPr sz="2200"/>
            </a:lvl1pPr>
            <a:lvl2pPr marL="914400" lvl="1" indent="-228600" algn="l">
              <a:spcBef>
                <a:spcPts val="380"/>
              </a:spcBef>
              <a:spcAft>
                <a:spcPts val="0"/>
              </a:spcAft>
              <a:buClr>
                <a:schemeClr val="dk1"/>
              </a:buClr>
              <a:buSzPts val="1900"/>
              <a:buFont typeface="Arial"/>
              <a:buNone/>
              <a:defRPr sz="19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62" name="Google Shape;62;p21"/>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3190335" y="6400801"/>
            <a:ext cx="9765983" cy="755651"/>
          </a:xfrm>
          <a:prstGeom prst="rect">
            <a:avLst/>
          </a:prstGeom>
          <a:noFill/>
          <a:ln>
            <a:noFill/>
          </a:ln>
        </p:spPr>
        <p:txBody>
          <a:bodyPr spcFirstLastPara="1" wrap="square" lIns="143675" tIns="71825" rIns="143675" bIns="71825" anchor="b" anchorCtr="0">
            <a:noAutofit/>
          </a:bodyPr>
          <a:lstStyle>
            <a:lvl1pPr lvl="0" algn="l">
              <a:spcBef>
                <a:spcPts val="0"/>
              </a:spcBef>
              <a:spcAft>
                <a:spcPts val="0"/>
              </a:spcAft>
              <a:buSzPts val="1400"/>
              <a:buNone/>
              <a:defRPr sz="31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22"/>
          <p:cNvSpPr>
            <a:spLocks noGrp="1"/>
          </p:cNvSpPr>
          <p:nvPr>
            <p:ph type="pic" idx="2"/>
          </p:nvPr>
        </p:nvSpPr>
        <p:spPr>
          <a:xfrm>
            <a:off x="3190335" y="817033"/>
            <a:ext cx="9765983" cy="5486400"/>
          </a:xfrm>
          <a:prstGeom prst="rect">
            <a:avLst/>
          </a:prstGeom>
          <a:noFill/>
          <a:ln>
            <a:noFill/>
          </a:ln>
        </p:spPr>
      </p:sp>
      <p:sp>
        <p:nvSpPr>
          <p:cNvPr id="68" name="Google Shape;68;p22"/>
          <p:cNvSpPr txBox="1">
            <a:spLocks noGrp="1"/>
          </p:cNvSpPr>
          <p:nvPr>
            <p:ph type="body" idx="1"/>
          </p:nvPr>
        </p:nvSpPr>
        <p:spPr>
          <a:xfrm>
            <a:off x="3190335" y="7156452"/>
            <a:ext cx="9765983" cy="1073149"/>
          </a:xfrm>
          <a:prstGeom prst="rect">
            <a:avLst/>
          </a:prstGeom>
          <a:noFill/>
          <a:ln>
            <a:noFill/>
          </a:ln>
        </p:spPr>
        <p:txBody>
          <a:bodyPr spcFirstLastPara="1" wrap="square" lIns="143675" tIns="71825" rIns="143675" bIns="71825" anchor="t" anchorCtr="0">
            <a:noAutofit/>
          </a:bodyPr>
          <a:lstStyle>
            <a:lvl1pPr marL="457200" lvl="0" indent="-228600" algn="l">
              <a:spcBef>
                <a:spcPts val="440"/>
              </a:spcBef>
              <a:spcAft>
                <a:spcPts val="0"/>
              </a:spcAft>
              <a:buClr>
                <a:schemeClr val="dk1"/>
              </a:buClr>
              <a:buSzPts val="2200"/>
              <a:buFont typeface="Arial"/>
              <a:buNone/>
              <a:defRPr sz="2200"/>
            </a:lvl1pPr>
            <a:lvl2pPr marL="914400" lvl="1" indent="-228600" algn="l">
              <a:spcBef>
                <a:spcPts val="380"/>
              </a:spcBef>
              <a:spcAft>
                <a:spcPts val="0"/>
              </a:spcAft>
              <a:buClr>
                <a:schemeClr val="dk1"/>
              </a:buClr>
              <a:buSzPts val="1900"/>
              <a:buFont typeface="Arial"/>
              <a:buNone/>
              <a:defRPr sz="19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69" name="Google Shape;69;p22"/>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a:spcBef>
                <a:spcPts val="0"/>
              </a:spcBef>
              <a:spcAft>
                <a:spcPts val="0"/>
              </a:spcAft>
              <a:buNone/>
              <a:defRPr sz="2200">
                <a:solidFill>
                  <a:schemeClr val="dk1"/>
                </a:solidFill>
                <a:latin typeface="Arial"/>
                <a:ea typeface="Arial"/>
                <a:cs typeface="Arial"/>
                <a:sym typeface="Arial"/>
              </a:defRPr>
            </a:lvl1pPr>
            <a:lvl2pPr marL="0" marR="0" lvl="1" indent="0" algn="r">
              <a:spcBef>
                <a:spcPts val="0"/>
              </a:spcBef>
              <a:spcAft>
                <a:spcPts val="0"/>
              </a:spcAft>
              <a:buNone/>
              <a:defRPr sz="2200">
                <a:solidFill>
                  <a:schemeClr val="dk1"/>
                </a:solidFill>
                <a:latin typeface="Arial"/>
                <a:ea typeface="Arial"/>
                <a:cs typeface="Arial"/>
                <a:sym typeface="Arial"/>
              </a:defRPr>
            </a:lvl2pPr>
            <a:lvl3pPr marL="0" marR="0" lvl="2" indent="0" algn="r">
              <a:spcBef>
                <a:spcPts val="0"/>
              </a:spcBef>
              <a:spcAft>
                <a:spcPts val="0"/>
              </a:spcAft>
              <a:buNone/>
              <a:defRPr sz="2200">
                <a:solidFill>
                  <a:schemeClr val="dk1"/>
                </a:solidFill>
                <a:latin typeface="Arial"/>
                <a:ea typeface="Arial"/>
                <a:cs typeface="Arial"/>
                <a:sym typeface="Arial"/>
              </a:defRPr>
            </a:lvl3pPr>
            <a:lvl4pPr marL="0" marR="0" lvl="3" indent="0" algn="r">
              <a:spcBef>
                <a:spcPts val="0"/>
              </a:spcBef>
              <a:spcAft>
                <a:spcPts val="0"/>
              </a:spcAft>
              <a:buNone/>
              <a:defRPr sz="2200">
                <a:solidFill>
                  <a:schemeClr val="dk1"/>
                </a:solidFill>
                <a:latin typeface="Arial"/>
                <a:ea typeface="Arial"/>
                <a:cs typeface="Arial"/>
                <a:sym typeface="Arial"/>
              </a:defRPr>
            </a:lvl4pPr>
            <a:lvl5pPr marL="0" marR="0" lvl="4" indent="0" algn="r">
              <a:spcBef>
                <a:spcPts val="0"/>
              </a:spcBef>
              <a:spcAft>
                <a:spcPts val="0"/>
              </a:spcAft>
              <a:buNone/>
              <a:defRPr sz="2200">
                <a:solidFill>
                  <a:schemeClr val="dk1"/>
                </a:solidFill>
                <a:latin typeface="Arial"/>
                <a:ea typeface="Arial"/>
                <a:cs typeface="Arial"/>
                <a:sym typeface="Arial"/>
              </a:defRPr>
            </a:lvl5pPr>
            <a:lvl6pPr marL="0" marR="0" lvl="5" indent="0" algn="r">
              <a:spcBef>
                <a:spcPts val="0"/>
              </a:spcBef>
              <a:spcAft>
                <a:spcPts val="0"/>
              </a:spcAft>
              <a:buNone/>
              <a:defRPr sz="2200">
                <a:solidFill>
                  <a:schemeClr val="dk1"/>
                </a:solidFill>
                <a:latin typeface="Arial"/>
                <a:ea typeface="Arial"/>
                <a:cs typeface="Arial"/>
                <a:sym typeface="Arial"/>
              </a:defRPr>
            </a:lvl6pPr>
            <a:lvl7pPr marL="0" marR="0" lvl="6" indent="0" algn="r">
              <a:spcBef>
                <a:spcPts val="0"/>
              </a:spcBef>
              <a:spcAft>
                <a:spcPts val="0"/>
              </a:spcAft>
              <a:buNone/>
              <a:defRPr sz="2200">
                <a:solidFill>
                  <a:schemeClr val="dk1"/>
                </a:solidFill>
                <a:latin typeface="Arial"/>
                <a:ea typeface="Arial"/>
                <a:cs typeface="Arial"/>
                <a:sym typeface="Arial"/>
              </a:defRPr>
            </a:lvl7pPr>
            <a:lvl8pPr marL="0" marR="0" lvl="7" indent="0" algn="r">
              <a:spcBef>
                <a:spcPts val="0"/>
              </a:spcBef>
              <a:spcAft>
                <a:spcPts val="0"/>
              </a:spcAft>
              <a:buNone/>
              <a:defRPr sz="2200">
                <a:solidFill>
                  <a:schemeClr val="dk1"/>
                </a:solidFill>
                <a:latin typeface="Arial"/>
                <a:ea typeface="Arial"/>
                <a:cs typeface="Arial"/>
                <a:sym typeface="Arial"/>
              </a:defRPr>
            </a:lvl8pPr>
            <a:lvl9pPr marL="0" marR="0" lvl="8" indent="0" algn="r">
              <a:spcBef>
                <a:spcPts val="0"/>
              </a:spcBef>
              <a:spcAft>
                <a:spcPts val="0"/>
              </a:spcAft>
              <a:buNone/>
              <a:defRPr sz="2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13832" y="366713"/>
            <a:ext cx="14648974" cy="1524000"/>
          </a:xfrm>
          <a:prstGeom prst="rect">
            <a:avLst/>
          </a:prstGeom>
          <a:noFill/>
          <a:ln>
            <a:noFill/>
          </a:ln>
        </p:spPr>
        <p:txBody>
          <a:bodyPr spcFirstLastPara="1" wrap="square" lIns="143675" tIns="71825" rIns="143675" bIns="71825" anchor="ctr" anchorCtr="0">
            <a:noAutofit/>
          </a:bodyPr>
          <a:lstStyle>
            <a:lvl1pPr marR="0" lvl="0" algn="ctr" rtl="0">
              <a:spcBef>
                <a:spcPts val="0"/>
              </a:spcBef>
              <a:spcAft>
                <a:spcPts val="0"/>
              </a:spcAft>
              <a:buSzPts val="1400"/>
              <a:buNone/>
              <a:defRPr sz="69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69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69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69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69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69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69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69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6900" b="0" i="0" u="none" strike="noStrike" cap="none">
                <a:solidFill>
                  <a:schemeClr val="dk2"/>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13832" y="2133600"/>
            <a:ext cx="14648974" cy="6034088"/>
          </a:xfrm>
          <a:prstGeom prst="rect">
            <a:avLst/>
          </a:prstGeom>
          <a:noFill/>
          <a:ln>
            <a:noFill/>
          </a:ln>
        </p:spPr>
        <p:txBody>
          <a:bodyPr spcFirstLastPara="1" wrap="square" lIns="143675" tIns="71825" rIns="143675" bIns="71825" anchor="t" anchorCtr="0">
            <a:noAutofit/>
          </a:bodyPr>
          <a:lstStyle>
            <a:lvl1pPr marL="457200" marR="0" lvl="0" indent="-546100" algn="l" rtl="0">
              <a:spcBef>
                <a:spcPts val="1000"/>
              </a:spcBef>
              <a:spcAft>
                <a:spcPts val="0"/>
              </a:spcAft>
              <a:buClr>
                <a:schemeClr val="dk1"/>
              </a:buClr>
              <a:buSzPts val="5000"/>
              <a:buFont typeface="Arial"/>
              <a:buChar char="•"/>
              <a:defRPr sz="5000" b="0" i="0" u="none" strike="noStrike" cap="none">
                <a:solidFill>
                  <a:schemeClr val="dk1"/>
                </a:solidFill>
                <a:latin typeface="Arial"/>
                <a:ea typeface="Arial"/>
                <a:cs typeface="Arial"/>
                <a:sym typeface="Arial"/>
              </a:defRPr>
            </a:lvl1pPr>
            <a:lvl2pPr marL="914400" marR="0" lvl="1" indent="-508000" algn="l" rtl="0">
              <a:spcBef>
                <a:spcPts val="880"/>
              </a:spcBef>
              <a:spcAft>
                <a:spcPts val="0"/>
              </a:spcAft>
              <a:buClr>
                <a:schemeClr val="dk1"/>
              </a:buClr>
              <a:buSzPts val="4400"/>
              <a:buFont typeface="Arial"/>
              <a:buChar char="–"/>
              <a:defRPr sz="4400" b="0" i="0" u="none" strike="noStrike" cap="none">
                <a:solidFill>
                  <a:schemeClr val="dk1"/>
                </a:solidFill>
                <a:latin typeface="Arial"/>
                <a:ea typeface="Arial"/>
                <a:cs typeface="Arial"/>
                <a:sym typeface="Arial"/>
              </a:defRPr>
            </a:lvl2pPr>
            <a:lvl3pPr marL="1371600" marR="0" lvl="2" indent="-469900" algn="l" rtl="0">
              <a:spcBef>
                <a:spcPts val="760"/>
              </a:spcBef>
              <a:spcAft>
                <a:spcPts val="0"/>
              </a:spcAft>
              <a:buClr>
                <a:schemeClr val="dk1"/>
              </a:buClr>
              <a:buSzPts val="3800"/>
              <a:buFont typeface="Arial"/>
              <a:buChar char="•"/>
              <a:defRPr sz="3800" b="0" i="0" u="none" strike="noStrike" cap="none">
                <a:solidFill>
                  <a:schemeClr val="dk1"/>
                </a:solidFill>
                <a:latin typeface="Arial"/>
                <a:ea typeface="Arial"/>
                <a:cs typeface="Arial"/>
                <a:sym typeface="Arial"/>
              </a:defRPr>
            </a:lvl3pPr>
            <a:lvl4pPr marL="1828800" marR="0" lvl="3" indent="-425450" algn="l" rtl="0">
              <a:spcBef>
                <a:spcPts val="620"/>
              </a:spcBef>
              <a:spcAft>
                <a:spcPts val="0"/>
              </a:spcAft>
              <a:buClr>
                <a:schemeClr val="dk1"/>
              </a:buClr>
              <a:buSzPts val="3100"/>
              <a:buFont typeface="Arial"/>
              <a:buChar char="–"/>
              <a:defRPr sz="3100" b="0" i="0" u="none" strike="noStrike" cap="none">
                <a:solidFill>
                  <a:schemeClr val="dk1"/>
                </a:solidFill>
                <a:latin typeface="Arial"/>
                <a:ea typeface="Arial"/>
                <a:cs typeface="Arial"/>
                <a:sym typeface="Arial"/>
              </a:defRPr>
            </a:lvl4pPr>
            <a:lvl5pPr marL="2286000" marR="0" lvl="4" indent="-425450" algn="l" rtl="0">
              <a:spcBef>
                <a:spcPts val="620"/>
              </a:spcBef>
              <a:spcAft>
                <a:spcPts val="0"/>
              </a:spcAft>
              <a:buClr>
                <a:schemeClr val="dk1"/>
              </a:buClr>
              <a:buSzPts val="3100"/>
              <a:buFont typeface="Arial"/>
              <a:buChar char="»"/>
              <a:defRPr sz="3100" b="0" i="0" u="none" strike="noStrike" cap="none">
                <a:solidFill>
                  <a:schemeClr val="dk1"/>
                </a:solidFill>
                <a:latin typeface="Arial"/>
                <a:ea typeface="Arial"/>
                <a:cs typeface="Arial"/>
                <a:sym typeface="Arial"/>
              </a:defRPr>
            </a:lvl5pPr>
            <a:lvl6pPr marL="2743200" marR="0" lvl="5" indent="-425450" algn="l" rtl="0">
              <a:spcBef>
                <a:spcPts val="620"/>
              </a:spcBef>
              <a:spcAft>
                <a:spcPts val="0"/>
              </a:spcAft>
              <a:buClr>
                <a:schemeClr val="dk1"/>
              </a:buClr>
              <a:buSzPts val="3100"/>
              <a:buFont typeface="Arial"/>
              <a:buChar char="»"/>
              <a:defRPr sz="3100" b="0" i="0" u="none" strike="noStrike" cap="none">
                <a:solidFill>
                  <a:schemeClr val="dk1"/>
                </a:solidFill>
                <a:latin typeface="Arial"/>
                <a:ea typeface="Arial"/>
                <a:cs typeface="Arial"/>
                <a:sym typeface="Arial"/>
              </a:defRPr>
            </a:lvl6pPr>
            <a:lvl7pPr marL="3200400" marR="0" lvl="6" indent="-425450" algn="l" rtl="0">
              <a:spcBef>
                <a:spcPts val="620"/>
              </a:spcBef>
              <a:spcAft>
                <a:spcPts val="0"/>
              </a:spcAft>
              <a:buClr>
                <a:schemeClr val="dk1"/>
              </a:buClr>
              <a:buSzPts val="3100"/>
              <a:buFont typeface="Arial"/>
              <a:buChar char="»"/>
              <a:defRPr sz="3100" b="0" i="0" u="none" strike="noStrike" cap="none">
                <a:solidFill>
                  <a:schemeClr val="dk1"/>
                </a:solidFill>
                <a:latin typeface="Arial"/>
                <a:ea typeface="Arial"/>
                <a:cs typeface="Arial"/>
                <a:sym typeface="Arial"/>
              </a:defRPr>
            </a:lvl7pPr>
            <a:lvl8pPr marL="3657600" marR="0" lvl="7" indent="-425450" algn="l" rtl="0">
              <a:spcBef>
                <a:spcPts val="620"/>
              </a:spcBef>
              <a:spcAft>
                <a:spcPts val="0"/>
              </a:spcAft>
              <a:buClr>
                <a:schemeClr val="dk1"/>
              </a:buClr>
              <a:buSzPts val="3100"/>
              <a:buFont typeface="Arial"/>
              <a:buChar char="»"/>
              <a:defRPr sz="3100" b="0" i="0" u="none" strike="noStrike" cap="none">
                <a:solidFill>
                  <a:schemeClr val="dk1"/>
                </a:solidFill>
                <a:latin typeface="Arial"/>
                <a:ea typeface="Arial"/>
                <a:cs typeface="Arial"/>
                <a:sym typeface="Arial"/>
              </a:defRPr>
            </a:lvl8pPr>
            <a:lvl9pPr marL="4114800" marR="0" lvl="8" indent="-425450" algn="l" rtl="0">
              <a:spcBef>
                <a:spcPts val="620"/>
              </a:spcBef>
              <a:spcAft>
                <a:spcPts val="0"/>
              </a:spcAft>
              <a:buClr>
                <a:schemeClr val="dk1"/>
              </a:buClr>
              <a:buSzPts val="3100"/>
              <a:buFont typeface="Arial"/>
              <a:buChar char="»"/>
              <a:defRPr sz="3100" b="0" i="0" u="none" strike="noStrike" cap="none">
                <a:solidFill>
                  <a:schemeClr val="dk1"/>
                </a:solidFill>
                <a:latin typeface="Arial"/>
                <a:ea typeface="Arial"/>
                <a:cs typeface="Arial"/>
                <a:sym typeface="Arial"/>
              </a:defRPr>
            </a:lvl9pPr>
          </a:lstStyle>
          <a:p>
            <a:endParaRPr/>
          </a:p>
        </p:txBody>
      </p:sp>
      <p:sp>
        <p:nvSpPr>
          <p:cNvPr id="12" name="Google Shape;12;p13"/>
          <p:cNvSpPr txBox="1">
            <a:spLocks noGrp="1"/>
          </p:cNvSpPr>
          <p:nvPr>
            <p:ph type="dt" idx="10"/>
          </p:nvPr>
        </p:nvSpPr>
        <p:spPr>
          <a:xfrm>
            <a:off x="813832" y="8326438"/>
            <a:ext cx="3797882" cy="635000"/>
          </a:xfrm>
          <a:prstGeom prst="rect">
            <a:avLst/>
          </a:prstGeom>
          <a:noFill/>
          <a:ln>
            <a:noFill/>
          </a:ln>
        </p:spPr>
        <p:txBody>
          <a:bodyPr spcFirstLastPara="1" wrap="square" lIns="143675" tIns="71825" rIns="143675" bIns="71825" anchor="t" anchorCtr="0">
            <a:noAutofit/>
          </a:bodyPr>
          <a:lstStyle>
            <a:lvl1pPr marR="0" lvl="0" algn="l" rtl="0">
              <a:spcBef>
                <a:spcPts val="0"/>
              </a:spcBef>
              <a:spcAft>
                <a:spcPts val="0"/>
              </a:spcAft>
              <a:buSzPts val="1400"/>
              <a:buNone/>
              <a:defRPr sz="2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3"/>
          <p:cNvSpPr txBox="1">
            <a:spLocks noGrp="1"/>
          </p:cNvSpPr>
          <p:nvPr>
            <p:ph type="ftr" idx="11"/>
          </p:nvPr>
        </p:nvSpPr>
        <p:spPr>
          <a:xfrm>
            <a:off x="5561185" y="8326438"/>
            <a:ext cx="5154269" cy="635000"/>
          </a:xfrm>
          <a:prstGeom prst="rect">
            <a:avLst/>
          </a:prstGeom>
          <a:noFill/>
          <a:ln>
            <a:noFill/>
          </a:ln>
        </p:spPr>
        <p:txBody>
          <a:bodyPr spcFirstLastPara="1" wrap="square" lIns="143675" tIns="71825" rIns="143675" bIns="71825" anchor="t" anchorCtr="0">
            <a:noAutofit/>
          </a:bodyPr>
          <a:lstStyle>
            <a:lvl1pPr marR="0" lvl="0" algn="ctr" rtl="0">
              <a:spcBef>
                <a:spcPts val="0"/>
              </a:spcBef>
              <a:spcAft>
                <a:spcPts val="0"/>
              </a:spcAft>
              <a:buSzPts val="1400"/>
              <a:buNone/>
              <a:defRPr sz="2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3"/>
          <p:cNvSpPr txBox="1">
            <a:spLocks noGrp="1"/>
          </p:cNvSpPr>
          <p:nvPr>
            <p:ph type="sldNum" idx="12"/>
          </p:nvPr>
        </p:nvSpPr>
        <p:spPr>
          <a:xfrm>
            <a:off x="11664924" y="8326438"/>
            <a:ext cx="3797882" cy="635000"/>
          </a:xfrm>
          <a:prstGeom prst="rect">
            <a:avLst/>
          </a:prstGeom>
          <a:noFill/>
          <a:ln>
            <a:noFill/>
          </a:ln>
        </p:spPr>
        <p:txBody>
          <a:bodyPr spcFirstLastPara="1" wrap="square" lIns="143675" tIns="71825" rIns="143675" bIns="71825" anchor="t" anchorCtr="0">
            <a:noAutofit/>
          </a:bodyPr>
          <a:lstStyle>
            <a:lvl1pPr marL="0" marR="0" lvl="0" indent="0" algn="r" rtl="0">
              <a:spcBef>
                <a:spcPts val="0"/>
              </a:spcBef>
              <a:spcAft>
                <a:spcPts val="0"/>
              </a:spcAft>
              <a:buNone/>
              <a:defRPr sz="22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22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22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22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22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22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22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22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2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
          <p:cNvSpPr txBox="1"/>
          <p:nvPr/>
        </p:nvSpPr>
        <p:spPr>
          <a:xfrm>
            <a:off x="3197197" y="723901"/>
            <a:ext cx="10037260" cy="684213"/>
          </a:xfrm>
          <a:prstGeom prst="rect">
            <a:avLst/>
          </a:prstGeom>
          <a:noFill/>
          <a:ln>
            <a:noFill/>
          </a:ln>
        </p:spPr>
        <p:txBody>
          <a:bodyPr spcFirstLastPara="1" wrap="square" lIns="143675" tIns="71825" rIns="143675" bIns="71825" anchor="t" anchorCtr="0">
            <a:spAutoFit/>
          </a:bodyPr>
          <a:lstStyle/>
          <a:p>
            <a:pPr marL="0" marR="0" lvl="0" indent="0" algn="ctr" rtl="0">
              <a:spcBef>
                <a:spcPts val="0"/>
              </a:spcBef>
              <a:spcAft>
                <a:spcPts val="0"/>
              </a:spcAft>
              <a:buNone/>
            </a:pPr>
            <a:r>
              <a:rPr lang="en-US" sz="3500" b="1" i="0" u="none" strike="noStrike" cap="none">
                <a:solidFill>
                  <a:srgbClr val="FF0066"/>
                </a:solidFill>
                <a:latin typeface="Times New Roman"/>
                <a:ea typeface="Times New Roman"/>
                <a:cs typeface="Times New Roman"/>
                <a:sym typeface="Times New Roman"/>
              </a:rPr>
              <a:t>TRƯỜNG TIỂU HỌC TỨ CƯỜNG</a:t>
            </a:r>
            <a:endParaRPr/>
          </a:p>
        </p:txBody>
      </p:sp>
      <p:pic>
        <p:nvPicPr>
          <p:cNvPr id="89" name="Google Shape;89;p1"/>
          <p:cNvPicPr preferRelativeResize="0"/>
          <p:nvPr/>
        </p:nvPicPr>
        <p:blipFill rotWithShape="1">
          <a:blip r:embed="rId4">
            <a:alphaModFix/>
          </a:blip>
          <a:srcRect/>
          <a:stretch/>
        </p:blipFill>
        <p:spPr>
          <a:xfrm>
            <a:off x="818677" y="5827200"/>
            <a:ext cx="1739080" cy="2257937"/>
          </a:xfrm>
          <a:prstGeom prst="rect">
            <a:avLst/>
          </a:prstGeom>
          <a:noFill/>
          <a:ln>
            <a:noFill/>
          </a:ln>
        </p:spPr>
      </p:pic>
      <p:sp>
        <p:nvSpPr>
          <p:cNvPr id="90" name="Google Shape;90;p1"/>
          <p:cNvSpPr txBox="1"/>
          <p:nvPr/>
        </p:nvSpPr>
        <p:spPr>
          <a:xfrm>
            <a:off x="1432719" y="4114800"/>
            <a:ext cx="13382995" cy="1822473"/>
          </a:xfrm>
          <a:prstGeom prst="rect">
            <a:avLst/>
          </a:prstGeom>
          <a:noFill/>
          <a:ln>
            <a:noFill/>
          </a:ln>
        </p:spPr>
        <p:txBody>
          <a:bodyPr spcFirstLastPara="1" wrap="square" lIns="143675" tIns="71825" rIns="143675" bIns="71825" anchor="t" anchorCtr="0">
            <a:spAutoFit/>
          </a:bodyPr>
          <a:lstStyle/>
          <a:p>
            <a:pPr marL="0" marR="0" lvl="0" indent="0" algn="ctr" rtl="0">
              <a:spcBef>
                <a:spcPts val="0"/>
              </a:spcBef>
              <a:spcAft>
                <a:spcPts val="0"/>
              </a:spcAft>
              <a:buNone/>
            </a:pPr>
            <a:r>
              <a:rPr lang="en-US" sz="4000" b="1" i="0" u="none" strike="noStrike" cap="none">
                <a:solidFill>
                  <a:srgbClr val="FF0000"/>
                </a:solidFill>
                <a:latin typeface="Times New Roman"/>
                <a:ea typeface="Times New Roman"/>
                <a:cs typeface="Times New Roman"/>
                <a:sym typeface="Times New Roman"/>
              </a:rPr>
              <a:t>Môn Tiếng Việt lớp 3</a:t>
            </a:r>
            <a:endParaRPr/>
          </a:p>
          <a:p>
            <a:pPr marL="0" marR="0" lvl="0" indent="0" algn="ctr" rtl="0">
              <a:spcBef>
                <a:spcPts val="1800"/>
              </a:spcBef>
              <a:spcAft>
                <a:spcPts val="0"/>
              </a:spcAft>
              <a:buNone/>
            </a:pPr>
            <a:r>
              <a:rPr lang="en-US" sz="5400" b="1" i="0" u="none" strike="noStrike" cap="none">
                <a:solidFill>
                  <a:srgbClr val="FF0000"/>
                </a:solidFill>
                <a:latin typeface="Times New Roman"/>
                <a:ea typeface="Times New Roman"/>
                <a:cs typeface="Times New Roman"/>
                <a:sym typeface="Times New Roman"/>
              </a:rPr>
              <a:t>BÀI ĐỌC 4: HAI BÀN TAY EM (T1)</a:t>
            </a:r>
            <a:endParaRPr/>
          </a:p>
        </p:txBody>
      </p:sp>
      <p:sp>
        <p:nvSpPr>
          <p:cNvPr id="91" name="Google Shape;91;p1"/>
          <p:cNvSpPr txBox="1"/>
          <p:nvPr/>
        </p:nvSpPr>
        <p:spPr>
          <a:xfrm>
            <a:off x="2480250" y="2057400"/>
            <a:ext cx="11471154" cy="1807085"/>
          </a:xfrm>
          <a:prstGeom prst="rect">
            <a:avLst/>
          </a:prstGeom>
          <a:noFill/>
          <a:ln>
            <a:noFill/>
          </a:ln>
        </p:spPr>
        <p:txBody>
          <a:bodyPr spcFirstLastPara="1" wrap="square" lIns="143675" tIns="71825" rIns="143675" bIns="71825" anchor="t" anchorCtr="0">
            <a:spAutoFit/>
          </a:bodyPr>
          <a:lstStyle/>
          <a:p>
            <a:pPr marL="0" marR="0" lvl="0" indent="0" algn="ctr" rtl="0">
              <a:spcBef>
                <a:spcPts val="0"/>
              </a:spcBef>
              <a:spcAft>
                <a:spcPts val="0"/>
              </a:spcAft>
              <a:buNone/>
            </a:pPr>
            <a:r>
              <a:rPr lang="en-US" sz="5400" b="1" i="0" u="none" strike="noStrike" cap="none">
                <a:solidFill>
                  <a:srgbClr val="0000CC"/>
                </a:solidFill>
                <a:latin typeface="Times New Roman"/>
                <a:ea typeface="Times New Roman"/>
                <a:cs typeface="Times New Roman"/>
                <a:sym typeface="Times New Roman"/>
              </a:rPr>
              <a:t>CHÀO MỪNG QUÝ THẦY CÔ</a:t>
            </a:r>
            <a:endParaRPr/>
          </a:p>
          <a:p>
            <a:pPr marL="0" marR="0" lvl="0" indent="0" algn="ctr" rtl="0">
              <a:spcBef>
                <a:spcPts val="0"/>
              </a:spcBef>
              <a:spcAft>
                <a:spcPts val="0"/>
              </a:spcAft>
              <a:buNone/>
            </a:pPr>
            <a:r>
              <a:rPr lang="en-US" sz="5400" b="1" i="0" u="none" strike="noStrike" cap="none">
                <a:solidFill>
                  <a:srgbClr val="0000CC"/>
                </a:solidFill>
                <a:latin typeface="Times New Roman"/>
                <a:ea typeface="Times New Roman"/>
                <a:cs typeface="Times New Roman"/>
                <a:sym typeface="Times New Roman"/>
              </a:rPr>
              <a:t>VỀ DỰ GIỜ THĂM LỚP</a:t>
            </a:r>
            <a:endParaRPr/>
          </a:p>
        </p:txBody>
      </p:sp>
      <p:sp>
        <p:nvSpPr>
          <p:cNvPr id="92" name="Google Shape;92;p1"/>
          <p:cNvSpPr txBox="1"/>
          <p:nvPr/>
        </p:nvSpPr>
        <p:spPr>
          <a:xfrm>
            <a:off x="3382959" y="7200900"/>
            <a:ext cx="5974560" cy="884238"/>
          </a:xfrm>
          <a:prstGeom prst="rect">
            <a:avLst/>
          </a:prstGeom>
          <a:noFill/>
          <a:ln>
            <a:noFill/>
          </a:ln>
        </p:spPr>
        <p:txBody>
          <a:bodyPr spcFirstLastPara="1" wrap="square" lIns="143675" tIns="71825" rIns="143675" bIns="71825" anchor="t" anchorCtr="0">
            <a:spAutoFit/>
          </a:bodyPr>
          <a:lstStyle/>
          <a:p>
            <a:pPr marL="0" marR="0" lvl="0" indent="0" algn="l" rtl="0">
              <a:spcBef>
                <a:spcPts val="0"/>
              </a:spcBef>
              <a:spcAft>
                <a:spcPts val="0"/>
              </a:spcAft>
              <a:buNone/>
            </a:pPr>
            <a:r>
              <a:rPr lang="en-US" sz="2400" b="1" i="1" u="none" strike="noStrike" cap="none">
                <a:solidFill>
                  <a:srgbClr val="FF0066"/>
                </a:solidFill>
                <a:latin typeface="Times New Roman"/>
                <a:ea typeface="Times New Roman"/>
                <a:cs typeface="Times New Roman"/>
                <a:sym typeface="Times New Roman"/>
              </a:rPr>
              <a:t>Giáo viên: Vũ Thị Hoa</a:t>
            </a:r>
            <a:endParaRPr/>
          </a:p>
          <a:p>
            <a:pPr marL="0" marR="0" lvl="0" indent="0" algn="l" rtl="0">
              <a:spcBef>
                <a:spcPts val="0"/>
              </a:spcBef>
              <a:spcAft>
                <a:spcPts val="0"/>
              </a:spcAft>
              <a:buNone/>
            </a:pPr>
            <a:r>
              <a:rPr lang="en-US" sz="2400" b="1" i="1" u="none" strike="noStrike" cap="none">
                <a:solidFill>
                  <a:srgbClr val="FF0066"/>
                </a:solidFill>
                <a:latin typeface="Times New Roman"/>
                <a:ea typeface="Times New Roman"/>
                <a:cs typeface="Times New Roman"/>
                <a:sym typeface="Times New Roman"/>
              </a:rPr>
              <a:t>Lớp:  3E</a:t>
            </a:r>
            <a:endParaRPr/>
          </a:p>
        </p:txBody>
      </p:sp>
      <p:pic>
        <p:nvPicPr>
          <p:cNvPr id="93" name="Google Shape;93;p1" descr="bd21315_"/>
          <p:cNvPicPr preferRelativeResize="0"/>
          <p:nvPr/>
        </p:nvPicPr>
        <p:blipFill rotWithShape="1">
          <a:blip r:embed="rId5">
            <a:alphaModFix/>
          </a:blip>
          <a:srcRect/>
          <a:stretch/>
        </p:blipFill>
        <p:spPr>
          <a:xfrm>
            <a:off x="5440079" y="5960292"/>
            <a:ext cx="5616086" cy="204787"/>
          </a:xfrm>
          <a:prstGeom prst="rect">
            <a:avLst/>
          </a:prstGeom>
          <a:noFill/>
          <a:ln>
            <a:noFill/>
          </a:ln>
        </p:spPr>
      </p:pic>
      <p:pic>
        <p:nvPicPr>
          <p:cNvPr id="94" name="Google Shape;94;p1" descr="POINSET2"/>
          <p:cNvPicPr preferRelativeResize="0"/>
          <p:nvPr/>
        </p:nvPicPr>
        <p:blipFill rotWithShape="1">
          <a:blip r:embed="rId6">
            <a:alphaModFix/>
          </a:blip>
          <a:srcRect/>
          <a:stretch/>
        </p:blipFill>
        <p:spPr>
          <a:xfrm rot="-5400000" flipH="1">
            <a:off x="1112658" y="331495"/>
            <a:ext cx="2081213" cy="2669174"/>
          </a:xfrm>
          <a:prstGeom prst="rect">
            <a:avLst/>
          </a:prstGeom>
          <a:noFill/>
          <a:ln>
            <a:noFill/>
          </a:ln>
        </p:spPr>
      </p:pic>
      <p:pic>
        <p:nvPicPr>
          <p:cNvPr id="95" name="Google Shape;95;p1" descr="POINSET2"/>
          <p:cNvPicPr preferRelativeResize="0"/>
          <p:nvPr/>
        </p:nvPicPr>
        <p:blipFill rotWithShape="1">
          <a:blip r:embed="rId7">
            <a:alphaModFix/>
          </a:blip>
          <a:srcRect/>
          <a:stretch/>
        </p:blipFill>
        <p:spPr>
          <a:xfrm rot="5400000">
            <a:off x="13122398" y="413107"/>
            <a:ext cx="2089150" cy="2498012"/>
          </a:xfrm>
          <a:prstGeom prst="rect">
            <a:avLst/>
          </a:prstGeom>
          <a:noFill/>
          <a:ln>
            <a:noFill/>
          </a:ln>
        </p:spPr>
      </p:pic>
      <p:cxnSp>
        <p:nvCxnSpPr>
          <p:cNvPr id="96" name="Google Shape;96;p1"/>
          <p:cNvCxnSpPr/>
          <p:nvPr/>
        </p:nvCxnSpPr>
        <p:spPr>
          <a:xfrm>
            <a:off x="5407784" y="1447800"/>
            <a:ext cx="5985862" cy="0"/>
          </a:xfrm>
          <a:prstGeom prst="straightConnector1">
            <a:avLst/>
          </a:prstGeom>
          <a:noFill/>
          <a:ln w="25400" cap="flat" cmpd="sng">
            <a:solidFill>
              <a:srgbClr val="FF0066"/>
            </a:solidFill>
            <a:prstDash val="solid"/>
            <a:round/>
            <a:headEnd type="none" w="sm" len="sm"/>
            <a:tailEnd type="none" w="sm" len="sm"/>
          </a:ln>
          <a:effectLst>
            <a:outerShdw blurRad="40000" dist="20000" dir="5400000" rotWithShape="0">
              <a:srgbClr val="000000">
                <a:alpha val="37647"/>
              </a:srgbClr>
            </a:outerShdw>
          </a:effectLst>
        </p:spPr>
      </p:cxnSp>
      <p:pic>
        <p:nvPicPr>
          <p:cNvPr id="97" name="Google Shape;97;p1" descr="BƯỚM 58"/>
          <p:cNvPicPr preferRelativeResize="0"/>
          <p:nvPr/>
        </p:nvPicPr>
        <p:blipFill rotWithShape="1">
          <a:blip r:embed="rId8">
            <a:alphaModFix/>
          </a:blip>
          <a:srcRect/>
          <a:stretch/>
        </p:blipFill>
        <p:spPr>
          <a:xfrm rot="9961410">
            <a:off x="13131113" y="984250"/>
            <a:ext cx="1474263" cy="1922463"/>
          </a:xfrm>
          <a:prstGeom prst="rect">
            <a:avLst/>
          </a:prstGeom>
          <a:noFill/>
          <a:ln>
            <a:noFill/>
          </a:ln>
        </p:spPr>
      </p:pic>
      <p:pic>
        <p:nvPicPr>
          <p:cNvPr id="98" name="Google Shape;98;p1" descr="animal-14[1]"/>
          <p:cNvPicPr preferRelativeResize="0"/>
          <p:nvPr/>
        </p:nvPicPr>
        <p:blipFill rotWithShape="1">
          <a:blip r:embed="rId9">
            <a:alphaModFix/>
          </a:blip>
          <a:srcRect/>
          <a:stretch/>
        </p:blipFill>
        <p:spPr>
          <a:xfrm rot="417220" flipH="1">
            <a:off x="2541409" y="6100454"/>
            <a:ext cx="1211090" cy="881112"/>
          </a:xfrm>
          <a:prstGeom prst="rect">
            <a:avLst/>
          </a:prstGeom>
          <a:noFill/>
          <a:ln>
            <a:noFill/>
          </a:ln>
        </p:spPr>
      </p:pic>
      <p:pic>
        <p:nvPicPr>
          <p:cNvPr id="99" name="Google Shape;99;p1" descr="POINSET3"/>
          <p:cNvPicPr preferRelativeResize="0"/>
          <p:nvPr/>
        </p:nvPicPr>
        <p:blipFill rotWithShape="1">
          <a:blip r:embed="rId10">
            <a:alphaModFix/>
          </a:blip>
          <a:srcRect/>
          <a:stretch/>
        </p:blipFill>
        <p:spPr>
          <a:xfrm>
            <a:off x="12176919" y="5781235"/>
            <a:ext cx="3396458" cy="2422966"/>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12" descr="Anh dep 10"/>
          <p:cNvPicPr preferRelativeResize="0"/>
          <p:nvPr/>
        </p:nvPicPr>
        <p:blipFill rotWithShape="1">
          <a:blip r:embed="rId3">
            <a:alphaModFix/>
          </a:blip>
          <a:srcRect/>
          <a:stretch/>
        </p:blipFill>
        <p:spPr>
          <a:xfrm>
            <a:off x="678193" y="388938"/>
            <a:ext cx="14920252" cy="8755062"/>
          </a:xfrm>
          <a:prstGeom prst="rect">
            <a:avLst/>
          </a:prstGeom>
          <a:noFill/>
          <a:ln>
            <a:noFill/>
          </a:ln>
        </p:spPr>
      </p:pic>
      <p:sp>
        <p:nvSpPr>
          <p:cNvPr id="352" name="Google Shape;352;p12"/>
          <p:cNvSpPr/>
          <p:nvPr/>
        </p:nvSpPr>
        <p:spPr>
          <a:xfrm>
            <a:off x="3337719" y="4114800"/>
            <a:ext cx="9601200" cy="1125538"/>
          </a:xfrm>
          <a:prstGeom prst="rect">
            <a:avLst/>
          </a:prstGeom>
        </p:spPr>
        <p:txBody>
          <a:bodyPr>
            <a:prstTxWarp prst="textPlain">
              <a:avLst/>
            </a:prstTxWarp>
          </a:bodyPr>
          <a:lstStyle/>
          <a:p>
            <a:pPr lvl="0" algn="ctr"/>
            <a:r>
              <a:rPr b="1" i="0">
                <a:ln w="19050" cap="flat" cmpd="sng">
                  <a:solidFill>
                    <a:srgbClr val="FFFF00"/>
                  </a:solidFill>
                  <a:prstDash val="solid"/>
                  <a:round/>
                  <a:headEnd type="none" w="sm" len="sm"/>
                  <a:tailEnd type="none" w="sm" len="sm"/>
                </a:ln>
                <a:solidFill>
                  <a:srgbClr val="FF0000"/>
                </a:solidFill>
                <a:latin typeface="Arial"/>
              </a:rPr>
              <a:t>XIN CHÂN THÀNH CẢM ƠN </a:t>
            </a:r>
            <a:br>
              <a:rPr b="1" i="0">
                <a:ln w="19050" cap="flat" cmpd="sng">
                  <a:solidFill>
                    <a:srgbClr val="FFFF00"/>
                  </a:solidFill>
                  <a:prstDash val="solid"/>
                  <a:round/>
                  <a:headEnd type="none" w="sm" len="sm"/>
                  <a:tailEnd type="none" w="sm" len="sm"/>
                </a:ln>
                <a:solidFill>
                  <a:srgbClr val="FF0000"/>
                </a:solidFill>
                <a:latin typeface="Arial"/>
              </a:rPr>
            </a:br>
            <a:r>
              <a:rPr b="1" i="0">
                <a:ln w="19050" cap="flat" cmpd="sng">
                  <a:solidFill>
                    <a:srgbClr val="FFFF00"/>
                  </a:solidFill>
                  <a:prstDash val="solid"/>
                  <a:round/>
                  <a:headEnd type="none" w="sm" len="sm"/>
                  <a:tailEnd type="none" w="sm" len="sm"/>
                </a:ln>
                <a:solidFill>
                  <a:srgbClr val="FF0000"/>
                </a:solidFill>
                <a:latin typeface="Arial"/>
              </a:rPr>
              <a:t>QUÝ THẦY CÔ GIÁO VÀ CÁC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cBhvr additive="base">
                                        <p:cTn id="7" dur="5000"/>
                                        <p:tgtEl>
                                          <p:spTgt spid="352"/>
                                        </p:tgtEl>
                                        <p:attrNameLst>
                                          <p:attrName>ppt_w</p:attrName>
                                        </p:attrNameLst>
                                      </p:cBhvr>
                                      <p:tavLst>
                                        <p:tav tm="0">
                                          <p:val>
                                            <p:strVal val="0"/>
                                          </p:val>
                                        </p:tav>
                                        <p:tav tm="100000">
                                          <p:val>
                                            <p:strVal val="#ppt_w"/>
                                          </p:val>
                                        </p:tav>
                                      </p:tavLst>
                                    </p:anim>
                                    <p:anim calcmode="lin" valueType="num">
                                      <p:cBhvr additive="base">
                                        <p:cTn id="8" dur="5000"/>
                                        <p:tgtEl>
                                          <p:spTgt spid="35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92C249-B0CD-4C4F-A180-4E74D31E634F}"/>
              </a:ext>
            </a:extLst>
          </p:cNvPr>
          <p:cNvSpPr>
            <a:spLocks noGrp="1"/>
          </p:cNvSpPr>
          <p:nvPr>
            <p:ph type="body" idx="1"/>
          </p:nvPr>
        </p:nvSpPr>
        <p:spPr>
          <a:xfrm>
            <a:off x="579656" y="795453"/>
            <a:ext cx="14648974" cy="6034088"/>
          </a:xfrm>
        </p:spPr>
        <p:txBody>
          <a:bodyPr/>
          <a:lstStyle/>
          <a:p>
            <a:endParaRPr lang="en-US"/>
          </a:p>
        </p:txBody>
      </p:sp>
      <p:pic>
        <p:nvPicPr>
          <p:cNvPr id="7" name="Hai Bàn Tay Của Em  Nhạc Thiếu Nhi  Bài Hát Thiếu Nhi Vui Nhộn">
            <a:hlinkClick r:id="" action="ppaction://media"/>
            <a:extLst>
              <a:ext uri="{FF2B5EF4-FFF2-40B4-BE49-F238E27FC236}">
                <a16:creationId xmlns:a16="http://schemas.microsoft.com/office/drawing/2014/main" id="{17F69082-8B8D-4284-89DD-9E09DC525C68}"/>
              </a:ext>
            </a:extLst>
          </p:cNvPr>
          <p:cNvPicPr>
            <a:picLocks noChangeAspect="1"/>
          </p:cNvPicPr>
          <p:nvPr>
            <a:videoFile r:link="rId1"/>
            <p:extLst>
              <p:ext uri="{DAA4B4D4-6D71-4841-9C94-3DE7FCFB9230}">
                <p14:media xmlns:p14="http://schemas.microsoft.com/office/powerpoint/2010/main" r:embed="rId2">
                  <p14:trim st="1767" end="192371"/>
                </p14:media>
              </p:ext>
            </p:extLst>
          </p:nvPr>
        </p:nvPicPr>
        <p:blipFill rotWithShape="1">
          <a:blip r:embed="rId4"/>
          <a:srcRect l="4176" t="1757" r="4240"/>
          <a:stretch/>
        </p:blipFill>
        <p:spPr>
          <a:xfrm>
            <a:off x="1" y="11631"/>
            <a:ext cx="16276638" cy="9134153"/>
          </a:xfrm>
          <a:prstGeom prst="rect">
            <a:avLst/>
          </a:prstGeom>
        </p:spPr>
      </p:pic>
    </p:spTree>
    <p:extLst>
      <p:ext uri="{BB962C8B-B14F-4D97-AF65-F5344CB8AC3E}">
        <p14:creationId xmlns:p14="http://schemas.microsoft.com/office/powerpoint/2010/main" val="288038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3"/>
          <p:cNvPicPr preferRelativeResize="0"/>
          <p:nvPr/>
        </p:nvPicPr>
        <p:blipFill rotWithShape="1">
          <a:blip r:embed="rId3">
            <a:alphaModFix/>
          </a:blip>
          <a:srcRect l="9091" r="9740" b="7562"/>
          <a:stretch/>
        </p:blipFill>
        <p:spPr>
          <a:xfrm>
            <a:off x="9542033" y="32273"/>
            <a:ext cx="6572922" cy="8610600"/>
          </a:xfrm>
          <a:prstGeom prst="rect">
            <a:avLst/>
          </a:prstGeom>
          <a:noFill/>
          <a:ln>
            <a:noFill/>
          </a:ln>
        </p:spPr>
      </p:pic>
      <p:sp>
        <p:nvSpPr>
          <p:cNvPr id="11" name="Text Placeholder 10"/>
          <p:cNvSpPr>
            <a:spLocks noGrp="1"/>
          </p:cNvSpPr>
          <p:nvPr>
            <p:ph type="body" idx="1"/>
          </p:nvPr>
        </p:nvSpPr>
        <p:spPr>
          <a:xfrm>
            <a:off x="724073" y="433895"/>
            <a:ext cx="4353537" cy="8064646"/>
          </a:xfrm>
        </p:spPr>
        <p:txBody>
          <a:bodyPr/>
          <a:lstStyle/>
          <a:p>
            <a:pPr marL="0" lvl="0" indent="0" algn="ctr">
              <a:spcBef>
                <a:spcPts val="0"/>
              </a:spcBef>
              <a:buClr>
                <a:srgbClr val="000000"/>
              </a:buClr>
              <a:buSzTx/>
              <a:buNone/>
            </a:pPr>
            <a:r>
              <a:rPr lang="en-US" sz="3200" b="1">
                <a:solidFill>
                  <a:srgbClr val="0033CC"/>
                </a:solidFill>
                <a:latin typeface="Times New Roman" panose="02020603050405020304" pitchFamily="18" charset="0"/>
              </a:rPr>
              <a:t>          </a:t>
            </a:r>
            <a:r>
              <a:rPr lang="vi-VN" sz="3600" b="1">
                <a:solidFill>
                  <a:srgbClr val="0000FF"/>
                </a:solidFill>
                <a:latin typeface="Times New Roman" panose="02020603050405020304" pitchFamily="18" charset="0"/>
              </a:rPr>
              <a:t>Hai bàn tay em</a:t>
            </a:r>
            <a:endParaRPr lang="en-US" sz="3600" b="1">
              <a:solidFill>
                <a:srgbClr val="0000FF"/>
              </a:solidFill>
              <a:latin typeface="Times New Roman" panose="02020603050405020304" pitchFamily="18" charset="0"/>
            </a:endParaRPr>
          </a:p>
          <a:p>
            <a:pPr marL="0" lvl="0" indent="0" algn="ctr">
              <a:spcBef>
                <a:spcPts val="0"/>
              </a:spcBef>
              <a:buClr>
                <a:srgbClr val="000000"/>
              </a:buClr>
              <a:buSzTx/>
              <a:buNone/>
            </a:pPr>
            <a:r>
              <a:rPr lang="en-US" sz="2800" i="1">
                <a:solidFill>
                  <a:srgbClr val="000000"/>
                </a:solidFill>
                <a:latin typeface="Times New Roman" panose="02020603050405020304" pitchFamily="18" charset="0"/>
              </a:rPr>
              <a:t>          </a:t>
            </a:r>
            <a:r>
              <a:rPr lang="vi-VN" sz="2800" i="1">
                <a:solidFill>
                  <a:srgbClr val="000000"/>
                </a:solidFill>
                <a:latin typeface="Times New Roman" panose="02020603050405020304" pitchFamily="18" charset="0"/>
              </a:rPr>
              <a:t>(Trích)</a:t>
            </a:r>
            <a:endParaRPr lang="en-US" sz="2800" i="1">
              <a:solidFill>
                <a:srgbClr val="000000"/>
              </a:solidFill>
            </a:endParaRPr>
          </a:p>
          <a:p>
            <a:pPr marL="0" lvl="0" indent="0">
              <a:spcBef>
                <a:spcPts val="0"/>
              </a:spcBef>
              <a:buClr>
                <a:srgbClr val="000000"/>
              </a:buClr>
              <a:buSzTx/>
              <a:buNone/>
            </a:pPr>
            <a:endParaRPr lang="en-US" sz="3200">
              <a:solidFill>
                <a:srgbClr val="00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Hai bàn tay em</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Như hoa đầu cành</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Hoa hồng hồng nụ</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Cánh tròn ngón xinh. </a:t>
            </a:r>
            <a:endParaRPr lang="en-US" sz="3200" b="1">
              <a:solidFill>
                <a:srgbClr val="FF0000"/>
              </a:solidFill>
            </a:endParaRPr>
          </a:p>
          <a:p>
            <a:pPr marL="0" lvl="0" indent="0">
              <a:spcBef>
                <a:spcPts val="0"/>
              </a:spcBef>
              <a:buClr>
                <a:srgbClr val="000000"/>
              </a:buClr>
              <a:buSzTx/>
              <a:buNone/>
            </a:pP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Đêm em nằm ngủ</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Hai hoa ngủ cùng</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Hoa thì bên má</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Hoa ấp cạnh lòng.</a:t>
            </a:r>
            <a:endParaRPr lang="en-US" sz="3200" b="1">
              <a:solidFill>
                <a:srgbClr val="FF0000"/>
              </a:solidFill>
            </a:endParaRPr>
          </a:p>
          <a:p>
            <a:pPr marL="0" lvl="0" indent="0">
              <a:spcBef>
                <a:spcPts val="0"/>
              </a:spcBef>
              <a:buClr>
                <a:srgbClr val="000000"/>
              </a:buClr>
              <a:buSzTx/>
              <a:buNone/>
            </a:pP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 Tay em đánh răng</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Răng trắng hoa nhài</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Tay em chải tóc</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Tóc ngời ánh mai.</a:t>
            </a:r>
            <a:endParaRPr lang="en-US" sz="3200" b="1">
              <a:solidFill>
                <a:srgbClr val="FF0000"/>
              </a:solidFill>
            </a:endParaRPr>
          </a:p>
          <a:p>
            <a:pPr marL="0" lvl="0" indent="0">
              <a:spcBef>
                <a:spcPts val="0"/>
              </a:spcBef>
              <a:buClr>
                <a:srgbClr val="000000"/>
              </a:buClr>
              <a:buSzTx/>
              <a:buNone/>
            </a:pPr>
            <a:endParaRPr lang="en-US" sz="3200">
              <a:solidFill>
                <a:srgbClr val="000000"/>
              </a:solidFill>
            </a:endParaRPr>
          </a:p>
        </p:txBody>
      </p:sp>
      <p:sp>
        <p:nvSpPr>
          <p:cNvPr id="12" name="Text Placeholder 11"/>
          <p:cNvSpPr>
            <a:spLocks noGrp="1"/>
          </p:cNvSpPr>
          <p:nvPr>
            <p:ph type="body" idx="2"/>
          </p:nvPr>
        </p:nvSpPr>
        <p:spPr>
          <a:xfrm>
            <a:off x="5130553" y="1929207"/>
            <a:ext cx="4358536" cy="6034617"/>
          </a:xfrm>
        </p:spPr>
        <p:txBody>
          <a:bodyPr/>
          <a:lstStyle/>
          <a:p>
            <a:pPr marL="0" lvl="0" indent="0">
              <a:spcBef>
                <a:spcPts val="0"/>
              </a:spcBef>
              <a:buClr>
                <a:srgbClr val="000000"/>
              </a:buClr>
              <a:buSzTx/>
              <a:buNone/>
            </a:pPr>
            <a:r>
              <a:rPr lang="vi-VN" sz="3200" b="1">
                <a:solidFill>
                  <a:srgbClr val="FF0000"/>
                </a:solidFill>
                <a:latin typeface="Times New Roman" panose="02020603050405020304" pitchFamily="18" charset="0"/>
              </a:rPr>
              <a:t>Giờ em ngồi học</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Bàn tay siêng năng</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Nở hoa trên giấy</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Từng hàng giăng giăng.</a:t>
            </a:r>
            <a:endParaRPr lang="en-US" sz="3200" b="1">
              <a:solidFill>
                <a:srgbClr val="FF0000"/>
              </a:solidFill>
            </a:endParaRPr>
          </a:p>
          <a:p>
            <a:pPr marL="0" lvl="0" indent="0">
              <a:spcBef>
                <a:spcPts val="0"/>
              </a:spcBef>
              <a:buClr>
                <a:srgbClr val="000000"/>
              </a:buClr>
              <a:buSzTx/>
              <a:buNone/>
            </a:pP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 Có khi một mình</a:t>
            </a:r>
            <a:endParaRPr lang="en-US" sz="3200" b="1">
              <a:solidFill>
                <a:srgbClr val="FF0000"/>
              </a:solidFill>
            </a:endParaRPr>
          </a:p>
          <a:p>
            <a:pPr marL="0" lvl="0" indent="0">
              <a:spcBef>
                <a:spcPts val="0"/>
              </a:spcBef>
              <a:buClr>
                <a:srgbClr val="000000"/>
              </a:buClr>
              <a:buSzTx/>
              <a:buNone/>
            </a:pPr>
            <a:r>
              <a:rPr lang="en-US" sz="3200" b="1">
                <a:solidFill>
                  <a:srgbClr val="FF0000"/>
                </a:solidFill>
              </a:rPr>
              <a:t> </a:t>
            </a:r>
            <a:r>
              <a:rPr lang="vi-VN" sz="3200" b="1">
                <a:solidFill>
                  <a:srgbClr val="FF0000"/>
                </a:solidFill>
                <a:latin typeface="Times New Roman" panose="02020603050405020304" pitchFamily="18" charset="0"/>
              </a:rPr>
              <a:t>Nhìn tay thủ thỉ:</a:t>
            </a:r>
            <a:endParaRPr lang="en-US" sz="3200" b="1">
              <a:solidFill>
                <a:srgbClr val="FF0000"/>
              </a:solidFill>
            </a:endParaRPr>
          </a:p>
          <a:p>
            <a:pPr marL="0" lvl="0" indent="0">
              <a:spcBef>
                <a:spcPts val="0"/>
              </a:spcBef>
              <a:buClr>
                <a:srgbClr val="000000"/>
              </a:buClr>
              <a:buSzTx/>
              <a:buNone/>
            </a:pPr>
            <a:r>
              <a:rPr lang="en-US" sz="3200" b="1">
                <a:solidFill>
                  <a:srgbClr val="FF0000"/>
                </a:solidFill>
              </a:rPr>
              <a:t>- </a:t>
            </a:r>
            <a:r>
              <a:rPr lang="vi-VN" sz="3200" b="1">
                <a:solidFill>
                  <a:srgbClr val="FF0000"/>
                </a:solidFill>
                <a:latin typeface="Times New Roman" panose="02020603050405020304" pitchFamily="18" charset="0"/>
              </a:rPr>
              <a:t>Em yêu em quý</a:t>
            </a:r>
            <a:endParaRPr lang="en-US" sz="3200" b="1">
              <a:solidFill>
                <a:srgbClr val="FF0000"/>
              </a:solidFill>
            </a:endParaRPr>
          </a:p>
          <a:p>
            <a:pPr marL="0" lvl="0" indent="0">
              <a:spcBef>
                <a:spcPts val="0"/>
              </a:spcBef>
              <a:buClr>
                <a:srgbClr val="000000"/>
              </a:buClr>
              <a:buSzTx/>
              <a:buNone/>
            </a:pPr>
            <a:r>
              <a:rPr lang="en-US" sz="3200" b="1">
                <a:solidFill>
                  <a:srgbClr val="FF0000"/>
                </a:solidFill>
              </a:rPr>
              <a:t> </a:t>
            </a:r>
            <a:r>
              <a:rPr lang="vi-VN" sz="3200" b="1">
                <a:solidFill>
                  <a:srgbClr val="FF0000"/>
                </a:solidFill>
                <a:latin typeface="Times New Roman" panose="02020603050405020304" pitchFamily="18" charset="0"/>
              </a:rPr>
              <a:t>Hai bàn tay em. </a:t>
            </a:r>
            <a:endParaRPr lang="en-US" sz="3200" b="1">
              <a:solidFill>
                <a:srgbClr val="FF0000"/>
              </a:solidFill>
              <a:latin typeface="Times New Roman" panose="02020603050405020304" pitchFamily="18" charset="0"/>
            </a:endParaRPr>
          </a:p>
          <a:p>
            <a:pPr marL="0" lvl="0" indent="0">
              <a:spcBef>
                <a:spcPts val="0"/>
              </a:spcBef>
              <a:buClr>
                <a:srgbClr val="000000"/>
              </a:buClr>
              <a:buSzTx/>
              <a:buNone/>
            </a:pPr>
            <a:endParaRPr lang="en-US" sz="3200" b="1">
              <a:solidFill>
                <a:srgbClr val="FF0000"/>
              </a:solidFill>
            </a:endParaRPr>
          </a:p>
          <a:p>
            <a:pPr marL="0" lvl="0" indent="0">
              <a:spcBef>
                <a:spcPts val="0"/>
              </a:spcBef>
              <a:buClr>
                <a:srgbClr val="000000"/>
              </a:buClr>
              <a:buSzTx/>
              <a:buNone/>
            </a:pPr>
            <a:r>
              <a:rPr lang="en-US" sz="1400" b="1">
                <a:solidFill>
                  <a:srgbClr val="FF0000"/>
                </a:solidFill>
              </a:rPr>
              <a:t>                                                 </a:t>
            </a:r>
            <a:r>
              <a:rPr lang="vi-VN" sz="2800" b="1">
                <a:solidFill>
                  <a:srgbClr val="0033CC"/>
                </a:solidFill>
                <a:latin typeface="+mj-lt"/>
              </a:rPr>
              <a:t>HUY CẬN</a:t>
            </a:r>
            <a:endParaRPr lang="en-US" sz="2800" b="1">
              <a:solidFill>
                <a:srgbClr val="0033CC"/>
              </a:solidFill>
              <a:latin typeface="+mj-lt"/>
            </a:endParaRPr>
          </a:p>
          <a:p>
            <a:pPr lvl="0">
              <a:buClr>
                <a:srgbClr val="000000"/>
              </a:buClr>
            </a:pPr>
            <a:endParaRPr lang="en-US">
              <a:solidFill>
                <a:srgbClr val="000000"/>
              </a:solidFill>
            </a:endParaRPr>
          </a:p>
          <a:p>
            <a:endParaRPr lang="en-US"/>
          </a:p>
        </p:txBody>
      </p:sp>
    </p:spTree>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8" name="Google Shape;168;p5"/>
          <p:cNvSpPr/>
          <p:nvPr/>
        </p:nvSpPr>
        <p:spPr>
          <a:xfrm>
            <a:off x="1356519" y="1752600"/>
            <a:ext cx="6781801"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170" name="Google Shape;170;p5"/>
          <p:cNvSpPr/>
          <p:nvPr/>
        </p:nvSpPr>
        <p:spPr>
          <a:xfrm>
            <a:off x="2237503" y="3033048"/>
            <a:ext cx="4234023"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00FF"/>
                </a:solidFill>
                <a:latin typeface="Times New Roman"/>
                <a:ea typeface="Times New Roman"/>
                <a:cs typeface="Times New Roman"/>
                <a:sym typeface="Times New Roman"/>
              </a:rPr>
              <a:t>Có khi một mình</a:t>
            </a:r>
            <a:endParaRPr>
              <a:solidFill>
                <a:srgbClr val="FF0000"/>
              </a:solidFill>
            </a:endParaRPr>
          </a:p>
          <a:p>
            <a:pPr marL="0" marR="0" lvl="0" indent="0" algn="l" rtl="0">
              <a:spcBef>
                <a:spcPts val="0"/>
              </a:spcBef>
              <a:spcAft>
                <a:spcPts val="0"/>
              </a:spcAft>
              <a:buNone/>
            </a:pPr>
            <a:r>
              <a:rPr lang="en-US" sz="3600" b="1">
                <a:solidFill>
                  <a:srgbClr val="0000FF"/>
                </a:solidFill>
                <a:latin typeface="Times New Roman"/>
                <a:ea typeface="Times New Roman"/>
                <a:cs typeface="Times New Roman"/>
                <a:sym typeface="Times New Roman"/>
              </a:rPr>
              <a:t>Nhìn tay thủ thỉ: </a:t>
            </a:r>
            <a:endParaRPr>
              <a:solidFill>
                <a:srgbClr val="FF0000"/>
              </a:solidFill>
            </a:endParaRPr>
          </a:p>
          <a:p>
            <a:pPr marL="0" marR="0" lvl="0" indent="0" algn="l" rtl="0">
              <a:spcBef>
                <a:spcPts val="0"/>
              </a:spcBef>
              <a:spcAft>
                <a:spcPts val="0"/>
              </a:spcAft>
              <a:buNone/>
            </a:pPr>
            <a:r>
              <a:rPr lang="en-US" sz="3600" b="1">
                <a:solidFill>
                  <a:srgbClr val="0000FF"/>
                </a:solidFill>
                <a:latin typeface="Times New Roman"/>
                <a:ea typeface="Times New Roman"/>
                <a:cs typeface="Times New Roman"/>
                <a:sym typeface="Times New Roman"/>
              </a:rPr>
              <a:t>- Em yêu   em quý</a:t>
            </a:r>
            <a:endParaRPr>
              <a:solidFill>
                <a:srgbClr val="FF0000"/>
              </a:solidFill>
            </a:endParaRPr>
          </a:p>
          <a:p>
            <a:pPr marL="0" marR="0" lvl="0" indent="0" algn="l" rtl="0">
              <a:spcBef>
                <a:spcPts val="0"/>
              </a:spcBef>
              <a:spcAft>
                <a:spcPts val="0"/>
              </a:spcAft>
              <a:buNone/>
            </a:pPr>
            <a:r>
              <a:rPr lang="en-US" sz="3600" b="1">
                <a:solidFill>
                  <a:srgbClr val="0000FF"/>
                </a:solidFill>
                <a:latin typeface="Times New Roman"/>
                <a:ea typeface="Times New Roman"/>
                <a:cs typeface="Times New Roman"/>
                <a:sym typeface="Times New Roman"/>
              </a:rPr>
              <a:t> Hai bàn tay em</a:t>
            </a:r>
            <a:r>
              <a:rPr lang="en-US" sz="3600" b="1">
                <a:solidFill>
                  <a:srgbClr val="FF0000"/>
                </a:solidFill>
                <a:latin typeface="Times New Roman"/>
                <a:ea typeface="Times New Roman"/>
                <a:cs typeface="Times New Roman"/>
                <a:sym typeface="Times New Roman"/>
              </a:rPr>
              <a:t>.</a:t>
            </a:r>
            <a:endParaRPr/>
          </a:p>
        </p:txBody>
      </p:sp>
      <p:sp>
        <p:nvSpPr>
          <p:cNvPr id="179" name="Google Shape;179;p5"/>
          <p:cNvSpPr txBox="1"/>
          <p:nvPr/>
        </p:nvSpPr>
        <p:spPr>
          <a:xfrm>
            <a:off x="6937792" y="55781"/>
            <a:ext cx="2300566"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182" name="Google Shape;182;p5"/>
          <p:cNvSpPr txBox="1"/>
          <p:nvPr/>
        </p:nvSpPr>
        <p:spPr>
          <a:xfrm>
            <a:off x="4493829" y="1555637"/>
            <a:ext cx="260678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00CC"/>
                </a:solidFill>
                <a:latin typeface="Times New Roman"/>
                <a:ea typeface="Times New Roman"/>
                <a:cs typeface="Times New Roman"/>
                <a:sym typeface="Times New Roman"/>
              </a:rPr>
              <a:t>giăng giăng, </a:t>
            </a:r>
            <a:endParaRPr sz="3600" b="1">
              <a:solidFill>
                <a:srgbClr val="0000CC"/>
              </a:solidFill>
              <a:latin typeface="Arial"/>
              <a:ea typeface="Arial"/>
              <a:cs typeface="Arial"/>
              <a:sym typeface="Arial"/>
            </a:endParaRPr>
          </a:p>
        </p:txBody>
      </p:sp>
      <p:sp>
        <p:nvSpPr>
          <p:cNvPr id="183" name="Google Shape;183;p5"/>
          <p:cNvSpPr txBox="1"/>
          <p:nvPr/>
        </p:nvSpPr>
        <p:spPr>
          <a:xfrm>
            <a:off x="1934742" y="1583302"/>
            <a:ext cx="241977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00FF"/>
                </a:solidFill>
                <a:latin typeface="Times New Roman"/>
                <a:ea typeface="Times New Roman"/>
                <a:cs typeface="Times New Roman"/>
                <a:sym typeface="Times New Roman"/>
              </a:rPr>
              <a:t>s</a:t>
            </a:r>
            <a:r>
              <a:rPr lang="en-US" sz="3600" b="1">
                <a:solidFill>
                  <a:srgbClr val="0000CC"/>
                </a:solidFill>
                <a:latin typeface="Times New Roman"/>
                <a:ea typeface="Times New Roman"/>
                <a:cs typeface="Times New Roman"/>
                <a:sym typeface="Times New Roman"/>
              </a:rPr>
              <a:t>iêng năng, </a:t>
            </a:r>
            <a:endParaRPr sz="3600" b="1">
              <a:solidFill>
                <a:srgbClr val="0000CC"/>
              </a:solidFill>
              <a:latin typeface="Arial"/>
              <a:ea typeface="Arial"/>
              <a:cs typeface="Arial"/>
              <a:sym typeface="Arial"/>
            </a:endParaRPr>
          </a:p>
        </p:txBody>
      </p:sp>
      <p:sp>
        <p:nvSpPr>
          <p:cNvPr id="184" name="Google Shape;184;p5"/>
          <p:cNvSpPr txBox="1"/>
          <p:nvPr/>
        </p:nvSpPr>
        <p:spPr>
          <a:xfrm>
            <a:off x="6976552" y="1583300"/>
            <a:ext cx="26067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00CC"/>
                </a:solidFill>
                <a:latin typeface="Times New Roman"/>
                <a:ea typeface="Times New Roman"/>
                <a:cs typeface="Times New Roman"/>
                <a:sym typeface="Times New Roman"/>
              </a:rPr>
              <a:t>thủ thỉ,</a:t>
            </a:r>
            <a:endParaRPr sz="3600" b="1">
              <a:solidFill>
                <a:srgbClr val="0000CC"/>
              </a:solidFill>
              <a:latin typeface="Arial"/>
              <a:ea typeface="Arial"/>
              <a:cs typeface="Arial"/>
              <a:sym typeface="Arial"/>
            </a:endParaRPr>
          </a:p>
        </p:txBody>
      </p:sp>
      <p:sp>
        <p:nvSpPr>
          <p:cNvPr id="3" name="Rectangle 2"/>
          <p:cNvSpPr/>
          <p:nvPr/>
        </p:nvSpPr>
        <p:spPr>
          <a:xfrm>
            <a:off x="8716543" y="1583300"/>
            <a:ext cx="2377574" cy="646331"/>
          </a:xfrm>
          <a:prstGeom prst="rect">
            <a:avLst/>
          </a:prstGeom>
        </p:spPr>
        <p:txBody>
          <a:bodyPr wrap="none">
            <a:spAutoFit/>
          </a:bodyPr>
          <a:lstStyle/>
          <a:p>
            <a:pPr lvl="0"/>
            <a:r>
              <a:rPr lang="en-US" sz="3600" b="1">
                <a:solidFill>
                  <a:srgbClr val="0033CC"/>
                </a:solidFill>
                <a:latin typeface="Times New Roman"/>
                <a:ea typeface="Times New Roman"/>
                <a:cs typeface="Times New Roman"/>
                <a:sym typeface="Times New Roman"/>
              </a:rPr>
              <a:t>ngón xinh, </a:t>
            </a:r>
            <a:endParaRPr lang="en-US" sz="3600" b="1">
              <a:solidFill>
                <a:srgbClr val="0033CC"/>
              </a:solidFill>
            </a:endParaRPr>
          </a:p>
        </p:txBody>
      </p:sp>
      <p:sp>
        <p:nvSpPr>
          <p:cNvPr id="4" name="Rectangle 3"/>
          <p:cNvSpPr/>
          <p:nvPr/>
        </p:nvSpPr>
        <p:spPr>
          <a:xfrm>
            <a:off x="10859258" y="1583301"/>
            <a:ext cx="1826141" cy="646331"/>
          </a:xfrm>
          <a:prstGeom prst="rect">
            <a:avLst/>
          </a:prstGeom>
        </p:spPr>
        <p:txBody>
          <a:bodyPr wrap="none">
            <a:spAutoFit/>
          </a:bodyPr>
          <a:lstStyle/>
          <a:p>
            <a:pPr lvl="0"/>
            <a:r>
              <a:rPr lang="en-US" sz="3600" b="1">
                <a:solidFill>
                  <a:srgbClr val="0033CC"/>
                </a:solidFill>
                <a:latin typeface="Times New Roman"/>
                <a:ea typeface="Times New Roman"/>
                <a:cs typeface="Times New Roman"/>
                <a:sym typeface="Times New Roman"/>
              </a:rPr>
              <a:t>chải tóc </a:t>
            </a:r>
            <a:endParaRPr lang="en-US" sz="3600" b="1">
              <a:solidFill>
                <a:srgbClr val="0033CC"/>
              </a:solidFill>
            </a:endParaRPr>
          </a:p>
        </p:txBody>
      </p:sp>
      <p:sp>
        <p:nvSpPr>
          <p:cNvPr id="18" name="Google Shape;170;p5">
            <a:extLst>
              <a:ext uri="{FF2B5EF4-FFF2-40B4-BE49-F238E27FC236}">
                <a16:creationId xmlns:a16="http://schemas.microsoft.com/office/drawing/2014/main" id="{0A58A335-8279-4DF8-85C8-558216987990}"/>
              </a:ext>
            </a:extLst>
          </p:cNvPr>
          <p:cNvSpPr/>
          <p:nvPr/>
        </p:nvSpPr>
        <p:spPr>
          <a:xfrm>
            <a:off x="8531037" y="4679809"/>
            <a:ext cx="5715000"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7" name="Picture 6">
            <a:extLst>
              <a:ext uri="{FF2B5EF4-FFF2-40B4-BE49-F238E27FC236}">
                <a16:creationId xmlns:a16="http://schemas.microsoft.com/office/drawing/2014/main" id="{42CFC5DF-F567-43F6-A4EC-DF3039627346}"/>
              </a:ext>
            </a:extLst>
          </p:cNvPr>
          <p:cNvPicPr>
            <a:picLocks noChangeAspect="1"/>
          </p:cNvPicPr>
          <p:nvPr/>
        </p:nvPicPr>
        <p:blipFill>
          <a:blip r:embed="rId3"/>
          <a:stretch>
            <a:fillRect/>
          </a:stretch>
        </p:blipFill>
        <p:spPr>
          <a:xfrm>
            <a:off x="7908966" y="2906191"/>
            <a:ext cx="7481454" cy="4162707"/>
          </a:xfrm>
          <a:prstGeom prst="rect">
            <a:avLst/>
          </a:prstGeom>
        </p:spPr>
      </p:pic>
      <p:sp>
        <p:nvSpPr>
          <p:cNvPr id="24" name="Google Shape;170;p5">
            <a:extLst>
              <a:ext uri="{FF2B5EF4-FFF2-40B4-BE49-F238E27FC236}">
                <a16:creationId xmlns:a16="http://schemas.microsoft.com/office/drawing/2014/main" id="{4E4B6780-80DC-4011-9C1D-C95E701EDBC2}"/>
              </a:ext>
            </a:extLst>
          </p:cNvPr>
          <p:cNvSpPr/>
          <p:nvPr/>
        </p:nvSpPr>
        <p:spPr>
          <a:xfrm>
            <a:off x="2237502" y="3033048"/>
            <a:ext cx="4234023"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00FF"/>
                </a:solidFill>
                <a:latin typeface="Times New Roman"/>
                <a:ea typeface="Times New Roman"/>
                <a:cs typeface="Times New Roman"/>
                <a:sym typeface="Times New Roman"/>
              </a:rPr>
              <a:t>Có khi một mình</a:t>
            </a:r>
            <a:r>
              <a:rPr lang="en-US" sz="3600" b="1">
                <a:solidFill>
                  <a:srgbClr val="FF0000"/>
                </a:solidFill>
                <a:latin typeface="Times New Roman"/>
                <a:ea typeface="Times New Roman"/>
                <a:cs typeface="Times New Roman"/>
                <a:sym typeface="Times New Roman"/>
              </a:rPr>
              <a:t>/</a:t>
            </a:r>
            <a:endParaRPr>
              <a:solidFill>
                <a:srgbClr val="FF0000"/>
              </a:solidFill>
            </a:endParaRPr>
          </a:p>
          <a:p>
            <a:pPr marL="0" marR="0" lvl="0" indent="0" algn="l" rtl="0">
              <a:spcBef>
                <a:spcPts val="0"/>
              </a:spcBef>
              <a:spcAft>
                <a:spcPts val="0"/>
              </a:spcAft>
              <a:buNone/>
            </a:pPr>
            <a:r>
              <a:rPr lang="en-US" sz="3600" b="1">
                <a:solidFill>
                  <a:srgbClr val="0000FF"/>
                </a:solidFill>
                <a:latin typeface="Times New Roman"/>
                <a:ea typeface="Times New Roman"/>
                <a:cs typeface="Times New Roman"/>
                <a:sym typeface="Times New Roman"/>
              </a:rPr>
              <a:t>Nhìn tay thủ thỉ: </a:t>
            </a:r>
            <a:r>
              <a:rPr lang="en-US" sz="3600" b="1">
                <a:solidFill>
                  <a:srgbClr val="FF0000"/>
                </a:solidFill>
                <a:latin typeface="Times New Roman"/>
                <a:ea typeface="Times New Roman"/>
                <a:cs typeface="Times New Roman"/>
                <a:sym typeface="Times New Roman"/>
              </a:rPr>
              <a:t>/</a:t>
            </a:r>
            <a:endParaRPr>
              <a:solidFill>
                <a:srgbClr val="FF0000"/>
              </a:solidFill>
            </a:endParaRPr>
          </a:p>
          <a:p>
            <a:pPr marL="0" marR="0" lvl="0" indent="0" algn="l" rtl="0">
              <a:spcBef>
                <a:spcPts val="0"/>
              </a:spcBef>
              <a:spcAft>
                <a:spcPts val="0"/>
              </a:spcAft>
              <a:buNone/>
            </a:pPr>
            <a:r>
              <a:rPr lang="en-US" sz="3600" b="1">
                <a:solidFill>
                  <a:srgbClr val="0000FF"/>
                </a:solidFill>
                <a:latin typeface="Times New Roman"/>
                <a:ea typeface="Times New Roman"/>
                <a:cs typeface="Times New Roman"/>
                <a:sym typeface="Times New Roman"/>
              </a:rPr>
              <a:t>- Em yêu </a:t>
            </a:r>
            <a:r>
              <a:rPr lang="en-US" sz="3600" b="1">
                <a:solidFill>
                  <a:srgbClr val="FF0000"/>
                </a:solidFill>
                <a:latin typeface="Times New Roman"/>
                <a:ea typeface="Times New Roman"/>
                <a:cs typeface="Times New Roman"/>
                <a:sym typeface="Times New Roman"/>
              </a:rPr>
              <a:t>/</a:t>
            </a:r>
            <a:r>
              <a:rPr lang="en-US" sz="3600" b="1">
                <a:solidFill>
                  <a:srgbClr val="0000FF"/>
                </a:solidFill>
                <a:latin typeface="Times New Roman"/>
                <a:ea typeface="Times New Roman"/>
                <a:cs typeface="Times New Roman"/>
                <a:sym typeface="Times New Roman"/>
              </a:rPr>
              <a:t> em quý</a:t>
            </a:r>
            <a:r>
              <a:rPr lang="en-US" sz="3600" b="1">
                <a:solidFill>
                  <a:srgbClr val="FF0000"/>
                </a:solidFill>
                <a:latin typeface="Times New Roman"/>
                <a:ea typeface="Times New Roman"/>
                <a:cs typeface="Times New Roman"/>
                <a:sym typeface="Times New Roman"/>
              </a:rPr>
              <a:t>/</a:t>
            </a:r>
            <a:endParaRPr>
              <a:solidFill>
                <a:srgbClr val="FF0000"/>
              </a:solidFill>
            </a:endParaRPr>
          </a:p>
          <a:p>
            <a:pPr marL="0" marR="0" lvl="0" indent="0" algn="l" rtl="0">
              <a:spcBef>
                <a:spcPts val="0"/>
              </a:spcBef>
              <a:spcAft>
                <a:spcPts val="0"/>
              </a:spcAft>
              <a:buNone/>
            </a:pPr>
            <a:r>
              <a:rPr lang="en-US" sz="3600" b="1">
                <a:solidFill>
                  <a:srgbClr val="0000FF"/>
                </a:solidFill>
                <a:latin typeface="Times New Roman"/>
                <a:ea typeface="Times New Roman"/>
                <a:cs typeface="Times New Roman"/>
                <a:sym typeface="Times New Roman"/>
              </a:rPr>
              <a:t> Hai bàn tay em</a:t>
            </a:r>
            <a:r>
              <a:rPr lang="en-US" sz="3600" b="1">
                <a:solidFill>
                  <a:srgbClr val="FF0000"/>
                </a:solidFill>
                <a:latin typeface="Times New Roman"/>
                <a:ea typeface="Times New Roman"/>
                <a:cs typeface="Times New Roman"/>
                <a:sym typeface="Times New Roman"/>
              </a:rPr>
              <a:t>.//</a:t>
            </a:r>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blinds(horizontal)">
                                      <p:cBhvr>
                                        <p:cTn id="7" dur="500"/>
                                        <p:tgtEl>
                                          <p:spTgt spid="18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2"/>
                                        </p:tgtEl>
                                        <p:attrNameLst>
                                          <p:attrName>style.visibility</p:attrName>
                                        </p:attrNameLst>
                                      </p:cBhvr>
                                      <p:to>
                                        <p:strVal val="visible"/>
                                      </p:to>
                                    </p:set>
                                    <p:animEffect transition="in" filter="blinds(horizontal)">
                                      <p:cBhvr>
                                        <p:cTn id="10" dur="500"/>
                                        <p:tgtEl>
                                          <p:spTgt spid="18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4"/>
                                        </p:tgtEl>
                                        <p:attrNameLst>
                                          <p:attrName>style.visibility</p:attrName>
                                        </p:attrNameLst>
                                      </p:cBhvr>
                                      <p:to>
                                        <p:strVal val="visible"/>
                                      </p:to>
                                    </p:set>
                                    <p:animEffect transition="in" filter="blinds(horizontal)">
                                      <p:cBhvr>
                                        <p:cTn id="13" dur="500"/>
                                        <p:tgtEl>
                                          <p:spTgt spid="18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70">
                                            <p:txEl>
                                              <p:pRg st="0" end="0"/>
                                            </p:txEl>
                                          </p:spTgt>
                                        </p:tgtEl>
                                        <p:attrNameLst>
                                          <p:attrName>style.visibility</p:attrName>
                                        </p:attrNameLst>
                                      </p:cBhvr>
                                      <p:to>
                                        <p:strVal val="visible"/>
                                      </p:to>
                                    </p:set>
                                    <p:animEffect transition="in" filter="circle(in)">
                                      <p:cBhvr>
                                        <p:cTn id="28" dur="2000"/>
                                        <p:tgtEl>
                                          <p:spTgt spid="170">
                                            <p:txEl>
                                              <p:pRg st="0" end="0"/>
                                            </p:txEl>
                                          </p:spTgt>
                                        </p:tgtEl>
                                      </p:cBhvr>
                                    </p:animEffect>
                                  </p:childTnLst>
                                </p:cTn>
                              </p:par>
                              <p:par>
                                <p:cTn id="29" presetID="6" presetClass="entr" presetSubtype="16" fill="hold" nodeType="withEffect">
                                  <p:stCondLst>
                                    <p:cond delay="0"/>
                                  </p:stCondLst>
                                  <p:childTnLst>
                                    <p:set>
                                      <p:cBhvr>
                                        <p:cTn id="30" dur="1" fill="hold">
                                          <p:stCondLst>
                                            <p:cond delay="0"/>
                                          </p:stCondLst>
                                        </p:cTn>
                                        <p:tgtEl>
                                          <p:spTgt spid="170">
                                            <p:txEl>
                                              <p:pRg st="1" end="1"/>
                                            </p:txEl>
                                          </p:spTgt>
                                        </p:tgtEl>
                                        <p:attrNameLst>
                                          <p:attrName>style.visibility</p:attrName>
                                        </p:attrNameLst>
                                      </p:cBhvr>
                                      <p:to>
                                        <p:strVal val="visible"/>
                                      </p:to>
                                    </p:set>
                                    <p:animEffect transition="in" filter="circle(in)">
                                      <p:cBhvr>
                                        <p:cTn id="31" dur="2000"/>
                                        <p:tgtEl>
                                          <p:spTgt spid="170">
                                            <p:txEl>
                                              <p:pRg st="1" end="1"/>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170">
                                            <p:txEl>
                                              <p:pRg st="2" end="2"/>
                                            </p:txEl>
                                          </p:spTgt>
                                        </p:tgtEl>
                                        <p:attrNameLst>
                                          <p:attrName>style.visibility</p:attrName>
                                        </p:attrNameLst>
                                      </p:cBhvr>
                                      <p:to>
                                        <p:strVal val="visible"/>
                                      </p:to>
                                    </p:set>
                                    <p:animEffect transition="in" filter="circle(in)">
                                      <p:cBhvr>
                                        <p:cTn id="34" dur="2000"/>
                                        <p:tgtEl>
                                          <p:spTgt spid="170">
                                            <p:txEl>
                                              <p:pRg st="2" end="2"/>
                                            </p:txEl>
                                          </p:spTgt>
                                        </p:tgtEl>
                                      </p:cBhvr>
                                    </p:animEffect>
                                  </p:childTnLst>
                                </p:cTn>
                              </p:par>
                              <p:par>
                                <p:cTn id="35" presetID="6" presetClass="entr" presetSubtype="16" fill="hold" nodeType="withEffect">
                                  <p:stCondLst>
                                    <p:cond delay="0"/>
                                  </p:stCondLst>
                                  <p:childTnLst>
                                    <p:set>
                                      <p:cBhvr>
                                        <p:cTn id="36" dur="1" fill="hold">
                                          <p:stCondLst>
                                            <p:cond delay="0"/>
                                          </p:stCondLst>
                                        </p:cTn>
                                        <p:tgtEl>
                                          <p:spTgt spid="170">
                                            <p:txEl>
                                              <p:pRg st="3" end="3"/>
                                            </p:txEl>
                                          </p:spTgt>
                                        </p:tgtEl>
                                        <p:attrNameLst>
                                          <p:attrName>style.visibility</p:attrName>
                                        </p:attrNameLst>
                                      </p:cBhvr>
                                      <p:to>
                                        <p:strVal val="visible"/>
                                      </p:to>
                                    </p:set>
                                    <p:animEffect transition="in" filter="circle(in)">
                                      <p:cBhvr>
                                        <p:cTn id="37" dur="2000"/>
                                        <p:tgtEl>
                                          <p:spTgt spid="17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circle(in)">
                                      <p:cBhvr>
                                        <p:cTn id="42" dur="2000"/>
                                        <p:tgtEl>
                                          <p:spTgt spid="24">
                                            <p:txEl>
                                              <p:pRg st="0" end="0"/>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24">
                                            <p:txEl>
                                              <p:pRg st="1" end="1"/>
                                            </p:txEl>
                                          </p:spTgt>
                                        </p:tgtEl>
                                        <p:attrNameLst>
                                          <p:attrName>style.visibility</p:attrName>
                                        </p:attrNameLst>
                                      </p:cBhvr>
                                      <p:to>
                                        <p:strVal val="visible"/>
                                      </p:to>
                                    </p:set>
                                    <p:animEffect transition="in" filter="circle(in)">
                                      <p:cBhvr>
                                        <p:cTn id="45" dur="2000"/>
                                        <p:tgtEl>
                                          <p:spTgt spid="24">
                                            <p:txEl>
                                              <p:pRg st="1" end="1"/>
                                            </p:txEl>
                                          </p:spTgt>
                                        </p:tgtEl>
                                      </p:cBhvr>
                                    </p:animEffect>
                                  </p:childTnLst>
                                </p:cTn>
                              </p:par>
                              <p:par>
                                <p:cTn id="46" presetID="6" presetClass="entr" presetSubtype="16" fill="hold" nodeType="withEffect">
                                  <p:stCondLst>
                                    <p:cond delay="0"/>
                                  </p:stCondLst>
                                  <p:childTnLst>
                                    <p:set>
                                      <p:cBhvr>
                                        <p:cTn id="47" dur="1" fill="hold">
                                          <p:stCondLst>
                                            <p:cond delay="0"/>
                                          </p:stCondLst>
                                        </p:cTn>
                                        <p:tgtEl>
                                          <p:spTgt spid="24">
                                            <p:txEl>
                                              <p:pRg st="2" end="2"/>
                                            </p:txEl>
                                          </p:spTgt>
                                        </p:tgtEl>
                                        <p:attrNameLst>
                                          <p:attrName>style.visibility</p:attrName>
                                        </p:attrNameLst>
                                      </p:cBhvr>
                                      <p:to>
                                        <p:strVal val="visible"/>
                                      </p:to>
                                    </p:set>
                                    <p:animEffect transition="in" filter="circle(in)">
                                      <p:cBhvr>
                                        <p:cTn id="48" dur="2000"/>
                                        <p:tgtEl>
                                          <p:spTgt spid="24">
                                            <p:txEl>
                                              <p:pRg st="2" end="2"/>
                                            </p:txEl>
                                          </p:spTgt>
                                        </p:tgtEl>
                                      </p:cBhvr>
                                    </p:animEffect>
                                  </p:childTnLst>
                                </p:cTn>
                              </p:par>
                              <p:par>
                                <p:cTn id="49" presetID="6" presetClass="entr" presetSubtype="16" fill="hold" nodeType="withEffect">
                                  <p:stCondLst>
                                    <p:cond delay="0"/>
                                  </p:stCondLst>
                                  <p:childTnLst>
                                    <p:set>
                                      <p:cBhvr>
                                        <p:cTn id="50" dur="1" fill="hold">
                                          <p:stCondLst>
                                            <p:cond delay="0"/>
                                          </p:stCondLst>
                                        </p:cTn>
                                        <p:tgtEl>
                                          <p:spTgt spid="24">
                                            <p:txEl>
                                              <p:pRg st="3" end="3"/>
                                            </p:txEl>
                                          </p:spTgt>
                                        </p:tgtEl>
                                        <p:attrNameLst>
                                          <p:attrName>style.visibility</p:attrName>
                                        </p:attrNameLst>
                                      </p:cBhvr>
                                      <p:to>
                                        <p:strVal val="visible"/>
                                      </p:to>
                                    </p:set>
                                    <p:animEffect transition="in" filter="circle(in)">
                                      <p:cBhvr>
                                        <p:cTn id="51" dur="20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p:bldP spid="183" grpId="0"/>
      <p:bldP spid="184"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3"/>
          <p:cNvPicPr preferRelativeResize="0"/>
          <p:nvPr/>
        </p:nvPicPr>
        <p:blipFill rotWithShape="1">
          <a:blip r:embed="rId3">
            <a:alphaModFix/>
          </a:blip>
          <a:srcRect l="9091" r="9740" b="7562"/>
          <a:stretch/>
        </p:blipFill>
        <p:spPr>
          <a:xfrm>
            <a:off x="9542033" y="32273"/>
            <a:ext cx="6572922" cy="8610600"/>
          </a:xfrm>
          <a:prstGeom prst="rect">
            <a:avLst/>
          </a:prstGeom>
          <a:noFill/>
          <a:ln>
            <a:noFill/>
          </a:ln>
        </p:spPr>
      </p:pic>
      <p:sp>
        <p:nvSpPr>
          <p:cNvPr id="11" name="Text Placeholder 10"/>
          <p:cNvSpPr>
            <a:spLocks noGrp="1"/>
          </p:cNvSpPr>
          <p:nvPr>
            <p:ph type="body" idx="1"/>
          </p:nvPr>
        </p:nvSpPr>
        <p:spPr>
          <a:xfrm>
            <a:off x="724073" y="433895"/>
            <a:ext cx="4353537" cy="8064646"/>
          </a:xfrm>
        </p:spPr>
        <p:txBody>
          <a:bodyPr/>
          <a:lstStyle/>
          <a:p>
            <a:pPr marL="0" lvl="0" indent="0" algn="ctr">
              <a:spcBef>
                <a:spcPts val="0"/>
              </a:spcBef>
              <a:buClr>
                <a:srgbClr val="000000"/>
              </a:buClr>
              <a:buSzTx/>
              <a:buNone/>
            </a:pPr>
            <a:r>
              <a:rPr lang="en-US" sz="3200" b="1">
                <a:solidFill>
                  <a:srgbClr val="0033CC"/>
                </a:solidFill>
                <a:latin typeface="Times New Roman" panose="02020603050405020304" pitchFamily="18" charset="0"/>
              </a:rPr>
              <a:t>          </a:t>
            </a:r>
            <a:r>
              <a:rPr lang="vi-VN" sz="3600" b="1">
                <a:solidFill>
                  <a:srgbClr val="0000FF"/>
                </a:solidFill>
                <a:latin typeface="Times New Roman" panose="02020603050405020304" pitchFamily="18" charset="0"/>
              </a:rPr>
              <a:t>Hai bàn tay em</a:t>
            </a:r>
            <a:endParaRPr lang="en-US" sz="3600" b="1">
              <a:solidFill>
                <a:srgbClr val="0000FF"/>
              </a:solidFill>
              <a:latin typeface="Times New Roman" panose="02020603050405020304" pitchFamily="18" charset="0"/>
            </a:endParaRPr>
          </a:p>
          <a:p>
            <a:pPr marL="0" lvl="0" indent="0" algn="ctr">
              <a:spcBef>
                <a:spcPts val="0"/>
              </a:spcBef>
              <a:buClr>
                <a:srgbClr val="000000"/>
              </a:buClr>
              <a:buSzTx/>
              <a:buNone/>
            </a:pPr>
            <a:r>
              <a:rPr lang="en-US" sz="2800" i="1">
                <a:solidFill>
                  <a:srgbClr val="000000"/>
                </a:solidFill>
                <a:latin typeface="Times New Roman" panose="02020603050405020304" pitchFamily="18" charset="0"/>
              </a:rPr>
              <a:t>          </a:t>
            </a:r>
            <a:r>
              <a:rPr lang="vi-VN" sz="2800" i="1">
                <a:solidFill>
                  <a:srgbClr val="000000"/>
                </a:solidFill>
                <a:latin typeface="Times New Roman" panose="02020603050405020304" pitchFamily="18" charset="0"/>
              </a:rPr>
              <a:t>(Trích)</a:t>
            </a:r>
            <a:endParaRPr lang="en-US" sz="2800" i="1">
              <a:solidFill>
                <a:srgbClr val="000000"/>
              </a:solidFill>
            </a:endParaRPr>
          </a:p>
          <a:p>
            <a:pPr marL="0" lvl="0" indent="0">
              <a:spcBef>
                <a:spcPts val="0"/>
              </a:spcBef>
              <a:buClr>
                <a:srgbClr val="000000"/>
              </a:buClr>
              <a:buSzTx/>
              <a:buNone/>
            </a:pPr>
            <a:endParaRPr lang="en-US" sz="3200">
              <a:solidFill>
                <a:srgbClr val="00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Hai bàn tay em</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Như hoa đầu cành</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Hoa hồng hồng nụ</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Cánh tròn ngón xinh. </a:t>
            </a:r>
            <a:endParaRPr lang="en-US" sz="3200" b="1">
              <a:solidFill>
                <a:srgbClr val="FF0000"/>
              </a:solidFill>
            </a:endParaRPr>
          </a:p>
          <a:p>
            <a:pPr marL="0" lvl="0" indent="0">
              <a:spcBef>
                <a:spcPts val="0"/>
              </a:spcBef>
              <a:buClr>
                <a:srgbClr val="000000"/>
              </a:buClr>
              <a:buSzTx/>
              <a:buNone/>
            </a:pP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Đêm em nằm ngủ</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Hai hoa ngủ cùng</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Hoa thì bên má</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Hoa ấp cạnh lòng.</a:t>
            </a:r>
            <a:endParaRPr lang="en-US" sz="3200" b="1">
              <a:solidFill>
                <a:srgbClr val="FF0000"/>
              </a:solidFill>
            </a:endParaRPr>
          </a:p>
          <a:p>
            <a:pPr marL="0" lvl="0" indent="0">
              <a:spcBef>
                <a:spcPts val="0"/>
              </a:spcBef>
              <a:buClr>
                <a:srgbClr val="000000"/>
              </a:buClr>
              <a:buSzTx/>
              <a:buNone/>
            </a:pP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 Tay em đánh răng</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Răng trắng hoa nhài</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Tay em chải tóc</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Tóc ngời ánh mai.</a:t>
            </a:r>
            <a:endParaRPr lang="en-US" sz="3200" b="1">
              <a:solidFill>
                <a:srgbClr val="FF0000"/>
              </a:solidFill>
            </a:endParaRPr>
          </a:p>
          <a:p>
            <a:pPr marL="0" lvl="0" indent="0">
              <a:spcBef>
                <a:spcPts val="0"/>
              </a:spcBef>
              <a:buClr>
                <a:srgbClr val="000000"/>
              </a:buClr>
              <a:buSzTx/>
              <a:buNone/>
            </a:pPr>
            <a:endParaRPr lang="en-US" sz="3200">
              <a:solidFill>
                <a:srgbClr val="000000"/>
              </a:solidFill>
            </a:endParaRPr>
          </a:p>
        </p:txBody>
      </p:sp>
      <p:sp>
        <p:nvSpPr>
          <p:cNvPr id="12" name="Text Placeholder 11"/>
          <p:cNvSpPr>
            <a:spLocks noGrp="1"/>
          </p:cNvSpPr>
          <p:nvPr>
            <p:ph type="body" idx="2"/>
          </p:nvPr>
        </p:nvSpPr>
        <p:spPr>
          <a:xfrm>
            <a:off x="5130553" y="1929207"/>
            <a:ext cx="4358536" cy="6034617"/>
          </a:xfrm>
        </p:spPr>
        <p:txBody>
          <a:bodyPr/>
          <a:lstStyle/>
          <a:p>
            <a:pPr marL="0" lvl="0" indent="0">
              <a:spcBef>
                <a:spcPts val="0"/>
              </a:spcBef>
              <a:buClr>
                <a:srgbClr val="000000"/>
              </a:buClr>
              <a:buSzTx/>
              <a:buNone/>
            </a:pPr>
            <a:r>
              <a:rPr lang="vi-VN" sz="3200" b="1">
                <a:solidFill>
                  <a:srgbClr val="FF0000"/>
                </a:solidFill>
                <a:latin typeface="Times New Roman" panose="02020603050405020304" pitchFamily="18" charset="0"/>
              </a:rPr>
              <a:t>Giờ em ngồi học</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Bàn tay siêng năng</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Nở hoa trên giấy</a:t>
            </a: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Từng hàng giăng giăng.</a:t>
            </a:r>
            <a:endParaRPr lang="en-US" sz="3200" b="1">
              <a:solidFill>
                <a:srgbClr val="FF0000"/>
              </a:solidFill>
            </a:endParaRPr>
          </a:p>
          <a:p>
            <a:pPr marL="0" lvl="0" indent="0">
              <a:spcBef>
                <a:spcPts val="0"/>
              </a:spcBef>
              <a:buClr>
                <a:srgbClr val="000000"/>
              </a:buClr>
              <a:buSzTx/>
              <a:buNone/>
            </a:pPr>
            <a:endParaRPr lang="en-US" sz="3200" b="1">
              <a:solidFill>
                <a:srgbClr val="FF0000"/>
              </a:solidFill>
            </a:endParaRPr>
          </a:p>
          <a:p>
            <a:pPr marL="0" lvl="0" indent="0">
              <a:spcBef>
                <a:spcPts val="0"/>
              </a:spcBef>
              <a:buClr>
                <a:srgbClr val="000000"/>
              </a:buClr>
              <a:buSzTx/>
              <a:buNone/>
            </a:pPr>
            <a:r>
              <a:rPr lang="vi-VN" sz="3200" b="1">
                <a:solidFill>
                  <a:srgbClr val="FF0000"/>
                </a:solidFill>
                <a:latin typeface="Times New Roman" panose="02020603050405020304" pitchFamily="18" charset="0"/>
              </a:rPr>
              <a:t> Có khi một mình</a:t>
            </a:r>
            <a:endParaRPr lang="en-US" sz="3200" b="1">
              <a:solidFill>
                <a:srgbClr val="FF0000"/>
              </a:solidFill>
            </a:endParaRPr>
          </a:p>
          <a:p>
            <a:pPr marL="0" lvl="0" indent="0">
              <a:spcBef>
                <a:spcPts val="0"/>
              </a:spcBef>
              <a:buClr>
                <a:srgbClr val="000000"/>
              </a:buClr>
              <a:buSzTx/>
              <a:buNone/>
            </a:pPr>
            <a:r>
              <a:rPr lang="en-US" sz="3200" b="1">
                <a:solidFill>
                  <a:srgbClr val="FF0000"/>
                </a:solidFill>
              </a:rPr>
              <a:t> </a:t>
            </a:r>
            <a:r>
              <a:rPr lang="vi-VN" sz="3200" b="1">
                <a:solidFill>
                  <a:srgbClr val="FF0000"/>
                </a:solidFill>
                <a:latin typeface="Times New Roman" panose="02020603050405020304" pitchFamily="18" charset="0"/>
              </a:rPr>
              <a:t>Nhìn tay thủ thỉ:</a:t>
            </a:r>
            <a:endParaRPr lang="en-US" sz="3200" b="1">
              <a:solidFill>
                <a:srgbClr val="FF0000"/>
              </a:solidFill>
            </a:endParaRPr>
          </a:p>
          <a:p>
            <a:pPr marL="0" lvl="0" indent="0">
              <a:spcBef>
                <a:spcPts val="0"/>
              </a:spcBef>
              <a:buClr>
                <a:srgbClr val="000000"/>
              </a:buClr>
              <a:buSzTx/>
              <a:buNone/>
            </a:pPr>
            <a:r>
              <a:rPr lang="en-US" sz="3200" b="1">
                <a:solidFill>
                  <a:srgbClr val="FF0000"/>
                </a:solidFill>
              </a:rPr>
              <a:t>- </a:t>
            </a:r>
            <a:r>
              <a:rPr lang="vi-VN" sz="3200" b="1">
                <a:solidFill>
                  <a:srgbClr val="FF0000"/>
                </a:solidFill>
                <a:latin typeface="Times New Roman" panose="02020603050405020304" pitchFamily="18" charset="0"/>
              </a:rPr>
              <a:t>Em yêu em quý</a:t>
            </a:r>
            <a:endParaRPr lang="en-US" sz="3200" b="1">
              <a:solidFill>
                <a:srgbClr val="FF0000"/>
              </a:solidFill>
            </a:endParaRPr>
          </a:p>
          <a:p>
            <a:pPr marL="0" lvl="0" indent="0">
              <a:spcBef>
                <a:spcPts val="0"/>
              </a:spcBef>
              <a:buClr>
                <a:srgbClr val="000000"/>
              </a:buClr>
              <a:buSzTx/>
              <a:buNone/>
            </a:pPr>
            <a:r>
              <a:rPr lang="en-US" sz="3200" b="1">
                <a:solidFill>
                  <a:srgbClr val="FF0000"/>
                </a:solidFill>
              </a:rPr>
              <a:t> </a:t>
            </a:r>
            <a:r>
              <a:rPr lang="vi-VN" sz="3200" b="1">
                <a:solidFill>
                  <a:srgbClr val="FF0000"/>
                </a:solidFill>
                <a:latin typeface="Times New Roman" panose="02020603050405020304" pitchFamily="18" charset="0"/>
              </a:rPr>
              <a:t>Hai bàn tay em. </a:t>
            </a:r>
            <a:endParaRPr lang="en-US" sz="3200" b="1">
              <a:solidFill>
                <a:srgbClr val="FF0000"/>
              </a:solidFill>
              <a:latin typeface="Times New Roman" panose="02020603050405020304" pitchFamily="18" charset="0"/>
            </a:endParaRPr>
          </a:p>
          <a:p>
            <a:pPr marL="0" lvl="0" indent="0">
              <a:spcBef>
                <a:spcPts val="0"/>
              </a:spcBef>
              <a:buClr>
                <a:srgbClr val="000000"/>
              </a:buClr>
              <a:buSzTx/>
              <a:buNone/>
            </a:pPr>
            <a:endParaRPr lang="en-US" sz="3200" b="1">
              <a:solidFill>
                <a:srgbClr val="FF0000"/>
              </a:solidFill>
            </a:endParaRPr>
          </a:p>
          <a:p>
            <a:pPr marL="0" lvl="0" indent="0">
              <a:spcBef>
                <a:spcPts val="0"/>
              </a:spcBef>
              <a:buClr>
                <a:srgbClr val="000000"/>
              </a:buClr>
              <a:buSzTx/>
              <a:buNone/>
            </a:pPr>
            <a:r>
              <a:rPr lang="en-US" sz="1400" b="1">
                <a:solidFill>
                  <a:srgbClr val="FF0000"/>
                </a:solidFill>
              </a:rPr>
              <a:t>                                                 </a:t>
            </a:r>
            <a:r>
              <a:rPr lang="vi-VN" sz="2800" b="1">
                <a:solidFill>
                  <a:srgbClr val="0033CC"/>
                </a:solidFill>
                <a:latin typeface="+mj-lt"/>
              </a:rPr>
              <a:t>HUY CẬN</a:t>
            </a:r>
            <a:endParaRPr lang="en-US" sz="2800" b="1">
              <a:solidFill>
                <a:srgbClr val="0033CC"/>
              </a:solidFill>
              <a:latin typeface="+mj-lt"/>
            </a:endParaRPr>
          </a:p>
          <a:p>
            <a:pPr lvl="0">
              <a:buClr>
                <a:srgbClr val="000000"/>
              </a:buClr>
            </a:pPr>
            <a:endParaRPr lang="en-US">
              <a:solidFill>
                <a:srgbClr val="000000"/>
              </a:solidFill>
            </a:endParaRPr>
          </a:p>
          <a:p>
            <a:endParaRPr lang="en-US"/>
          </a:p>
        </p:txBody>
      </p:sp>
    </p:spTree>
    <p:extLst>
      <p:ext uri="{BB962C8B-B14F-4D97-AF65-F5344CB8AC3E}">
        <p14:creationId xmlns:p14="http://schemas.microsoft.com/office/powerpoint/2010/main" val="1056316548"/>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a:solidFill>
                  <a:srgbClr val="FF0000"/>
                </a:solidFill>
                <a:latin typeface="+mj-lt"/>
              </a:rPr>
              <a:t>Ánh mai: ánh sáng buổi sớm</a:t>
            </a:r>
            <a:endParaRPr lang="en-US" b="1">
              <a:solidFill>
                <a:srgbClr val="FF0000"/>
              </a:solidFill>
              <a:latin typeface="+mj-lt"/>
            </a:endParaRPr>
          </a:p>
        </p:txBody>
      </p:sp>
      <p:pic>
        <p:nvPicPr>
          <p:cNvPr id="3" name="Picture 2"/>
          <p:cNvPicPr>
            <a:picLocks noChangeAspect="1"/>
          </p:cNvPicPr>
          <p:nvPr/>
        </p:nvPicPr>
        <p:blipFill>
          <a:blip r:embed="rId2"/>
          <a:stretch>
            <a:fillRect/>
          </a:stretch>
        </p:blipFill>
        <p:spPr>
          <a:xfrm>
            <a:off x="674371" y="1890713"/>
            <a:ext cx="7726679" cy="5653088"/>
          </a:xfrm>
          <a:prstGeom prst="rect">
            <a:avLst/>
          </a:prstGeom>
        </p:spPr>
      </p:pic>
      <p:pic>
        <p:nvPicPr>
          <p:cNvPr id="4" name="Picture 3"/>
          <p:cNvPicPr>
            <a:picLocks noChangeAspect="1"/>
          </p:cNvPicPr>
          <p:nvPr/>
        </p:nvPicPr>
        <p:blipFill>
          <a:blip r:embed="rId3"/>
          <a:stretch>
            <a:fillRect/>
          </a:stretch>
        </p:blipFill>
        <p:spPr>
          <a:xfrm>
            <a:off x="8663940" y="1890713"/>
            <a:ext cx="7029609" cy="5653087"/>
          </a:xfrm>
          <a:prstGeom prst="rect">
            <a:avLst/>
          </a:prstGeom>
        </p:spPr>
      </p:pic>
    </p:spTree>
    <p:extLst>
      <p:ext uri="{BB962C8B-B14F-4D97-AF65-F5344CB8AC3E}">
        <p14:creationId xmlns:p14="http://schemas.microsoft.com/office/powerpoint/2010/main" val="3674207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1" name="Google Shape;191;p6"/>
          <p:cNvSpPr/>
          <p:nvPr/>
        </p:nvSpPr>
        <p:spPr>
          <a:xfrm>
            <a:off x="1718225" y="1891336"/>
            <a:ext cx="2319747" cy="285269"/>
          </a:xfrm>
          <a:prstGeom prst="rect">
            <a:avLst/>
          </a:prstGeom>
          <a:noFill/>
          <a:ln>
            <a:noFill/>
          </a:ln>
        </p:spPr>
        <p:txBody>
          <a:bodyPr spcFirstLastPara="1" wrap="square" lIns="69150" tIns="34575" rIns="69150" bIns="34575" anchor="t" anchorCtr="0">
            <a:spAutoFit/>
          </a:bodyPr>
          <a:lstStyle/>
          <a:p>
            <a:pPr marL="0" marR="0" lvl="0" indent="0" algn="ctr" rtl="0">
              <a:spcBef>
                <a:spcPts val="0"/>
              </a:spcBef>
              <a:spcAft>
                <a:spcPts val="0"/>
              </a:spcAft>
              <a:buNone/>
            </a:pPr>
            <a:endParaRPr/>
          </a:p>
        </p:txBody>
      </p:sp>
      <p:sp>
        <p:nvSpPr>
          <p:cNvPr id="196" name="Google Shape;196;p6"/>
          <p:cNvSpPr/>
          <p:nvPr/>
        </p:nvSpPr>
        <p:spPr>
          <a:xfrm>
            <a:off x="659208" y="1676111"/>
            <a:ext cx="14302661" cy="1532687"/>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3600" b="1">
                <a:solidFill>
                  <a:srgbClr val="FF0000"/>
                </a:solidFill>
                <a:latin typeface="Times New Roman"/>
                <a:ea typeface="Times New Roman"/>
                <a:cs typeface="Times New Roman"/>
                <a:sym typeface="Times New Roman"/>
              </a:rPr>
              <a:t>     </a:t>
            </a:r>
            <a:r>
              <a:rPr lang="en-US" sz="4800" b="1">
                <a:solidFill>
                  <a:srgbClr val="FF0000"/>
                </a:solidFill>
                <a:latin typeface="Times New Roman"/>
                <a:ea typeface="Times New Roman"/>
                <a:cs typeface="Times New Roman"/>
                <a:sym typeface="Times New Roman"/>
              </a:rPr>
              <a:t>Câu 1: Hai bàn tay của bạn nhỏ đẹp như thế nào? </a:t>
            </a:r>
            <a:endParaRPr sz="4800" b="1">
              <a:solidFill>
                <a:srgbClr val="FF0000"/>
              </a:solidFill>
              <a:latin typeface="Times New Roman"/>
              <a:ea typeface="Times New Roman"/>
              <a:cs typeface="Times New Roman"/>
              <a:sym typeface="Times New Roman"/>
            </a:endParaRPr>
          </a:p>
          <a:p>
            <a:pPr marL="0" marR="0" lvl="0" indent="0" algn="just" rtl="0">
              <a:spcBef>
                <a:spcPts val="0"/>
              </a:spcBef>
              <a:spcAft>
                <a:spcPts val="0"/>
              </a:spcAft>
              <a:buNone/>
            </a:pPr>
            <a:endParaRPr sz="3600" b="1">
              <a:solidFill>
                <a:srgbClr val="FF0000"/>
              </a:solidFill>
              <a:latin typeface="Times New Roman"/>
              <a:ea typeface="Times New Roman"/>
              <a:cs typeface="Times New Roman"/>
              <a:sym typeface="Times New Roman"/>
            </a:endParaRPr>
          </a:p>
        </p:txBody>
      </p:sp>
      <p:sp>
        <p:nvSpPr>
          <p:cNvPr id="197" name="Google Shape;197;p6"/>
          <p:cNvSpPr/>
          <p:nvPr/>
        </p:nvSpPr>
        <p:spPr>
          <a:xfrm>
            <a:off x="1148027" y="2879258"/>
            <a:ext cx="13684253" cy="76940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0000CC"/>
                </a:solidFill>
                <a:latin typeface="Times New Roman"/>
                <a:ea typeface="Times New Roman"/>
                <a:cs typeface="Times New Roman"/>
                <a:sym typeface="Times New Roman"/>
              </a:rPr>
              <a:t>     </a:t>
            </a:r>
            <a:r>
              <a:rPr lang="en-US" sz="4400" b="1">
                <a:solidFill>
                  <a:srgbClr val="0000CC"/>
                </a:solidFill>
                <a:latin typeface="Times New Roman"/>
                <a:ea typeface="Times New Roman"/>
                <a:cs typeface="Times New Roman"/>
                <a:sym typeface="Times New Roman"/>
              </a:rPr>
              <a:t>Hai bàn tay của bạn nhỏ đẹp như nụ hoa hồng.</a:t>
            </a:r>
            <a:endParaRPr sz="4400"/>
          </a:p>
        </p:txBody>
      </p:sp>
      <p:sp>
        <p:nvSpPr>
          <p:cNvPr id="198" name="Google Shape;198;p6"/>
          <p:cNvSpPr/>
          <p:nvPr/>
        </p:nvSpPr>
        <p:spPr>
          <a:xfrm>
            <a:off x="1125010" y="3936813"/>
            <a:ext cx="14134781" cy="76940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FF0000"/>
                </a:solidFill>
                <a:latin typeface="Times New Roman"/>
                <a:ea typeface="Times New Roman"/>
                <a:cs typeface="Times New Roman"/>
                <a:sym typeface="Times New Roman"/>
              </a:rPr>
              <a:t>     </a:t>
            </a:r>
            <a:r>
              <a:rPr lang="en-US" sz="4400" b="1">
                <a:solidFill>
                  <a:srgbClr val="FF0000"/>
                </a:solidFill>
                <a:latin typeface="Times New Roman"/>
                <a:ea typeface="Times New Roman"/>
                <a:cs typeface="Times New Roman"/>
                <a:sym typeface="Times New Roman"/>
              </a:rPr>
              <a:t>Câu 2: Hai bàn tay thân thiết với bạn nhỏ như thế nào?</a:t>
            </a:r>
            <a:endParaRPr sz="4400" b="1">
              <a:solidFill>
                <a:srgbClr val="FF0000"/>
              </a:solidFill>
              <a:latin typeface="Times New Roman"/>
              <a:ea typeface="Times New Roman"/>
              <a:cs typeface="Times New Roman"/>
              <a:sym typeface="Times New Roman"/>
            </a:endParaRPr>
          </a:p>
        </p:txBody>
      </p:sp>
      <p:sp>
        <p:nvSpPr>
          <p:cNvPr id="199" name="Google Shape;199;p6"/>
          <p:cNvSpPr/>
          <p:nvPr/>
        </p:nvSpPr>
        <p:spPr>
          <a:xfrm>
            <a:off x="871024" y="5434229"/>
            <a:ext cx="14238257" cy="144650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0000CC"/>
                </a:solidFill>
                <a:latin typeface="Times New Roman"/>
                <a:ea typeface="Times New Roman"/>
                <a:cs typeface="Times New Roman"/>
                <a:sym typeface="Times New Roman"/>
              </a:rPr>
              <a:t>     </a:t>
            </a:r>
            <a:r>
              <a:rPr lang="en-US" sz="4400" b="1">
                <a:solidFill>
                  <a:srgbClr val="0000CC"/>
                </a:solidFill>
                <a:latin typeface="Times New Roman"/>
                <a:ea typeface="Times New Roman"/>
                <a:cs typeface="Times New Roman"/>
                <a:sym typeface="Times New Roman"/>
              </a:rPr>
              <a:t>Hai bàn tay ngủ cùng bạn nhỏ, một tay ấp lên má bạn, một tay ấp cạnh người bạn.</a:t>
            </a:r>
            <a:endParaRPr sz="4400" b="1">
              <a:solidFill>
                <a:srgbClr val="0000CC"/>
              </a:solidFill>
              <a:latin typeface="Times New Roman"/>
              <a:ea typeface="Times New Roman"/>
              <a:cs typeface="Times New Roman"/>
              <a:sym typeface="Times New Roman"/>
            </a:endParaRPr>
          </a:p>
        </p:txBody>
      </p:sp>
      <p:grpSp>
        <p:nvGrpSpPr>
          <p:cNvPr id="201" name="Google Shape;201;p6"/>
          <p:cNvGrpSpPr/>
          <p:nvPr/>
        </p:nvGrpSpPr>
        <p:grpSpPr>
          <a:xfrm>
            <a:off x="4617134" y="42893"/>
            <a:ext cx="6255239" cy="828368"/>
            <a:chOff x="4539228" y="103852"/>
            <a:chExt cx="6149694" cy="828368"/>
          </a:xfrm>
        </p:grpSpPr>
        <p:sp>
          <p:nvSpPr>
            <p:cNvPr id="202" name="Google Shape;202;p6"/>
            <p:cNvSpPr txBox="1"/>
            <p:nvPr/>
          </p:nvSpPr>
          <p:spPr>
            <a:xfrm>
              <a:off x="4539228" y="103852"/>
              <a:ext cx="6149694"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203" name="Google Shape;203;p6"/>
            <p:cNvSpPr txBox="1"/>
            <p:nvPr/>
          </p:nvSpPr>
          <p:spPr>
            <a:xfrm>
              <a:off x="6473411" y="624484"/>
              <a:ext cx="2261748"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gr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500"/>
                                        <p:tgtEl>
                                          <p:spTgt spid="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
                                        <p:tgtEl>
                                          <p:spTgt spid="1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8"/>
                                        </p:tgtEl>
                                        <p:attrNameLst>
                                          <p:attrName>style.visibility</p:attrName>
                                        </p:attrNameLst>
                                      </p:cBhvr>
                                      <p:to>
                                        <p:strVal val="visible"/>
                                      </p:to>
                                    </p:set>
                                    <p:animEffect transition="in" filter="fade">
                                      <p:cBhvr>
                                        <p:cTn id="17" dur="500"/>
                                        <p:tgtEl>
                                          <p:spTgt spid="1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9"/>
                                        </p:tgtEl>
                                        <p:attrNameLst>
                                          <p:attrName>style.visibility</p:attrName>
                                        </p:attrNameLst>
                                      </p:cBhvr>
                                      <p:to>
                                        <p:strVal val="visible"/>
                                      </p:to>
                                    </p:set>
                                    <p:animEffect transition="in" filter="fade">
                                      <p:cBhvr>
                                        <p:cTn id="22"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7"/>
          <p:cNvSpPr/>
          <p:nvPr/>
        </p:nvSpPr>
        <p:spPr>
          <a:xfrm>
            <a:off x="1718225" y="1891336"/>
            <a:ext cx="2319747" cy="285269"/>
          </a:xfrm>
          <a:prstGeom prst="rect">
            <a:avLst/>
          </a:prstGeom>
          <a:noFill/>
          <a:ln>
            <a:noFill/>
          </a:ln>
        </p:spPr>
        <p:txBody>
          <a:bodyPr spcFirstLastPara="1" wrap="square" lIns="69150" tIns="34575" rIns="69150" bIns="34575" anchor="t" anchorCtr="0">
            <a:spAutoFit/>
          </a:bodyPr>
          <a:lstStyle/>
          <a:p>
            <a:pPr marL="0" marR="0" lvl="0" indent="0" algn="ctr" rtl="0">
              <a:spcBef>
                <a:spcPts val="0"/>
              </a:spcBef>
              <a:spcAft>
                <a:spcPts val="0"/>
              </a:spcAft>
              <a:buNone/>
            </a:pPr>
            <a:endParaRPr/>
          </a:p>
        </p:txBody>
      </p:sp>
      <p:sp>
        <p:nvSpPr>
          <p:cNvPr id="218" name="Google Shape;218;p7"/>
          <p:cNvSpPr/>
          <p:nvPr/>
        </p:nvSpPr>
        <p:spPr>
          <a:xfrm>
            <a:off x="8753147" y="1907107"/>
            <a:ext cx="2791030" cy="285269"/>
          </a:xfrm>
          <a:prstGeom prst="rect">
            <a:avLst/>
          </a:prstGeom>
          <a:noFill/>
          <a:ln>
            <a:noFill/>
          </a:ln>
        </p:spPr>
        <p:txBody>
          <a:bodyPr spcFirstLastPara="1" wrap="square" lIns="69150" tIns="34575" rIns="69150" bIns="34575" anchor="t" anchorCtr="0">
            <a:spAutoFit/>
          </a:bodyPr>
          <a:lstStyle/>
          <a:p>
            <a:pPr marL="0" marR="0" lvl="0" indent="0" algn="ctr" rtl="0">
              <a:spcBef>
                <a:spcPts val="0"/>
              </a:spcBef>
              <a:spcAft>
                <a:spcPts val="0"/>
              </a:spcAft>
              <a:buNone/>
            </a:pPr>
            <a:endParaRPr/>
          </a:p>
        </p:txBody>
      </p:sp>
      <p:sp>
        <p:nvSpPr>
          <p:cNvPr id="220" name="Google Shape;220;p7"/>
          <p:cNvSpPr/>
          <p:nvPr/>
        </p:nvSpPr>
        <p:spPr>
          <a:xfrm>
            <a:off x="803992" y="1093167"/>
            <a:ext cx="14215028" cy="83095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FF0000"/>
                </a:solidFill>
                <a:latin typeface="Times New Roman"/>
                <a:ea typeface="Times New Roman"/>
                <a:cs typeface="Times New Roman"/>
                <a:sym typeface="Times New Roman"/>
              </a:rPr>
              <a:t>     </a:t>
            </a:r>
            <a:r>
              <a:rPr lang="en-US" sz="4800" b="1">
                <a:solidFill>
                  <a:srgbClr val="FF0000"/>
                </a:solidFill>
                <a:latin typeface="Times New Roman"/>
                <a:ea typeface="Times New Roman"/>
                <a:cs typeface="Times New Roman"/>
                <a:sym typeface="Times New Roman"/>
              </a:rPr>
              <a:t>Câu 3: Hằng ngày, hai bàn tay làm những việc gì? </a:t>
            </a:r>
            <a:endParaRPr sz="4800" b="1">
              <a:solidFill>
                <a:srgbClr val="FF0000"/>
              </a:solidFill>
              <a:latin typeface="Times New Roman"/>
              <a:ea typeface="Times New Roman"/>
              <a:cs typeface="Times New Roman"/>
              <a:sym typeface="Times New Roman"/>
            </a:endParaRPr>
          </a:p>
        </p:txBody>
      </p:sp>
      <p:sp>
        <p:nvSpPr>
          <p:cNvPr id="221" name="Google Shape;221;p7"/>
          <p:cNvSpPr/>
          <p:nvPr/>
        </p:nvSpPr>
        <p:spPr>
          <a:xfrm>
            <a:off x="827009" y="2410089"/>
            <a:ext cx="13878695" cy="76940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0000CC"/>
                </a:solidFill>
                <a:latin typeface="Times New Roman"/>
                <a:ea typeface="Times New Roman"/>
                <a:cs typeface="Times New Roman"/>
                <a:sym typeface="Times New Roman"/>
              </a:rPr>
              <a:t>    </a:t>
            </a:r>
            <a:r>
              <a:rPr lang="en-US" sz="4400" b="1">
                <a:solidFill>
                  <a:srgbClr val="0000CC"/>
                </a:solidFill>
                <a:latin typeface="Times New Roman"/>
                <a:ea typeface="Times New Roman"/>
                <a:cs typeface="Times New Roman"/>
                <a:sym typeface="Times New Roman"/>
              </a:rPr>
              <a:t>Hai bàn tay giúp bạn nhỏ đánh răng, viết chữ.</a:t>
            </a:r>
            <a:endParaRPr sz="4400" b="1">
              <a:solidFill>
                <a:srgbClr val="0000CC"/>
              </a:solidFill>
              <a:latin typeface="Times New Roman"/>
              <a:ea typeface="Times New Roman"/>
              <a:cs typeface="Times New Roman"/>
              <a:sym typeface="Times New Roman"/>
            </a:endParaRPr>
          </a:p>
        </p:txBody>
      </p:sp>
      <p:sp>
        <p:nvSpPr>
          <p:cNvPr id="222" name="Google Shape;222;p7"/>
          <p:cNvSpPr/>
          <p:nvPr/>
        </p:nvSpPr>
        <p:spPr>
          <a:xfrm>
            <a:off x="276013" y="3179639"/>
            <a:ext cx="15666820" cy="144650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FF0000"/>
                </a:solidFill>
                <a:latin typeface="Times New Roman"/>
                <a:ea typeface="Times New Roman"/>
                <a:cs typeface="Times New Roman"/>
                <a:sym typeface="Times New Roman"/>
              </a:rPr>
              <a:t>     </a:t>
            </a:r>
            <a:r>
              <a:rPr lang="en-US" sz="4400" b="1">
                <a:solidFill>
                  <a:srgbClr val="FF0000"/>
                </a:solidFill>
                <a:latin typeface="Times New Roman"/>
                <a:ea typeface="Times New Roman"/>
                <a:cs typeface="Times New Roman"/>
                <a:sym typeface="Times New Roman"/>
              </a:rPr>
              <a:t>Câu 4: Khổ thơ nào cho biết bạn nhỏ rất yêu quý hai bàn tay của mình? </a:t>
            </a:r>
            <a:endParaRPr sz="4400" b="1">
              <a:solidFill>
                <a:srgbClr val="FF0000"/>
              </a:solidFill>
              <a:latin typeface="Times New Roman"/>
              <a:ea typeface="Times New Roman"/>
              <a:cs typeface="Times New Roman"/>
              <a:sym typeface="Times New Roman"/>
            </a:endParaRPr>
          </a:p>
        </p:txBody>
      </p:sp>
      <p:sp>
        <p:nvSpPr>
          <p:cNvPr id="223" name="Google Shape;223;p7"/>
          <p:cNvSpPr/>
          <p:nvPr/>
        </p:nvSpPr>
        <p:spPr>
          <a:xfrm>
            <a:off x="980779" y="4626148"/>
            <a:ext cx="14348868" cy="70784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b="1">
                <a:solidFill>
                  <a:srgbClr val="0000CC"/>
                </a:solidFill>
                <a:latin typeface="Times New Roman"/>
                <a:ea typeface="Times New Roman"/>
                <a:cs typeface="Times New Roman"/>
                <a:sym typeface="Times New Roman"/>
              </a:rPr>
              <a:t>     </a:t>
            </a:r>
            <a:r>
              <a:rPr lang="en-US" sz="4000" b="1">
                <a:solidFill>
                  <a:srgbClr val="0000CC"/>
                </a:solidFill>
                <a:latin typeface="Times New Roman"/>
                <a:ea typeface="Times New Roman"/>
                <a:cs typeface="Times New Roman"/>
                <a:sym typeface="Times New Roman"/>
              </a:rPr>
              <a:t>Khổ thơ 5 cho biết bạn nhỏ rất yêu quý hai bàn tay của mình: </a:t>
            </a:r>
            <a:endParaRPr sz="4000" b="1">
              <a:solidFill>
                <a:srgbClr val="0000CC"/>
              </a:solidFill>
              <a:latin typeface="Times New Roman"/>
              <a:ea typeface="Times New Roman"/>
              <a:cs typeface="Times New Roman"/>
              <a:sym typeface="Times New Roman"/>
            </a:endParaRPr>
          </a:p>
        </p:txBody>
      </p:sp>
      <p:grpSp>
        <p:nvGrpSpPr>
          <p:cNvPr id="225" name="Google Shape;225;p7"/>
          <p:cNvGrpSpPr/>
          <p:nvPr/>
        </p:nvGrpSpPr>
        <p:grpSpPr>
          <a:xfrm>
            <a:off x="4617134" y="42893"/>
            <a:ext cx="6255239" cy="798243"/>
            <a:chOff x="4539228" y="103852"/>
            <a:chExt cx="6149694" cy="798243"/>
          </a:xfrm>
        </p:grpSpPr>
        <p:sp>
          <p:nvSpPr>
            <p:cNvPr id="226" name="Google Shape;226;p7"/>
            <p:cNvSpPr txBox="1"/>
            <p:nvPr/>
          </p:nvSpPr>
          <p:spPr>
            <a:xfrm>
              <a:off x="4539228" y="103852"/>
              <a:ext cx="6149694"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227" name="Google Shape;227;p7"/>
            <p:cNvSpPr txBox="1"/>
            <p:nvPr/>
          </p:nvSpPr>
          <p:spPr>
            <a:xfrm>
              <a:off x="6486305" y="594359"/>
              <a:ext cx="2261748"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grpSp>
      <p:sp>
        <p:nvSpPr>
          <p:cNvPr id="235" name="Google Shape;235;p7"/>
          <p:cNvSpPr txBox="1"/>
          <p:nvPr/>
        </p:nvSpPr>
        <p:spPr>
          <a:xfrm>
            <a:off x="4037972" y="5488477"/>
            <a:ext cx="6009670" cy="3342413"/>
          </a:xfrm>
          <a:prstGeom prst="rect">
            <a:avLst/>
          </a:prstGeom>
          <a:noFill/>
          <a:ln>
            <a:noFill/>
          </a:ln>
        </p:spPr>
        <p:txBody>
          <a:bodyPr spcFirstLastPara="1" wrap="square" lIns="91425" tIns="45700" rIns="91425" bIns="45700" anchor="t" anchorCtr="0">
            <a:spAutoFit/>
          </a:bodyPr>
          <a:lstStyle/>
          <a:p>
            <a:pPr marL="457200" marR="0" lvl="0" indent="0" algn="just" rtl="0">
              <a:lnSpc>
                <a:spcPct val="120000"/>
              </a:lnSpc>
              <a:spcBef>
                <a:spcPts val="0"/>
              </a:spcBef>
              <a:spcAft>
                <a:spcPts val="0"/>
              </a:spcAft>
              <a:buNone/>
            </a:pPr>
            <a:r>
              <a:rPr lang="en-US" sz="4400" b="1">
                <a:solidFill>
                  <a:srgbClr val="FF0066"/>
                </a:solidFill>
                <a:latin typeface="Times New Roman"/>
                <a:ea typeface="Times New Roman"/>
                <a:cs typeface="Times New Roman"/>
                <a:sym typeface="Times New Roman"/>
              </a:rPr>
              <a:t>Có khi một mình </a:t>
            </a:r>
            <a:endParaRPr sz="4400">
              <a:solidFill>
                <a:srgbClr val="FF0066"/>
              </a:solidFill>
            </a:endParaRPr>
          </a:p>
          <a:p>
            <a:pPr marL="457200" marR="0" lvl="0" indent="0" algn="just" rtl="0">
              <a:lnSpc>
                <a:spcPct val="120000"/>
              </a:lnSpc>
              <a:spcBef>
                <a:spcPts val="0"/>
              </a:spcBef>
              <a:spcAft>
                <a:spcPts val="0"/>
              </a:spcAft>
              <a:buNone/>
            </a:pPr>
            <a:r>
              <a:rPr lang="en-US" sz="4400" b="1">
                <a:solidFill>
                  <a:srgbClr val="FF0066"/>
                </a:solidFill>
                <a:latin typeface="Times New Roman"/>
                <a:ea typeface="Times New Roman"/>
                <a:cs typeface="Times New Roman"/>
                <a:sym typeface="Times New Roman"/>
              </a:rPr>
              <a:t>Nhìn tay thủ </a:t>
            </a:r>
            <a:r>
              <a:rPr lang="en-US" sz="4400" b="1" smtClean="0">
                <a:solidFill>
                  <a:srgbClr val="FF0066"/>
                </a:solidFill>
                <a:latin typeface="Times New Roman"/>
                <a:ea typeface="Times New Roman"/>
                <a:cs typeface="Times New Roman"/>
                <a:sym typeface="Times New Roman"/>
              </a:rPr>
              <a:t>thỉ:</a:t>
            </a:r>
            <a:endParaRPr sz="4400">
              <a:solidFill>
                <a:srgbClr val="FF0066"/>
              </a:solidFill>
            </a:endParaRPr>
          </a:p>
          <a:p>
            <a:pPr marL="457200" marR="0" lvl="0" indent="0" algn="just" rtl="0">
              <a:lnSpc>
                <a:spcPct val="120000"/>
              </a:lnSpc>
              <a:spcBef>
                <a:spcPts val="0"/>
              </a:spcBef>
              <a:spcAft>
                <a:spcPts val="0"/>
              </a:spcAft>
              <a:buNone/>
            </a:pPr>
            <a:r>
              <a:rPr lang="en-US" sz="4400" b="1" smtClean="0">
                <a:solidFill>
                  <a:srgbClr val="FF0066"/>
                </a:solidFill>
                <a:latin typeface="Times New Roman"/>
                <a:ea typeface="Times New Roman"/>
                <a:cs typeface="Times New Roman"/>
                <a:sym typeface="Times New Roman"/>
              </a:rPr>
              <a:t>-Em </a:t>
            </a:r>
            <a:r>
              <a:rPr lang="en-US" sz="4400" b="1">
                <a:solidFill>
                  <a:srgbClr val="FF0066"/>
                </a:solidFill>
                <a:latin typeface="Times New Roman"/>
                <a:ea typeface="Times New Roman"/>
                <a:cs typeface="Times New Roman"/>
                <a:sym typeface="Times New Roman"/>
              </a:rPr>
              <a:t>yêu em quý </a:t>
            </a:r>
            <a:endParaRPr sz="4400">
              <a:solidFill>
                <a:srgbClr val="FF0066"/>
              </a:solidFill>
            </a:endParaRPr>
          </a:p>
          <a:p>
            <a:pPr marL="457200" marR="0" lvl="0" indent="0" algn="just" rtl="0">
              <a:lnSpc>
                <a:spcPct val="120000"/>
              </a:lnSpc>
              <a:spcBef>
                <a:spcPts val="0"/>
              </a:spcBef>
              <a:spcAft>
                <a:spcPts val="0"/>
              </a:spcAft>
              <a:buNone/>
            </a:pPr>
            <a:r>
              <a:rPr lang="en-US" sz="4400" b="1">
                <a:solidFill>
                  <a:srgbClr val="FF0066"/>
                </a:solidFill>
                <a:latin typeface="Times New Roman"/>
                <a:ea typeface="Times New Roman"/>
                <a:cs typeface="Times New Roman"/>
                <a:sym typeface="Times New Roman"/>
              </a:rPr>
              <a:t>Hai bàn tay em.</a:t>
            </a:r>
            <a:endParaRPr sz="4400">
              <a:solidFill>
                <a:srgbClr val="FF0066"/>
              </a:solidFil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500"/>
                                        <p:tgtEl>
                                          <p:spTgt spid="2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
                                        </p:tgtEl>
                                        <p:attrNameLst>
                                          <p:attrName>style.visibility</p:attrName>
                                        </p:attrNameLst>
                                      </p:cBhvr>
                                      <p:to>
                                        <p:strVal val="visible"/>
                                      </p:to>
                                    </p:set>
                                    <p:animEffect transition="in" filter="fade">
                                      <p:cBhvr>
                                        <p:cTn id="12" dur="500"/>
                                        <p:tgtEl>
                                          <p:spTgt spid="2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2"/>
                                        </p:tgtEl>
                                        <p:attrNameLst>
                                          <p:attrName>style.visibility</p:attrName>
                                        </p:attrNameLst>
                                      </p:cBhvr>
                                      <p:to>
                                        <p:strVal val="visible"/>
                                      </p:to>
                                    </p:set>
                                    <p:animEffect transition="in" filter="fade">
                                      <p:cBhvr>
                                        <p:cTn id="17" dur="500"/>
                                        <p:tgtEl>
                                          <p:spTgt spid="2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3"/>
                                        </p:tgtEl>
                                        <p:attrNameLst>
                                          <p:attrName>style.visibility</p:attrName>
                                        </p:attrNameLst>
                                      </p:cBhvr>
                                      <p:to>
                                        <p:strVal val="visible"/>
                                      </p:to>
                                    </p:set>
                                    <p:animEffect transition="in" filter="fade">
                                      <p:cBhvr>
                                        <p:cTn id="22" dur="500"/>
                                        <p:tgtEl>
                                          <p:spTgt spid="223"/>
                                        </p:tgtEl>
                                      </p:cBhvr>
                                    </p:animEffect>
                                  </p:childTnLst>
                                </p:cTn>
                              </p:par>
                              <p:par>
                                <p:cTn id="23" presetID="10" presetClass="entr" presetSubtype="0" fill="hold" nodeType="withEffect">
                                  <p:stCondLst>
                                    <p:cond delay="0"/>
                                  </p:stCondLst>
                                  <p:childTnLst>
                                    <p:set>
                                      <p:cBhvr>
                                        <p:cTn id="24" dur="1" fill="hold">
                                          <p:stCondLst>
                                            <p:cond delay="0"/>
                                          </p:stCondLst>
                                        </p:cTn>
                                        <p:tgtEl>
                                          <p:spTgt spid="235"/>
                                        </p:tgtEl>
                                        <p:attrNameLst>
                                          <p:attrName>style.visibility</p:attrName>
                                        </p:attrNameLst>
                                      </p:cBhvr>
                                      <p:to>
                                        <p:strVal val="visible"/>
                                      </p:to>
                                    </p:set>
                                    <p:animEffect transition="in" filter="fade">
                                      <p:cBhvr>
                                        <p:cTn id="25"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51" name="Google Shape;251;p8"/>
          <p:cNvSpPr/>
          <p:nvPr/>
        </p:nvSpPr>
        <p:spPr>
          <a:xfrm>
            <a:off x="6318057" y="376899"/>
            <a:ext cx="330083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FF0000"/>
                </a:solidFill>
                <a:latin typeface="Times New Roman"/>
                <a:ea typeface="Times New Roman"/>
                <a:cs typeface="Times New Roman"/>
                <a:sym typeface="Times New Roman"/>
              </a:rPr>
              <a:t>NỘI DUNG</a:t>
            </a:r>
            <a:endParaRPr/>
          </a:p>
        </p:txBody>
      </p:sp>
      <p:grpSp>
        <p:nvGrpSpPr>
          <p:cNvPr id="252" name="Google Shape;252;p8"/>
          <p:cNvGrpSpPr/>
          <p:nvPr/>
        </p:nvGrpSpPr>
        <p:grpSpPr>
          <a:xfrm>
            <a:off x="614041" y="1269182"/>
            <a:ext cx="15460756" cy="5257799"/>
            <a:chOff x="6314879" y="3176410"/>
            <a:chExt cx="8773438" cy="5103394"/>
          </a:xfrm>
        </p:grpSpPr>
        <p:pic>
          <p:nvPicPr>
            <p:cNvPr id="253" name="Google Shape;253;p8" descr="Frame Border Transparent PNG Gold Image​ | Gallery Yopriceville -  High-Quality Images and Transparent… | Clip art frames borders, Frame  border design, Frame clipart"/>
            <p:cNvPicPr preferRelativeResize="0"/>
            <p:nvPr/>
          </p:nvPicPr>
          <p:blipFill rotWithShape="1">
            <a:blip r:embed="rId3">
              <a:alphaModFix/>
            </a:blip>
            <a:srcRect/>
            <a:stretch/>
          </p:blipFill>
          <p:spPr>
            <a:xfrm rot="16200000">
              <a:off x="8149901" y="1341388"/>
              <a:ext cx="5103394" cy="8773438"/>
            </a:xfrm>
            <a:prstGeom prst="rect">
              <a:avLst/>
            </a:prstGeom>
            <a:noFill/>
            <a:ln>
              <a:noFill/>
            </a:ln>
          </p:spPr>
        </p:pic>
        <p:sp>
          <p:nvSpPr>
            <p:cNvPr id="254" name="Google Shape;254;p8"/>
            <p:cNvSpPr/>
            <p:nvPr/>
          </p:nvSpPr>
          <p:spPr>
            <a:xfrm>
              <a:off x="7169037" y="4159882"/>
              <a:ext cx="7065124" cy="2957469"/>
            </a:xfrm>
            <a:prstGeom prst="rect">
              <a:avLst/>
            </a:prstGeom>
            <a:noFill/>
            <a:ln>
              <a:noFill/>
            </a:ln>
          </p:spPr>
          <p:txBody>
            <a:bodyPr spcFirstLastPara="1" wrap="square" lIns="91425" tIns="45700" rIns="91425" bIns="45700" anchor="t" anchorCtr="0">
              <a:spAutoFit/>
            </a:bodyPr>
            <a:lstStyle/>
            <a:p>
              <a:pPr marL="0" marR="0" lvl="0" indent="0" algn="just" rtl="0">
                <a:lnSpc>
                  <a:spcPct val="120000"/>
                </a:lnSpc>
                <a:spcBef>
                  <a:spcPts val="0"/>
                </a:spcBef>
                <a:spcAft>
                  <a:spcPts val="0"/>
                </a:spcAft>
                <a:buNone/>
              </a:pPr>
              <a:r>
                <a:rPr lang="en-US" sz="4000" b="1" i="1">
                  <a:solidFill>
                    <a:srgbClr val="FF0000"/>
                  </a:solidFill>
                  <a:latin typeface="Times New Roman"/>
                  <a:ea typeface="Times New Roman"/>
                  <a:cs typeface="Times New Roman"/>
                  <a:sym typeface="Times New Roman"/>
                </a:rPr>
                <a:t>Hai bàn tay là bạn của em. Hai bàn tay rất đẹp, rất dễ thương, rất có ích và đáng yêu. Nhà thơ Huy Cận gọi hai bàn tay ấy là hai bông hoa. Vì vậy mà bốn khổ thơ đầu trong bài thơ của ông đều lặp lại ít nhất một lần từ hoa.</a:t>
              </a:r>
              <a:endParaRPr sz="4000" b="1" i="1">
                <a:solidFill>
                  <a:srgbClr val="FF0000"/>
                </a:solidFill>
                <a:latin typeface="Times New Roman"/>
                <a:ea typeface="Times New Roman"/>
                <a:cs typeface="Times New Roman"/>
                <a:sym typeface="Times New Roman"/>
              </a:endParaRPr>
            </a:p>
          </p:txBody>
        </p:sp>
      </p:grpSp>
    </p:spTree>
  </p:cSld>
  <p:clrMapOvr>
    <a:masterClrMapping/>
  </p:clrMapOvr>
  <p:transition spd="slow">
    <p:split orient="vert"/>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594</TotalTime>
  <Words>411</Words>
  <Application>Microsoft Office PowerPoint</Application>
  <PresentationFormat>Custom</PresentationFormat>
  <Paragraphs>93</Paragraphs>
  <Slides>10</Slides>
  <Notes>8</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Ánh mai: ánh sáng buổi sớm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Hong Minh</dc:creator>
  <cp:lastModifiedBy>DELL</cp:lastModifiedBy>
  <cp:revision>29</cp:revision>
  <dcterms:created xsi:type="dcterms:W3CDTF">2008-09-09T22:52:10Z</dcterms:created>
  <dcterms:modified xsi:type="dcterms:W3CDTF">2025-10-07T16:51:57Z</dcterms:modified>
</cp:coreProperties>
</file>