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81" r:id="rId4"/>
    <p:sldId id="266" r:id="rId5"/>
    <p:sldId id="282" r:id="rId6"/>
    <p:sldId id="283" r:id="rId7"/>
    <p:sldId id="288" r:id="rId8"/>
    <p:sldId id="284" r:id="rId9"/>
    <p:sldId id="287" r:id="rId10"/>
    <p:sldId id="267" r:id="rId11"/>
    <p:sldId id="268" r:id="rId12"/>
    <p:sldId id="269" r:id="rId13"/>
    <p:sldId id="277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7EF2-52F1-4BCC-8D61-54B3F9CF7F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3A8C-CAB5-4D74-8104-6F82D169A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06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A5554-7C81-4FA0-ADA4-5D24D42BCCA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4" name="chimes.wav"/>
          </p:stSnd>
        </p:sndAc>
      </p:transition>
    </mc:Choice>
    <mc:Fallback xmlns="">
      <p:transition spd="med" advClick="0" advTm="10000">
        <p:fade/>
        <p:sndAc>
          <p:stSnd>
            <p:snd r:embed="rId15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gif"/><Relationship Id="rId7" Type="http://schemas.openxmlformats.org/officeDocument/2006/relationships/hyperlink" Target="http://www.bigoo.ws/Images/fishes-gif/Fishes-185533.ht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gif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7.gif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gi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8331994" y="3196431"/>
            <a:ext cx="165623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860006" y="3348831"/>
            <a:ext cx="165623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2801599" y="6705600"/>
            <a:ext cx="4445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004799" y="-107950"/>
            <a:ext cx="44450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1668" y="73027"/>
            <a:ext cx="1178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04077" y="3234798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" y="3422651"/>
            <a:ext cx="488951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800" u="none">
              <a:latin typeface="Arial" charset="0"/>
            </a:endParaRPr>
          </a:p>
        </p:txBody>
      </p:sp>
      <p:pic>
        <p:nvPicPr>
          <p:cNvPr id="6153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31756" y="3228448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4800" y="6472239"/>
            <a:ext cx="117856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fish fram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381000"/>
            <a:ext cx="11176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70952" y="3429002"/>
            <a:ext cx="882649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1760" y="3688558"/>
            <a:ext cx="6619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2382">
            <a:off x="3421858" y="159544"/>
            <a:ext cx="6619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340">
            <a:off x="2032001" y="923927"/>
            <a:ext cx="882651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Fishes Images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257800"/>
            <a:ext cx="37592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601" name="Text Box 17"/>
          <p:cNvSpPr txBox="1">
            <a:spLocks noChangeArrowheads="1"/>
          </p:cNvSpPr>
          <p:nvPr/>
        </p:nvSpPr>
        <p:spPr bwMode="auto">
          <a:xfrm rot="21379443">
            <a:off x="2301022" y="1593436"/>
            <a:ext cx="73130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800" b="1" u="none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CHÀO MỪNG</a:t>
            </a:r>
          </a:p>
          <a:p>
            <a:pPr algn="ctr"/>
            <a:r>
              <a:rPr lang="en-US" sz="2800" b="1" u="none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CÁC THẦY CÔ VỀ DỰ GIỜ THĂM LỚP</a:t>
            </a:r>
          </a:p>
          <a:p>
            <a:pPr algn="ctr"/>
            <a:endParaRPr lang="en-US" sz="2800" b="1" u="none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6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834" y="-26985"/>
            <a:ext cx="11527365" cy="18449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THỰC HÀNH SÁNG TẠO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Vincent Van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Gogd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869" y="2371675"/>
            <a:ext cx="5017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ĐẦU TRÒN </a:t>
            </a:r>
            <a:r>
              <a:rPr lang="vi-VN" sz="2800" b="1" dirty="0">
                <a:solidFill>
                  <a:schemeClr val="bg1"/>
                </a:solidFill>
                <a:cs typeface="Times New Roman" pitchFamily="18" charset="0"/>
              </a:rPr>
              <a:t>TUA TỦA GAI </a:t>
            </a: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RA</a:t>
            </a:r>
            <a:br>
              <a:rPr lang="vi-VN" sz="28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TRỐN GÓC NÀO CŨNG CẢ NHÀ </a:t>
            </a:r>
            <a:r>
              <a:rPr lang="vi-VN" sz="2800" b="1" dirty="0">
                <a:solidFill>
                  <a:schemeClr val="bg1"/>
                </a:solidFill>
                <a:cs typeface="Times New Roman" pitchFamily="18" charset="0"/>
              </a:rPr>
              <a:t>LỪNG THƠM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57225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8475"/>
            <a:ext cx="2178050" cy="38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1768475"/>
            <a:ext cx="8348179" cy="38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9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5939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017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ĐÃ TỪNG PHIÊU BẠT ĐẢO XA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TRONG LÀ </a:t>
            </a:r>
            <a:r>
              <a:rPr lang="en-US" sz="2800" b="1" dirty="0">
                <a:solidFill>
                  <a:schemeClr val="bg1"/>
                </a:solidFill>
              </a:rPr>
              <a:t>RUỘT ĐỎ </a:t>
            </a:r>
            <a:r>
              <a:rPr lang="en-US" sz="2800" dirty="0">
                <a:solidFill>
                  <a:schemeClr val="bg1"/>
                </a:solidFill>
              </a:rPr>
              <a:t>NGOÀI LÀ </a:t>
            </a:r>
            <a:r>
              <a:rPr lang="en-US" sz="2800" b="1" dirty="0">
                <a:solidFill>
                  <a:schemeClr val="bg1"/>
                </a:solidFill>
              </a:rPr>
              <a:t>VỎ XANH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8" y="1093304"/>
            <a:ext cx="5498531" cy="4775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03" y="1093304"/>
            <a:ext cx="5683180" cy="4775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59834" y="1"/>
            <a:ext cx="11398248" cy="1331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THỰC HÀNH SÁNG TẠO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-Point Star 30"/>
          <p:cNvSpPr/>
          <p:nvPr/>
        </p:nvSpPr>
        <p:spPr>
          <a:xfrm>
            <a:off x="8272818" y="5960604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09116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68670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835" y="2371675"/>
            <a:ext cx="53805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HOA </a:t>
            </a:r>
            <a:r>
              <a:rPr lang="vi-VN" sz="2800" b="1" dirty="0">
                <a:solidFill>
                  <a:schemeClr val="bg1"/>
                </a:solidFill>
              </a:rPr>
              <a:t>TRẮNG</a:t>
            </a:r>
            <a:r>
              <a:rPr lang="vi-VN" sz="2800" dirty="0">
                <a:solidFill>
                  <a:schemeClr val="bg1"/>
                </a:solidFill>
              </a:rPr>
              <a:t> NHƯ </a:t>
            </a:r>
            <a:r>
              <a:rPr lang="vi-VN" sz="2800" b="1" dirty="0">
                <a:solidFill>
                  <a:schemeClr val="bg1"/>
                </a:solidFill>
              </a:rPr>
              <a:t>MẬN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QUẢ ĐẸP NHƯ </a:t>
            </a:r>
            <a:r>
              <a:rPr lang="vi-VN" sz="2800" b="1" dirty="0">
                <a:solidFill>
                  <a:schemeClr val="bg1"/>
                </a:solidFill>
              </a:rPr>
              <a:t>MẬN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TÊN GỌI MỚI ĐẸP LÀM SAO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b="1" dirty="0">
                <a:solidFill>
                  <a:schemeClr val="bg1"/>
                </a:solidFill>
              </a:rPr>
              <a:t>ĐÊM ĐÊM </a:t>
            </a:r>
            <a:r>
              <a:rPr lang="vi-VN" sz="2800" dirty="0">
                <a:solidFill>
                  <a:schemeClr val="bg1"/>
                </a:solidFill>
              </a:rPr>
              <a:t>NHIỀU </a:t>
            </a:r>
            <a:r>
              <a:rPr lang="vi-VN" sz="2800" b="1" dirty="0">
                <a:solidFill>
                  <a:schemeClr val="bg1"/>
                </a:solidFill>
              </a:rPr>
              <a:t>MỘNG ƯỚC</a:t>
            </a:r>
            <a:r>
              <a:rPr lang="en-US" sz="28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573087"/>
            <a:ext cx="600075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" y="2564296"/>
            <a:ext cx="4808421" cy="343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715545"/>
            <a:ext cx="58991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396876" y="193675"/>
            <a:ext cx="11398248" cy="1331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cument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0"/>
            <a:ext cx="8610600" cy="2133600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9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cuments\tham-khao-hinh-nen-Powerpoint-hoc-t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219200"/>
            <a:ext cx="6512511" cy="990600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nhận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chia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0" y="2209800"/>
            <a:ext cx="8382000" cy="3200400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65760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65760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8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4586DF-4562-7660-4BCF-FAF272E07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WordArt 6">
            <a:extLst>
              <a:ext uri="{FF2B5EF4-FFF2-40B4-BE49-F238E27FC236}">
                <a16:creationId xmlns:a16="http://schemas.microsoft.com/office/drawing/2014/main" id="{C3DF12D9-C605-68C0-D337-401932F48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3672" y="1565920"/>
            <a:ext cx="3096344" cy="1143000"/>
          </a:xfrm>
          <a:prstGeom prst="rect">
            <a:avLst/>
          </a:prstGeom>
        </p:spPr>
        <p:txBody>
          <a:bodyPr wrap="none" numCol="1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73B1-C2FF-7550-6B55-ED05610A58D7}"/>
              </a:ext>
            </a:extLst>
          </p:cNvPr>
          <p:cNvSpPr txBox="1"/>
          <p:nvPr/>
        </p:nvSpPr>
        <p:spPr>
          <a:xfrm>
            <a:off x="3863752" y="2276873"/>
            <a:ext cx="5904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en-US" sz="3200" dirty="0">
              <a:solidFill>
                <a:srgbClr val="4472C4">
                  <a:lumMod val="50000"/>
                </a:srgbClr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 algn="just" defTabSz="45720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7182892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TRÒ CHƠI: GHÉP TRANH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9869" y="1748971"/>
            <a:ext cx="5244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 LỒNG AI THẮP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 AU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ĐÃ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 QUẢ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SAU TRẢ VÀNG ?</a:t>
            </a:r>
          </a:p>
        </p:txBody>
      </p:sp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72" y="91440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5-Point Star 3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Tập tin:Van Gogh - Starry Night - Google Art Projec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4" y="1866554"/>
            <a:ext cx="4724400" cy="373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53" y="1798292"/>
            <a:ext cx="4614985" cy="38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8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Rectangle 134"/>
          <p:cNvSpPr>
            <a:spLocks noChangeArrowheads="1"/>
          </p:cNvSpPr>
          <p:nvPr/>
        </p:nvSpPr>
        <p:spPr bwMode="auto">
          <a:xfrm>
            <a:off x="1581151" y="1630463"/>
            <a:ext cx="870585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CHỦ ĐỀ 7: HỌC MĨ THUẬT VUI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BÀI 14: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VUI HỌC CÙNG </a:t>
            </a:r>
            <a:r>
              <a:rPr lang="en-US" altLang="en-US" sz="3600" b="1" dirty="0">
                <a:solidFill>
                  <a:srgbClr val="FF0000"/>
                </a:solidFill>
              </a:rPr>
              <a:t>DANH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HỌA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</a:rPr>
              <a:t>(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1)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48706" name="Rectangle 130"/>
          <p:cNvSpPr>
            <a:spLocks noChangeArrowheads="1"/>
          </p:cNvSpPr>
          <p:nvPr/>
        </p:nvSpPr>
        <p:spPr bwMode="auto">
          <a:xfrm>
            <a:off x="1872343" y="164444"/>
            <a:ext cx="75438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chemeClr val="tx1"/>
                </a:solidFill>
              </a:rPr>
              <a:t>Thứ</a:t>
            </a:r>
            <a:r>
              <a:rPr lang="en-US" altLang="en-US" sz="3600" b="1" dirty="0">
                <a:solidFill>
                  <a:schemeClr val="tx1"/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ba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</a:rPr>
              <a:t>ngày</a:t>
            </a:r>
            <a:r>
              <a:rPr lang="en-US" altLang="en-US" sz="3600" b="1" dirty="0">
                <a:solidFill>
                  <a:schemeClr val="tx1"/>
                </a:solidFill>
              </a:rPr>
              <a:t> 8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</a:rPr>
              <a:t>tháng</a:t>
            </a:r>
            <a:r>
              <a:rPr lang="en-US" altLang="en-US" sz="3600" b="1" dirty="0">
                <a:solidFill>
                  <a:schemeClr val="tx1"/>
                </a:solidFill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4 </a:t>
            </a:r>
            <a:r>
              <a:rPr lang="en-US" altLang="en-US" sz="3600" b="1" dirty="0" err="1">
                <a:solidFill>
                  <a:schemeClr val="tx1"/>
                </a:solidFill>
              </a:rPr>
              <a:t>năm</a:t>
            </a:r>
            <a:r>
              <a:rPr lang="en-US" altLang="en-US" sz="3600" b="1" dirty="0">
                <a:solidFill>
                  <a:schemeClr val="tx1"/>
                </a:solidFill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2025</a:t>
            </a:r>
            <a:endParaRPr lang="zh-CN" altLang="en-US" sz="36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chemeClr val="tx1"/>
                </a:solidFill>
              </a:rPr>
              <a:t>Mi</a:t>
            </a:r>
            <a:r>
              <a:rPr lang="en-US" altLang="en-US" sz="3600" b="1" dirty="0">
                <a:solidFill>
                  <a:schemeClr val="tx1"/>
                </a:solidFill>
              </a:rPr>
              <a:t>̃</a:t>
            </a:r>
            <a:r>
              <a:rPr lang="en-US" altLang="en-US" sz="3600" dirty="0">
                <a:solidFill>
                  <a:schemeClr val="tx1"/>
                </a:solidFill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</a:rPr>
              <a:t>thuật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sp>
        <p:nvSpPr>
          <p:cNvPr id="1048708" name="Rectangle 132"/>
          <p:cNvSpPr>
            <a:spLocks noChangeArrowheads="1"/>
          </p:cNvSpPr>
          <p:nvPr/>
        </p:nvSpPr>
        <p:spPr bwMode="auto">
          <a:xfrm>
            <a:off x="6096000" y="2438401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 b="1" u="sng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1" y="685801"/>
            <a:ext cx="7706965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QUAN SÁT NHẬN BIẾT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VẪ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vi-VN" sz="2800" dirty="0">
                <a:solidFill>
                  <a:schemeClr val="bg1"/>
                </a:solidFill>
              </a:rPr>
              <a:t> 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1680"/>
            <a:ext cx="5589933" cy="375544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9" y="1611681"/>
            <a:ext cx="5416645" cy="375544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6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869" y="91290"/>
            <a:ext cx="7706965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QUAN SÁT NHẬN BIẾT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VẪ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vi-VN" sz="2800" dirty="0">
                <a:solidFill>
                  <a:schemeClr val="bg1"/>
                </a:solidFill>
              </a:rPr>
              <a:t> 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E3A33-2437-DC57-1D9C-335E1BEEC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35" y="1261586"/>
            <a:ext cx="10767899" cy="4502853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83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834" y="291612"/>
            <a:ext cx="11527366" cy="9408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*MỘT SỐ TÁC PHẨM NỔI TIẾNG CỦA HỌA SĨ VINCENT VANGOGH 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VẪ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vi-VN" sz="2800" dirty="0">
                <a:solidFill>
                  <a:schemeClr val="bg1"/>
                </a:solidFill>
              </a:rPr>
              <a:t> 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istrator\Pictures\tac-pham-hoa-dien-vi-iris-cua-hoa-si-van-go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5" y="4196270"/>
            <a:ext cx="5211377" cy="23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buc-tranh-ca-phe-via-he-trong-dem-cafe-terrace-at-night-cua-hoa-si-van-gog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5" y="1219702"/>
            <a:ext cx="5211377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Pictures\buc-tranh-ngoi-nha-mau-vang-the-yellow-house-cua-hoa-si-vincent-van-gog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2" y="1219702"/>
            <a:ext cx="5325419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:\Users\Administrator\Pictures\van-2-1646810024251167989814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5" descr="C:\Users\Administrator\Pictures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2" y="4225035"/>
            <a:ext cx="2243208" cy="23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Pictures\images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71" y="4225035"/>
            <a:ext cx="2909689" cy="23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869" y="70126"/>
            <a:ext cx="7706965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QUAN SÁT NHẬN BIẾT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VẪ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vi-VN" sz="2800" dirty="0">
                <a:solidFill>
                  <a:schemeClr val="bg1"/>
                </a:solidFill>
              </a:rPr>
              <a:t> 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8059B-3703-F097-E446-AEA2F9E5D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65" y="1214714"/>
            <a:ext cx="10993766" cy="4909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4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VẪ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vi-VN" sz="2800" dirty="0">
                <a:solidFill>
                  <a:schemeClr val="bg1"/>
                </a:solidFill>
              </a:rPr>
              <a:t> 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istrator\Pictures\Wassily_Kandinsky,_1939_-_Composition_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" y="3693112"/>
            <a:ext cx="5477565" cy="2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Pictures\1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7" y="1182671"/>
            <a:ext cx="4992259" cy="23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Pictures\idesign_wassily-kandinsky_2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1" y="1108609"/>
            <a:ext cx="5477565" cy="23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59834" y="291612"/>
            <a:ext cx="11527366" cy="940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*MỘT SỐ TÁC PHẨM NỔI TIẾNG CỦA HỌA SĨ WASSLIY KANDINSK </a:t>
            </a:r>
          </a:p>
        </p:txBody>
      </p:sp>
      <p:pic>
        <p:nvPicPr>
          <p:cNvPr id="3" name="Picture 2" descr="C:\Users\Administrator\Picture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6" y="3609474"/>
            <a:ext cx="2496129" cy="298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Pictures\tải xuống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7" y="3525838"/>
            <a:ext cx="2822713" cy="301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59834" y="291612"/>
            <a:ext cx="7074636" cy="597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*MỘT SỐ TÁC PHẨM NỔI TIẾNG CỦA HỌA SĨ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5E12C-AE23-9DC9-DFA7-B7F9C291E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69" y="1075124"/>
            <a:ext cx="3320757" cy="454379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5040A9C-B68F-6450-050D-F4AF3E13A6BF}"/>
              </a:ext>
            </a:extLst>
          </p:cNvPr>
          <p:cNvSpPr txBox="1">
            <a:spLocks noChangeArrowheads="1"/>
          </p:cNvSpPr>
          <p:nvPr/>
        </p:nvSpPr>
        <p:spPr>
          <a:xfrm>
            <a:off x="379956" y="5883965"/>
            <a:ext cx="3498574" cy="54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*Tranh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vẽ:Cảnh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Ninh.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sĩ:Trần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Cẩn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0F3D3D-5C1D-ADAD-15F2-7C6FD8912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274" y="1075124"/>
            <a:ext cx="3665500" cy="4543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E3ED92A5-5EFD-960E-859E-417430BD1925}"/>
              </a:ext>
            </a:extLst>
          </p:cNvPr>
          <p:cNvSpPr txBox="1">
            <a:spLocks noChangeArrowheads="1"/>
          </p:cNvSpPr>
          <p:nvPr/>
        </p:nvSpPr>
        <p:spPr>
          <a:xfrm>
            <a:off x="4079461" y="5834153"/>
            <a:ext cx="3498574" cy="54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*Tranh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An Quang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5BE640-910D-0605-F4F5-8AFD1F68B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824" y="993488"/>
            <a:ext cx="3683605" cy="4622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E868129-9DB8-C6E9-C9D6-33E5D5072BDC}"/>
              </a:ext>
            </a:extLst>
          </p:cNvPr>
          <p:cNvSpPr txBox="1">
            <a:spLocks noChangeArrowheads="1"/>
          </p:cNvSpPr>
          <p:nvPr/>
        </p:nvSpPr>
        <p:spPr>
          <a:xfrm>
            <a:off x="8255855" y="5921877"/>
            <a:ext cx="3498574" cy="54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*Tranh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Chândung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piscaso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265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Source Sans Pro Black</vt:lpstr>
      <vt:lpstr>Times New Roman</vt:lpstr>
      <vt:lpstr>Office Theme</vt:lpstr>
      <vt:lpstr>PowerPoint Presentation</vt:lpstr>
      <vt:lpstr>TRÒ CHƠI: GHÉP TRANH</vt:lpstr>
      <vt:lpstr>PowerPoint Presentation</vt:lpstr>
      <vt:lpstr>1. QUAN SÁT NHẬN BIẾT</vt:lpstr>
      <vt:lpstr>1. QUAN SÁT NHẬN BIẾT</vt:lpstr>
      <vt:lpstr>*MỘT SỐ TÁC PHẨM NỔI TIẾNG CỦA HỌA SĨ VINCENT VANGOGH </vt:lpstr>
      <vt:lpstr>1. QUAN SÁT NHẬN BIẾT</vt:lpstr>
      <vt:lpstr>PowerPoint Presentation</vt:lpstr>
      <vt:lpstr>PowerPoint Presentation</vt:lpstr>
      <vt:lpstr>2. THỰC HÀNH SÁNG TẠO * . Mô phỏng lại tác phẩm: Hoa hướng dương của danh họa Vincent Van Gogd</vt:lpstr>
      <vt:lpstr>PowerPoint Presentation</vt:lpstr>
      <vt:lpstr>PowerPoint Presentation</vt:lpstr>
      <vt:lpstr>Thực hành Em hãy mô phỏng tác phẩm của các danh hoạ mà em thích.</vt:lpstr>
      <vt:lpstr>Cảm nhận, chia sẻ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Rajiv Kohli</dc:creator>
  <cp:lastModifiedBy>COMPUTER</cp:lastModifiedBy>
  <cp:revision>147</cp:revision>
  <dcterms:created xsi:type="dcterms:W3CDTF">2016-09-14T10:58:57Z</dcterms:created>
  <dcterms:modified xsi:type="dcterms:W3CDTF">2025-04-12T02:17:24Z</dcterms:modified>
</cp:coreProperties>
</file>