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699" r:id="rId3"/>
  </p:sldMasterIdLst>
  <p:notesMasterIdLst>
    <p:notesMasterId r:id="rId45"/>
  </p:notesMasterIdLst>
  <p:sldIdLst>
    <p:sldId id="411" r:id="rId4"/>
    <p:sldId id="256" r:id="rId5"/>
    <p:sldId id="428" r:id="rId6"/>
    <p:sldId id="370" r:id="rId7"/>
    <p:sldId id="371" r:id="rId8"/>
    <p:sldId id="376" r:id="rId9"/>
    <p:sldId id="378" r:id="rId10"/>
    <p:sldId id="380" r:id="rId11"/>
    <p:sldId id="381" r:id="rId12"/>
    <p:sldId id="387" r:id="rId13"/>
    <p:sldId id="386" r:id="rId14"/>
    <p:sldId id="420" r:id="rId15"/>
    <p:sldId id="421" r:id="rId16"/>
    <p:sldId id="422" r:id="rId17"/>
    <p:sldId id="423" r:id="rId18"/>
    <p:sldId id="424" r:id="rId19"/>
    <p:sldId id="425" r:id="rId20"/>
    <p:sldId id="426" r:id="rId21"/>
    <p:sldId id="427" r:id="rId22"/>
    <p:sldId id="385" r:id="rId23"/>
    <p:sldId id="390" r:id="rId24"/>
    <p:sldId id="391" r:id="rId25"/>
    <p:sldId id="392" r:id="rId26"/>
    <p:sldId id="393" r:id="rId27"/>
    <p:sldId id="394" r:id="rId28"/>
    <p:sldId id="395" r:id="rId29"/>
    <p:sldId id="396" r:id="rId30"/>
    <p:sldId id="397" r:id="rId31"/>
    <p:sldId id="398" r:id="rId32"/>
    <p:sldId id="399" r:id="rId33"/>
    <p:sldId id="400" r:id="rId34"/>
    <p:sldId id="401" r:id="rId35"/>
    <p:sldId id="402" r:id="rId36"/>
    <p:sldId id="403" r:id="rId37"/>
    <p:sldId id="404" r:id="rId38"/>
    <p:sldId id="405" r:id="rId39"/>
    <p:sldId id="406" r:id="rId40"/>
    <p:sldId id="407" r:id="rId41"/>
    <p:sldId id="408" r:id="rId42"/>
    <p:sldId id="409" r:id="rId43"/>
    <p:sldId id="410" r:id="rId44"/>
  </p:sldIdLst>
  <p:sldSz cx="9144000" cy="5143500" type="screen16x9"/>
  <p:notesSz cx="6858000" cy="9144000"/>
  <p:embeddedFontLst>
    <p:embeddedFont>
      <p:font typeface="Molengo" charset="0"/>
      <p:regular r:id="rId46"/>
    </p:embeddedFont>
    <p:embeddedFont>
      <p:font typeface="Baloo 2 Medium" charset="0"/>
      <p:regular r:id="rId47"/>
      <p:bold r:id="rId48"/>
    </p:embeddedFont>
    <p:embeddedFont>
      <p:font typeface="Dosis" charset="0"/>
      <p:regular r:id="rId49"/>
      <p:bold r:id="rId50"/>
    </p:embeddedFont>
    <p:embeddedFont>
      <p:font typeface=".VnCooper" pitchFamily="34" charset="0"/>
      <p:regular r:id="rId51"/>
    </p:embeddedFont>
    <p:embeddedFont>
      <p:font typeface="Baloo 2" charset="0"/>
      <p:regular r:id="rId52"/>
      <p:bold r:id="rId53"/>
    </p:embeddedFont>
    <p:embeddedFont>
      <p:font typeface="Oi" charset="0"/>
      <p:regular r:id="rId54"/>
    </p:embeddedFont>
    <p:embeddedFont>
      <p:font typeface="Open Sans" pitchFamily="34" charset="0"/>
      <p:regular r:id="rId55"/>
      <p:bold r:id="rId56"/>
      <p:italic r:id="rId57"/>
      <p:boldItalic r:id="rId58"/>
    </p:embeddedFont>
    <p:embeddedFont>
      <p:font typeface="Ramabhadra" charset="0"/>
      <p:regular r:id="rId59"/>
    </p:embeddedFont>
    <p:embeddedFont>
      <p:font typeface="Kavoon" charset="0"/>
      <p:regular r:id="rId60"/>
    </p:embeddedFont>
    <p:embeddedFont>
      <p:font typeface="Barriecito" charset="0"/>
      <p:regular r:id="rId61"/>
    </p:embeddedFont>
    <p:embeddedFont>
      <p:font typeface="Sport Day" charset="0"/>
      <p:regular r:id="rId62"/>
      <p:bold r:id="rId63"/>
      <p:italic r:id="rId64"/>
      <p:boldItalic r:id="rId65"/>
    </p:embeddedFont>
    <p:embeddedFont>
      <p:font typeface="Comic Sans MS" pitchFamily="66" charset="0"/>
      <p:regular r:id="rId66"/>
      <p:bold r:id="rId67"/>
    </p:embeddedFont>
    <p:embeddedFont>
      <p:font typeface="맑은 고딕" charset="-127"/>
      <p:regular r:id="rId68"/>
      <p:bold r:id="rId69"/>
    </p:embeddedFont>
    <p:embeddedFont>
      <p:font typeface="Palanquin Dark" charset="0"/>
      <p:regular r:id="rId70"/>
      <p:bold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F1A"/>
    <a:srgbClr val="FFF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9" autoAdjust="0"/>
    <p:restoredTop sz="96210" autoAdjust="0"/>
  </p:normalViewPr>
  <p:slideViewPr>
    <p:cSldViewPr snapToGrid="0">
      <p:cViewPr varScale="1">
        <p:scale>
          <a:sx n="99" d="100"/>
          <a:sy n="99" d="100"/>
        </p:scale>
        <p:origin x="-630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7" Type="http://schemas.openxmlformats.org/officeDocument/2006/relationships/slide" Target="slides/slide4.xml"/><Relationship Id="rId71" Type="http://schemas.openxmlformats.org/officeDocument/2006/relationships/font" Target="fonts/font2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4T17:24:38.7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1,'2393'0,"-2226"11,-4 1,-138-11,42 8,14 1,360-7,-225-5,360 2,-558 1,0 1,0 1,0 0,22 8,-18-5,1 0,25 2,158-5,-52-3,-140 1,-1 0,0 1,19 6,-4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4T17:26:03.2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24,'14'-5,"-1"1,0 1,1 0,0 0,-1 1,1 1,25 1,-15 0,538-3,-287 5,5426-2,-5667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4T17:26:54.124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0,'10'1,"0"0,1 1,-1 0,0 1,17 7,-14-5,1-1,19 4,45-1,0-2,85-8,-34 1,-81 1,-17 0,-1 1,0 1,1 1,-1 2,48 12,-53-7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4T17:27:23.504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1,'0'1,"1"0,-1 0,1 0,-1 0,1 0,-1 0,1 0,-1 0,1 0,0 0,-1 0,1 0,0 0,0-1,0 1,0 0,0-1,0 1,2 0,20 10,-6-6,1-1,-1 0,0-2,1 0,31-1,33 4,92 5,-68-6,-95-3,0 1,-1 1,1-1,15 8,-13-5,0-1,17 3,33 0,1-3,86-6,-44 0,441 2,-521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4T17:28:06.605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0,'681'0,"-653"2,-2 1,1 2,0 0,-1 2,37 14,-32-10,0-2,0-1,44 6,14-8,34 3,40-2,-69-5,-74 0,1 1,-1 1,22 7,-18-4,38 5,32-8,-64-4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4T17:28:33.5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 1,'-1'0,"0"0,0-1,0 1,1 0,-1 0,0 0,0 0,0 0,0 0,1 0,-1 0,0 1,0-1,0 0,1 0,-1 1,0-1,0 1,1-1,-1 0,0 1,1-1,-1 1,1 0,-1-1,0 1,1-1,-1 1,1 0,0-1,-1 1,1 0,0 0,-1-1,1 1,0 0,0 0,-1 0,1-1,0 1,0 0,0 1,1 0,-1 0,1-1,0 1,-1 0,1 0,0-1,0 1,0-1,1 1,-1-1,0 1,0-1,1 0,-1 1,1-1,-1 0,1 0,2 1,4 1,-1 0,0 0,1-1,0 0,0 0,14 0,52-1,-48-1,-11-1,-1 2,0-1,0 2,0 0,0 1,0 0,0 1,-1 0,21 10,-34-14,16 9,-1 0,1-2,0 0,1-1,0-1,0 0,24 3,-26-7,38 6,0-4,96-4,83-35,-164 26,101-2,-135 11,71-9,31 0,2348 9,-1166 2,39-1,-1332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4T17:30:26.6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41,'0'-2,"0"1,0-1,0 1,0-1,1 1,-1 0,0-1,1 1,-1-1,1 1,0 0,-1-1,1 1,0 0,0 0,0 0,0-1,0 1,0 0,1-1,1 1,-1-1,1 1,-1 0,1 0,-1 0,1 0,0 0,0 0,5 0,4 0,0 1,0 0,22 4,44 6,-25-4,0 3,56 16,126 39,-181-53,1-2,76 3,-85-8,0 1,67 18,-68-12,0-2,72 4,270-13,-161-2,4837 2,-5026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70930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1682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286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349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2017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7672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3066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4315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372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0810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88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17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732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9865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letter </a:t>
            </a:r>
            <a:r>
              <a:rPr lang="en-US" sz="1100" b="1" i="1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y</a:t>
            </a:r>
            <a:r>
              <a:rPr lang="en-US" sz="1100" b="0" i="1" u="none" strike="noStrike" dirty="0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, </a:t>
            </a: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the word </a:t>
            </a:r>
            <a:r>
              <a:rPr lang="en-US" sz="1100" b="1" i="1" u="none" strike="noStrike" dirty="0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yes</a:t>
            </a:r>
            <a:r>
              <a:rPr lang="en-US" sz="1100" b="0" i="1" u="none" strike="noStrike" dirty="0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 </a:t>
            </a: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the sentence </a:t>
            </a:r>
            <a:r>
              <a:rPr lang="en-US" sz="1100" b="1" i="1" u="none" strike="noStrike" dirty="0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Can you draw? – Yes, I can.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and encourage pupils to point to the letter / word / sentence while listening.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listen and repeat. Do this several times until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pupils feel confident. Correct their pronunciation where necessary and praise them if their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pronunciation is good.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Repeat </a:t>
            </a:r>
            <a:r>
              <a:rPr lang="en-US" sz="1100" b="1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Steps 1 </a:t>
            </a: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100" b="1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2 </a:t>
            </a: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for the letter </a:t>
            </a:r>
            <a:r>
              <a:rPr lang="en-US" sz="1100" b="1" i="1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127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9243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746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770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882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Choose a number.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Read the quiz and say the answer.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Get points when balloon flies away.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D54A30"/>
              </a:solidFill>
              <a:effectLst/>
              <a:uLnTx/>
              <a:uFillTx/>
              <a:latin typeface="Kavoon"/>
              <a:cs typeface="Arial"/>
              <a:sym typeface="Kavoon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D54A30"/>
              </a:solidFill>
              <a:effectLst/>
              <a:uLnTx/>
              <a:uFillTx/>
              <a:latin typeface="Kavoon"/>
              <a:cs typeface="Arial"/>
              <a:sym typeface="Kavoo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74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571500" y="2789025"/>
            <a:ext cx="46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4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1966950" y="1914525"/>
            <a:ext cx="18573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766800" y="3457575"/>
            <a:ext cx="42576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5009861" y="1047457"/>
            <a:ext cx="5172071" cy="3096207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232410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6386767" y="3067917"/>
            <a:ext cx="1849814" cy="1735871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28992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1108650" y="1381125"/>
            <a:ext cx="6926700" cy="31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106683" y="10779"/>
            <a:ext cx="1158339" cy="1020738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7985157" y="302343"/>
            <a:ext cx="1005254" cy="121932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727590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1398900" y="540000"/>
            <a:ext cx="63462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986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1249507" y="-349482"/>
            <a:ext cx="6710585" cy="4877135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2308800" y="1748850"/>
            <a:ext cx="4526400" cy="16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6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83" name="Google Shape;83;p7"/>
          <p:cNvGrpSpPr/>
          <p:nvPr/>
        </p:nvGrpSpPr>
        <p:grpSpPr>
          <a:xfrm>
            <a:off x="-8" y="22192"/>
            <a:ext cx="1849814" cy="1735871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05604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5240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7239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7239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412905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332895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332895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67341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59340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59340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44275" y="4362450"/>
            <a:ext cx="9254011" cy="1112999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7960205" y="3227716"/>
            <a:ext cx="1204219" cy="2173484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1162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1933200" y="1409700"/>
            <a:ext cx="1948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1933200" y="1704975"/>
            <a:ext cx="19488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5685999" y="1224374"/>
            <a:ext cx="3572333" cy="3966748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1648650" y="540000"/>
            <a:ext cx="58467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1933200" y="2509525"/>
            <a:ext cx="1948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1933200" y="2804800"/>
            <a:ext cx="19488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1933200" y="3609350"/>
            <a:ext cx="1948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1933200" y="3904625"/>
            <a:ext cx="19488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669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5685999" y="1224374"/>
            <a:ext cx="3572333" cy="3966748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25" name="Google Shape;225;p17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69232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1231800" y="540000"/>
            <a:ext cx="6680400" cy="10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7275894" y="-7"/>
            <a:ext cx="1868106" cy="2190757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8" y="22192"/>
            <a:ext cx="1049719" cy="1035608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28075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7275900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8" y="22192"/>
            <a:ext cx="1049719" cy="1035608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1842974" y="1831175"/>
            <a:ext cx="2152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1842974" y="2202650"/>
            <a:ext cx="2152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5676749" y="1831175"/>
            <a:ext cx="2152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5676749" y="2202650"/>
            <a:ext cx="2152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1842974" y="3374225"/>
            <a:ext cx="2152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1842974" y="3745700"/>
            <a:ext cx="2152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5676749" y="3374225"/>
            <a:ext cx="2152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5676749" y="3745700"/>
            <a:ext cx="2152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13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077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69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3381362" y="2879475"/>
            <a:ext cx="46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76812" y="2004975"/>
            <a:ext cx="18573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3576650" y="3548025"/>
            <a:ext cx="4257600" cy="7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76" name="Google Shape;376;p31"/>
          <p:cNvGrpSpPr/>
          <p:nvPr/>
        </p:nvGrpSpPr>
        <p:grpSpPr>
          <a:xfrm>
            <a:off x="7091543" y="43516"/>
            <a:ext cx="2014218" cy="1644772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4436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86" name="Google Shape;386;p32"/>
          <p:cNvGrpSpPr/>
          <p:nvPr/>
        </p:nvGrpSpPr>
        <p:grpSpPr>
          <a:xfrm>
            <a:off x="7091543" y="43516"/>
            <a:ext cx="2014218" cy="1644772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6666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1673112" y="540000"/>
            <a:ext cx="5797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38251" y="3550367"/>
            <a:ext cx="1192394" cy="1626008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7507978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2435100" y="1447800"/>
            <a:ext cx="52041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83925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7913367" y="2867492"/>
            <a:ext cx="1192394" cy="2308883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2435100" y="1447800"/>
            <a:ext cx="42894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0622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7275900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77" name="Google Shape;477;p39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78" name="Google Shape;478;p39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44258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30700" y="3328100"/>
            <a:ext cx="5082600" cy="9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4100" y="4046000"/>
            <a:ext cx="4435800" cy="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2571748"/>
            <a:ext cx="1912309" cy="2583617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067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571500" y="2789025"/>
            <a:ext cx="46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4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1966950" y="1914525"/>
            <a:ext cx="18573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766800" y="3457575"/>
            <a:ext cx="42576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5009861" y="1047457"/>
            <a:ext cx="5172071" cy="3096207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232410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6386767" y="3067917"/>
            <a:ext cx="1849814" cy="1735871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74058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1108650" y="1381125"/>
            <a:ext cx="6926700" cy="31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106683" y="10779"/>
            <a:ext cx="1158339" cy="1020738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7985157" y="302343"/>
            <a:ext cx="1005254" cy="121932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727590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1398900" y="540000"/>
            <a:ext cx="63462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6711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1476338" y="29718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1476350" y="33432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5181563" y="29718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5181575" y="33432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0" y="0"/>
            <a:ext cx="2045868" cy="3531787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5"/>
          <p:cNvSpPr/>
          <p:nvPr/>
        </p:nvSpPr>
        <p:spPr>
          <a:xfrm rot="-9450495" flipH="1">
            <a:off x="8135840" y="328519"/>
            <a:ext cx="170527" cy="218844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5"/>
          <p:cNvSpPr/>
          <p:nvPr/>
        </p:nvSpPr>
        <p:spPr>
          <a:xfrm rot="4878859">
            <a:off x="8309744" y="599560"/>
            <a:ext cx="210970" cy="24606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 rot="7331116" flipH="1">
            <a:off x="8482755" y="349050"/>
            <a:ext cx="210969" cy="24607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2395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1"/>
          </p:nvPr>
        </p:nvSpPr>
        <p:spPr>
          <a:xfrm>
            <a:off x="1552538" y="16332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ubTitle" idx="2"/>
          </p:nvPr>
        </p:nvSpPr>
        <p:spPr>
          <a:xfrm>
            <a:off x="1552550" y="20046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ubTitle" idx="3"/>
          </p:nvPr>
        </p:nvSpPr>
        <p:spPr>
          <a:xfrm>
            <a:off x="5105363" y="16332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ubTitle" idx="4"/>
          </p:nvPr>
        </p:nvSpPr>
        <p:spPr>
          <a:xfrm>
            <a:off x="5105375" y="20046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0" y="0"/>
            <a:ext cx="2045868" cy="3531787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" name="Google Shape;66;p6"/>
          <p:cNvSpPr/>
          <p:nvPr/>
        </p:nvSpPr>
        <p:spPr>
          <a:xfrm rot="-9450495" flipH="1">
            <a:off x="8135840" y="328519"/>
            <a:ext cx="170527" cy="218844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7" name="Google Shape;67;p6"/>
          <p:cNvSpPr/>
          <p:nvPr/>
        </p:nvSpPr>
        <p:spPr>
          <a:xfrm rot="4878859">
            <a:off x="8309744" y="599560"/>
            <a:ext cx="210970" cy="24606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" name="Google Shape;68;p6"/>
          <p:cNvSpPr/>
          <p:nvPr/>
        </p:nvSpPr>
        <p:spPr>
          <a:xfrm rot="7331116" flipH="1">
            <a:off x="8482755" y="349050"/>
            <a:ext cx="210969" cy="24607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ubTitle" idx="5"/>
          </p:nvPr>
        </p:nvSpPr>
        <p:spPr>
          <a:xfrm>
            <a:off x="3328938" y="32004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ubTitle" idx="6"/>
          </p:nvPr>
        </p:nvSpPr>
        <p:spPr>
          <a:xfrm>
            <a:off x="3328950" y="3569494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72" name="Google Shape;72;p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5" name="Google Shape;75;p6"/>
          <p:cNvGrpSpPr/>
          <p:nvPr/>
        </p:nvGrpSpPr>
        <p:grpSpPr>
          <a:xfrm rot="10800000" flipH="1">
            <a:off x="468522" y="4298247"/>
            <a:ext cx="648084" cy="541218"/>
            <a:chOff x="468522" y="304222"/>
            <a:chExt cx="648084" cy="541218"/>
          </a:xfrm>
        </p:grpSpPr>
        <p:sp>
          <p:nvSpPr>
            <p:cNvPr id="76" name="Google Shape;76;p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7666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1249507" y="-349482"/>
            <a:ext cx="6710585" cy="4877135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2308800" y="1748850"/>
            <a:ext cx="4526400" cy="16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6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83" name="Google Shape;83;p7"/>
          <p:cNvGrpSpPr/>
          <p:nvPr/>
        </p:nvGrpSpPr>
        <p:grpSpPr>
          <a:xfrm>
            <a:off x="-8" y="22192"/>
            <a:ext cx="1849814" cy="1735871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60168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1253400" y="2179665"/>
            <a:ext cx="2604300" cy="13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160900" y="540000"/>
            <a:ext cx="37731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7522660" y="0"/>
            <a:ext cx="1621339" cy="2798920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5" name="Google Shape;95;p8"/>
          <p:cNvGrpSpPr/>
          <p:nvPr/>
        </p:nvGrpSpPr>
        <p:grpSpPr>
          <a:xfrm flipH="1">
            <a:off x="-43320" y="3227716"/>
            <a:ext cx="1204219" cy="1933422"/>
            <a:chOff x="7960205" y="3227716"/>
            <a:chExt cx="1204219" cy="1933422"/>
          </a:xfrm>
        </p:grpSpPr>
        <p:sp>
          <p:nvSpPr>
            <p:cNvPr id="96" name="Google Shape;96;p8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8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800211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 flipH="1">
            <a:off x="2247900" y="2512725"/>
            <a:ext cx="46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643350" y="1638225"/>
            <a:ext cx="18573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10"/>
          <p:cNvSpPr txBox="1">
            <a:spLocks noGrp="1"/>
          </p:cNvSpPr>
          <p:nvPr>
            <p:ph type="subTitle" idx="1"/>
          </p:nvPr>
        </p:nvSpPr>
        <p:spPr>
          <a:xfrm flipH="1">
            <a:off x="2443200" y="3181275"/>
            <a:ext cx="4257600" cy="6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/>
          <p:nvPr/>
        </p:nvSpPr>
        <p:spPr>
          <a:xfrm rot="5400000">
            <a:off x="-1218907" y="1023644"/>
            <a:ext cx="5172071" cy="3096207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17" name="Google Shape;117;p10"/>
          <p:cNvGrpSpPr/>
          <p:nvPr/>
        </p:nvGrpSpPr>
        <p:grpSpPr>
          <a:xfrm>
            <a:off x="6796342" y="1703804"/>
            <a:ext cx="1849814" cy="1735871"/>
            <a:chOff x="6796342" y="1703804"/>
            <a:chExt cx="1849814" cy="1735871"/>
          </a:xfrm>
        </p:grpSpPr>
        <p:grpSp>
          <p:nvGrpSpPr>
            <p:cNvPr id="118" name="Google Shape;118;p10"/>
            <p:cNvGrpSpPr/>
            <p:nvPr/>
          </p:nvGrpSpPr>
          <p:grpSpPr>
            <a:xfrm>
              <a:off x="6796342" y="1703804"/>
              <a:ext cx="1849814" cy="1735871"/>
              <a:chOff x="6386767" y="3067917"/>
              <a:chExt cx="1849814" cy="1735871"/>
            </a:xfrm>
          </p:grpSpPr>
          <p:grpSp>
            <p:nvGrpSpPr>
              <p:cNvPr id="119" name="Google Shape;119;p10"/>
              <p:cNvGrpSpPr/>
              <p:nvPr/>
            </p:nvGrpSpPr>
            <p:grpSpPr>
              <a:xfrm>
                <a:off x="6386767" y="3067917"/>
                <a:ext cx="1849814" cy="1035608"/>
                <a:chOff x="719992" y="3511592"/>
                <a:chExt cx="1849814" cy="1035608"/>
              </a:xfrm>
            </p:grpSpPr>
            <p:grpSp>
              <p:nvGrpSpPr>
                <p:cNvPr id="120" name="Google Shape;120;p10"/>
                <p:cNvGrpSpPr/>
                <p:nvPr/>
              </p:nvGrpSpPr>
              <p:grpSpPr>
                <a:xfrm>
                  <a:off x="719992" y="3511592"/>
                  <a:ext cx="1849814" cy="1011925"/>
                  <a:chOff x="719992" y="3511592"/>
                  <a:chExt cx="1849814" cy="1011925"/>
                </a:xfrm>
              </p:grpSpPr>
              <p:sp>
                <p:nvSpPr>
                  <p:cNvPr id="121" name="Google Shape;121;p10"/>
                  <p:cNvSpPr/>
                  <p:nvPr/>
                </p:nvSpPr>
                <p:spPr>
                  <a:xfrm rot="-6936536" flipH="1">
                    <a:off x="762052" y="371165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22" name="Google Shape;122;p10"/>
                  <p:cNvSpPr/>
                  <p:nvPr/>
                </p:nvSpPr>
                <p:spPr>
                  <a:xfrm rot="6936536">
                    <a:off x="1553852" y="353240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23" name="Google Shape;123;p10"/>
                  <p:cNvSpPr/>
                  <p:nvPr/>
                </p:nvSpPr>
                <p:spPr>
                  <a:xfrm rot="5400000">
                    <a:off x="2381549" y="4335259"/>
                    <a:ext cx="173801" cy="202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</p:grpSp>
            <p:sp>
              <p:nvSpPr>
                <p:cNvPr id="124" name="Google Shape;124;p10"/>
                <p:cNvSpPr/>
                <p:nvPr/>
              </p:nvSpPr>
              <p:spPr>
                <a:xfrm rot="-6936536" flipH="1">
                  <a:off x="1436877" y="4323671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25" name="Google Shape;125;p10"/>
              <p:cNvSpPr/>
              <p:nvPr/>
            </p:nvSpPr>
            <p:spPr>
              <a:xfrm rot="6936536">
                <a:off x="6673802" y="45802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26" name="Google Shape;126;p10"/>
            <p:cNvSpPr/>
            <p:nvPr/>
          </p:nvSpPr>
          <p:spPr>
            <a:xfrm rot="-3461164" flipH="1">
              <a:off x="8018052" y="3049285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6918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>
            <a:spLocks noGrp="1"/>
          </p:cNvSpPr>
          <p:nvPr>
            <p:ph type="subTitle" idx="1"/>
          </p:nvPr>
        </p:nvSpPr>
        <p:spPr>
          <a:xfrm>
            <a:off x="3157500" y="3247975"/>
            <a:ext cx="2829000" cy="4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6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11"/>
          <p:cNvGrpSpPr/>
          <p:nvPr/>
        </p:nvGrpSpPr>
        <p:grpSpPr>
          <a:xfrm>
            <a:off x="-1893360" y="-247649"/>
            <a:ext cx="4762792" cy="6130067"/>
            <a:chOff x="-1836283" y="-24432"/>
            <a:chExt cx="4537721" cy="5840384"/>
          </a:xfrm>
        </p:grpSpPr>
        <p:sp>
          <p:nvSpPr>
            <p:cNvPr id="130" name="Google Shape;130;p11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11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11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6" name="Google Shape;136;p11"/>
          <p:cNvSpPr txBox="1">
            <a:spLocks noGrp="1"/>
          </p:cNvSpPr>
          <p:nvPr>
            <p:ph type="title"/>
          </p:nvPr>
        </p:nvSpPr>
        <p:spPr>
          <a:xfrm>
            <a:off x="2337950" y="1705725"/>
            <a:ext cx="4478400" cy="11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  <p:grpSp>
        <p:nvGrpSpPr>
          <p:cNvPr id="137" name="Google Shape;137;p11"/>
          <p:cNvGrpSpPr/>
          <p:nvPr/>
        </p:nvGrpSpPr>
        <p:grpSpPr>
          <a:xfrm>
            <a:off x="1597517" y="43516"/>
            <a:ext cx="7508244" cy="1644772"/>
            <a:chOff x="1597517" y="43516"/>
            <a:chExt cx="7508244" cy="1644772"/>
          </a:xfrm>
        </p:grpSpPr>
        <p:sp>
          <p:nvSpPr>
            <p:cNvPr id="138" name="Google Shape;138;p11"/>
            <p:cNvSpPr/>
            <p:nvPr/>
          </p:nvSpPr>
          <p:spPr>
            <a:xfrm rot="6936536">
              <a:off x="163957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39;p1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40;p1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41;p1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13195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 hasCustomPrompt="1"/>
          </p:nvPr>
        </p:nvSpPr>
        <p:spPr>
          <a:xfrm>
            <a:off x="720000" y="1913300"/>
            <a:ext cx="7704000" cy="11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1283850" y="2848600"/>
            <a:ext cx="6576300" cy="3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2474643" y="43516"/>
            <a:ext cx="6631118" cy="1644772"/>
            <a:chOff x="2474643" y="43516"/>
            <a:chExt cx="6631118" cy="1644772"/>
          </a:xfrm>
        </p:grpSpPr>
        <p:sp>
          <p:nvSpPr>
            <p:cNvPr id="155" name="Google Shape;155;p1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1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7;p1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1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1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12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12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12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5;p12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6;p12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67" name="Google Shape;167;p12"/>
          <p:cNvSpPr/>
          <p:nvPr/>
        </p:nvSpPr>
        <p:spPr>
          <a:xfrm rot="10800000" flipH="1">
            <a:off x="0" y="-28174"/>
            <a:ext cx="1868106" cy="219987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63127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8586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5240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7239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7239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412905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332895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332895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67341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59340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59340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44275" y="4362450"/>
            <a:ext cx="9254011" cy="1112999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7960205" y="3227716"/>
            <a:ext cx="1204219" cy="2173484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747143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1648650" y="540000"/>
            <a:ext cx="58467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subTitle" idx="1"/>
          </p:nvPr>
        </p:nvSpPr>
        <p:spPr>
          <a:xfrm>
            <a:off x="823950" y="3048000"/>
            <a:ext cx="22860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subTitle" idx="2"/>
          </p:nvPr>
        </p:nvSpPr>
        <p:spPr>
          <a:xfrm>
            <a:off x="823950" y="3419475"/>
            <a:ext cx="2286000" cy="8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3"/>
          </p:nvPr>
        </p:nvSpPr>
        <p:spPr>
          <a:xfrm>
            <a:off x="3429000" y="3048000"/>
            <a:ext cx="22860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4"/>
          </p:nvPr>
        </p:nvSpPr>
        <p:spPr>
          <a:xfrm>
            <a:off x="3429000" y="3419475"/>
            <a:ext cx="2286000" cy="8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5"/>
          </p:nvPr>
        </p:nvSpPr>
        <p:spPr>
          <a:xfrm>
            <a:off x="6034050" y="3048000"/>
            <a:ext cx="22860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6"/>
          </p:nvPr>
        </p:nvSpPr>
        <p:spPr>
          <a:xfrm>
            <a:off x="6034050" y="3419475"/>
            <a:ext cx="2286000" cy="8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00" name="Google Shape;200;p15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01" name="Google Shape;201;p1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4" name="Google Shape;204;p15"/>
          <p:cNvSpPr/>
          <p:nvPr/>
        </p:nvSpPr>
        <p:spPr>
          <a:xfrm>
            <a:off x="-12" y="1"/>
            <a:ext cx="1181168" cy="2745061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5" name="Google Shape;205;p15"/>
          <p:cNvSpPr/>
          <p:nvPr/>
        </p:nvSpPr>
        <p:spPr>
          <a:xfrm>
            <a:off x="-44275" y="4670550"/>
            <a:ext cx="9254011" cy="804886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5034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1933200" y="1409700"/>
            <a:ext cx="1948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1933200" y="1704975"/>
            <a:ext cx="19488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5685999" y="1224374"/>
            <a:ext cx="3572333" cy="3966748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1648650" y="540000"/>
            <a:ext cx="58467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1933200" y="2509525"/>
            <a:ext cx="1948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1933200" y="2804800"/>
            <a:ext cx="19488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1933200" y="3609350"/>
            <a:ext cx="1948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1933200" y="3904625"/>
            <a:ext cx="19488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64111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5685999" y="1224374"/>
            <a:ext cx="3572333" cy="3966748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25" name="Google Shape;225;p17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59232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_3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9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9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9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9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9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9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9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9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9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9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9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9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9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9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9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9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9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9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9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9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9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9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9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0" name="Google Shape;730;p19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731" name="Google Shape;731;p19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9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9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9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9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9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9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9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9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9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9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9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9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19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847" name="Google Shape;847;p1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0" name="Google Shape;850;p19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851" name="Google Shape;851;p1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19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858" name="Google Shape;858;p19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9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9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9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9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9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9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9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9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9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9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9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9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9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9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9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9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9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9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9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9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9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9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9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9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9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9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9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9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9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9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9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9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9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9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9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9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9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9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9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9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9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9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9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9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9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9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9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9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9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9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9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9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9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9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9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9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9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9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9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9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9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9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9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9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9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9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9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9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9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9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9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9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" name="Google Shape;972;p19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973" name="Google Shape;973;p19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7" name="Google Shape;99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Bullet point 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720000" y="2171700"/>
            <a:ext cx="5680800" cy="22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6269565" y="-247649"/>
            <a:ext cx="4762792" cy="6130067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686420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46" name="Google Shape;246;p19"/>
          <p:cNvGrpSpPr/>
          <p:nvPr/>
        </p:nvGrpSpPr>
        <p:grpSpPr>
          <a:xfrm flipH="1">
            <a:off x="800092" y="3067917"/>
            <a:ext cx="1849814" cy="1735871"/>
            <a:chOff x="6386767" y="3067917"/>
            <a:chExt cx="1849814" cy="1735871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0" name="Google Shape;250;p19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1" name="Google Shape;251;p19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52" name="Google Shape;252;p19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541811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1231800" y="540000"/>
            <a:ext cx="6680400" cy="10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7275894" y="-7"/>
            <a:ext cx="1868106" cy="2190757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8" y="22192"/>
            <a:ext cx="1049719" cy="1035608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064637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7275900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8" y="22192"/>
            <a:ext cx="1049719" cy="1035608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1842974" y="1831175"/>
            <a:ext cx="2152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1842974" y="2202650"/>
            <a:ext cx="2152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5676749" y="1831175"/>
            <a:ext cx="2152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5676749" y="2202650"/>
            <a:ext cx="2152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1842974" y="3374225"/>
            <a:ext cx="2152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1842974" y="3745700"/>
            <a:ext cx="2152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5676749" y="3374225"/>
            <a:ext cx="2152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5676749" y="3745700"/>
            <a:ext cx="2152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8306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22"/>
          <p:cNvGrpSpPr/>
          <p:nvPr/>
        </p:nvGrpSpPr>
        <p:grpSpPr>
          <a:xfrm>
            <a:off x="8067479" y="3550368"/>
            <a:ext cx="1038281" cy="1626007"/>
            <a:chOff x="8067479" y="3550368"/>
            <a:chExt cx="1038281" cy="1626007"/>
          </a:xfrm>
        </p:grpSpPr>
        <p:sp>
          <p:nvSpPr>
            <p:cNvPr id="281" name="Google Shape;281;p22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82;p22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83;p22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22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5" name="Google Shape;285;p22"/>
          <p:cNvSpPr/>
          <p:nvPr/>
        </p:nvSpPr>
        <p:spPr>
          <a:xfrm>
            <a:off x="-12" y="1"/>
            <a:ext cx="1181168" cy="2745061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6157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699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3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89" name="Google Shape;289;p23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90" name="Google Shape;290;p23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23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23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200963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55132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12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2" name="Google Shape;302;p25"/>
          <p:cNvSpPr/>
          <p:nvPr/>
        </p:nvSpPr>
        <p:spPr>
          <a:xfrm rot="10800000">
            <a:off x="7275900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3" name="Google Shape;303;p25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04" name="Google Shape;304;p25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305" name="Google Shape;305;p25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306;p25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307;p25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188197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0" name="Google Shape;310;p26"/>
          <p:cNvSpPr/>
          <p:nvPr/>
        </p:nvSpPr>
        <p:spPr>
          <a:xfrm rot="1626911">
            <a:off x="1249507" y="-349482"/>
            <a:ext cx="6710585" cy="4877135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1" name="Google Shape;311;p26"/>
          <p:cNvSpPr txBox="1">
            <a:spLocks noGrp="1"/>
          </p:cNvSpPr>
          <p:nvPr>
            <p:ph type="title" hasCustomPrompt="1"/>
          </p:nvPr>
        </p:nvSpPr>
        <p:spPr>
          <a:xfrm>
            <a:off x="3284110" y="1978275"/>
            <a:ext cx="2575800" cy="10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9600"/>
              <a:buNone/>
              <a:defRPr sz="9600">
                <a:solidFill>
                  <a:srgbClr val="FEF8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2" name="Google Shape;312;p26"/>
          <p:cNvSpPr txBox="1">
            <a:spLocks noGrp="1"/>
          </p:cNvSpPr>
          <p:nvPr>
            <p:ph type="subTitle" idx="1"/>
          </p:nvPr>
        </p:nvSpPr>
        <p:spPr>
          <a:xfrm>
            <a:off x="2852200" y="2724150"/>
            <a:ext cx="35052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7294192" y="22192"/>
            <a:ext cx="1849814" cy="1735871"/>
            <a:chOff x="-8" y="22192"/>
            <a:chExt cx="1849814" cy="1735871"/>
          </a:xfrm>
        </p:grpSpPr>
        <p:grpSp>
          <p:nvGrpSpPr>
            <p:cNvPr id="314" name="Google Shape;314;p26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315" name="Google Shape;315;p26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16" name="Google Shape;316;p26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7" name="Google Shape;317;p26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8" name="Google Shape;318;p26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19" name="Google Shape;319;p26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20" name="Google Shape;320;p26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772925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1_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029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7">
  <p:cSld name="Title 7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"/>
          <p:cNvSpPr/>
          <p:nvPr/>
        </p:nvSpPr>
        <p:spPr>
          <a:xfrm flipH="1">
            <a:off x="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30" name="Google Shape;330;p28"/>
          <p:cNvGrpSpPr/>
          <p:nvPr/>
        </p:nvGrpSpPr>
        <p:grpSpPr>
          <a:xfrm>
            <a:off x="6386767" y="3067917"/>
            <a:ext cx="1849814" cy="1735871"/>
            <a:chOff x="6386767" y="3067917"/>
            <a:chExt cx="1849814" cy="1735871"/>
          </a:xfrm>
        </p:grpSpPr>
        <p:grpSp>
          <p:nvGrpSpPr>
            <p:cNvPr id="331" name="Google Shape;331;p28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332" name="Google Shape;332;p28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33" name="Google Shape;333;p28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34" name="Google Shape;334;p28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35" name="Google Shape;335;p28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36" name="Google Shape;336;p28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37" name="Google Shape;337;p28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8" name="Google Shape;338;p28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3150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title"/>
          </p:nvPr>
        </p:nvSpPr>
        <p:spPr>
          <a:xfrm>
            <a:off x="1348200" y="540000"/>
            <a:ext cx="6447600" cy="12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3600"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3600"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3600"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3600"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3600"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3600"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3600"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3600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subTitle" idx="1"/>
          </p:nvPr>
        </p:nvSpPr>
        <p:spPr>
          <a:xfrm>
            <a:off x="797700" y="2097875"/>
            <a:ext cx="23385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2"/>
          </p:nvPr>
        </p:nvSpPr>
        <p:spPr>
          <a:xfrm>
            <a:off x="797700" y="2469350"/>
            <a:ext cx="2338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9"/>
          <p:cNvSpPr txBox="1">
            <a:spLocks noGrp="1"/>
          </p:cNvSpPr>
          <p:nvPr>
            <p:ph type="subTitle" idx="3"/>
          </p:nvPr>
        </p:nvSpPr>
        <p:spPr>
          <a:xfrm>
            <a:off x="3402750" y="2097875"/>
            <a:ext cx="23385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4" name="Google Shape;344;p29"/>
          <p:cNvSpPr txBox="1">
            <a:spLocks noGrp="1"/>
          </p:cNvSpPr>
          <p:nvPr>
            <p:ph type="subTitle" idx="4"/>
          </p:nvPr>
        </p:nvSpPr>
        <p:spPr>
          <a:xfrm>
            <a:off x="3402750" y="2469350"/>
            <a:ext cx="2338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9"/>
          <p:cNvSpPr txBox="1">
            <a:spLocks noGrp="1"/>
          </p:cNvSpPr>
          <p:nvPr>
            <p:ph type="subTitle" idx="5"/>
          </p:nvPr>
        </p:nvSpPr>
        <p:spPr>
          <a:xfrm>
            <a:off x="6007800" y="2097875"/>
            <a:ext cx="23385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6" name="Google Shape;346;p29"/>
          <p:cNvSpPr txBox="1">
            <a:spLocks noGrp="1"/>
          </p:cNvSpPr>
          <p:nvPr>
            <p:ph type="subTitle" idx="6"/>
          </p:nvPr>
        </p:nvSpPr>
        <p:spPr>
          <a:xfrm>
            <a:off x="6007800" y="2469350"/>
            <a:ext cx="2338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9"/>
          <p:cNvSpPr txBox="1">
            <a:spLocks noGrp="1"/>
          </p:cNvSpPr>
          <p:nvPr>
            <p:ph type="subTitle" idx="7"/>
          </p:nvPr>
        </p:nvSpPr>
        <p:spPr>
          <a:xfrm>
            <a:off x="797700" y="3412325"/>
            <a:ext cx="23385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subTitle" idx="8"/>
          </p:nvPr>
        </p:nvSpPr>
        <p:spPr>
          <a:xfrm>
            <a:off x="797700" y="3783800"/>
            <a:ext cx="2338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9"/>
          <p:cNvSpPr txBox="1">
            <a:spLocks noGrp="1"/>
          </p:cNvSpPr>
          <p:nvPr>
            <p:ph type="subTitle" idx="9"/>
          </p:nvPr>
        </p:nvSpPr>
        <p:spPr>
          <a:xfrm>
            <a:off x="3402750" y="3412325"/>
            <a:ext cx="23385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0" name="Google Shape;350;p29"/>
          <p:cNvSpPr txBox="1">
            <a:spLocks noGrp="1"/>
          </p:cNvSpPr>
          <p:nvPr>
            <p:ph type="subTitle" idx="13"/>
          </p:nvPr>
        </p:nvSpPr>
        <p:spPr>
          <a:xfrm>
            <a:off x="3402750" y="3783800"/>
            <a:ext cx="2338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9"/>
          <p:cNvSpPr txBox="1">
            <a:spLocks noGrp="1"/>
          </p:cNvSpPr>
          <p:nvPr>
            <p:ph type="subTitle" idx="14"/>
          </p:nvPr>
        </p:nvSpPr>
        <p:spPr>
          <a:xfrm>
            <a:off x="6007800" y="3412325"/>
            <a:ext cx="23385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2" name="Google Shape;352;p29"/>
          <p:cNvSpPr txBox="1">
            <a:spLocks noGrp="1"/>
          </p:cNvSpPr>
          <p:nvPr>
            <p:ph type="subTitle" idx="15"/>
          </p:nvPr>
        </p:nvSpPr>
        <p:spPr>
          <a:xfrm>
            <a:off x="6007800" y="3783800"/>
            <a:ext cx="2338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53" name="Google Shape;353;p29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354" name="Google Shape;354;p29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55;p29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56;p29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57" name="Google Shape;357;p29"/>
          <p:cNvSpPr/>
          <p:nvPr/>
        </p:nvSpPr>
        <p:spPr>
          <a:xfrm rot="10800000" flipH="1">
            <a:off x="0" y="-2817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0442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>
            <a:spLocks noGrp="1"/>
          </p:cNvSpPr>
          <p:nvPr>
            <p:ph type="title" hasCustomPrompt="1"/>
          </p:nvPr>
        </p:nvSpPr>
        <p:spPr>
          <a:xfrm>
            <a:off x="5848360" y="540000"/>
            <a:ext cx="2575800" cy="10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0" name="Google Shape;360;p30"/>
          <p:cNvSpPr txBox="1">
            <a:spLocks noGrp="1"/>
          </p:cNvSpPr>
          <p:nvPr>
            <p:ph type="subTitle" idx="1"/>
          </p:nvPr>
        </p:nvSpPr>
        <p:spPr>
          <a:xfrm>
            <a:off x="5848360" y="1285878"/>
            <a:ext cx="2575800" cy="4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30"/>
          <p:cNvSpPr txBox="1">
            <a:spLocks noGrp="1"/>
          </p:cNvSpPr>
          <p:nvPr>
            <p:ph type="title" idx="2" hasCustomPrompt="1"/>
          </p:nvPr>
        </p:nvSpPr>
        <p:spPr>
          <a:xfrm>
            <a:off x="5848352" y="1962342"/>
            <a:ext cx="2575800" cy="10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2" name="Google Shape;362;p30"/>
          <p:cNvSpPr txBox="1">
            <a:spLocks noGrp="1"/>
          </p:cNvSpPr>
          <p:nvPr>
            <p:ph type="subTitle" idx="3"/>
          </p:nvPr>
        </p:nvSpPr>
        <p:spPr>
          <a:xfrm>
            <a:off x="5848352" y="2708220"/>
            <a:ext cx="2575800" cy="4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30"/>
          <p:cNvSpPr txBox="1">
            <a:spLocks noGrp="1"/>
          </p:cNvSpPr>
          <p:nvPr>
            <p:ph type="title" idx="4" hasCustomPrompt="1"/>
          </p:nvPr>
        </p:nvSpPr>
        <p:spPr>
          <a:xfrm>
            <a:off x="5848352" y="3384697"/>
            <a:ext cx="2575800" cy="10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4" name="Google Shape;364;p30"/>
          <p:cNvSpPr txBox="1">
            <a:spLocks noGrp="1"/>
          </p:cNvSpPr>
          <p:nvPr>
            <p:ph type="subTitle" idx="5"/>
          </p:nvPr>
        </p:nvSpPr>
        <p:spPr>
          <a:xfrm>
            <a:off x="5848352" y="4130575"/>
            <a:ext cx="2575800" cy="4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30"/>
          <p:cNvGrpSpPr/>
          <p:nvPr/>
        </p:nvGrpSpPr>
        <p:grpSpPr>
          <a:xfrm flipH="1">
            <a:off x="-43320" y="3227716"/>
            <a:ext cx="1204219" cy="1933422"/>
            <a:chOff x="7960205" y="3227716"/>
            <a:chExt cx="1204219" cy="1933422"/>
          </a:xfrm>
        </p:grpSpPr>
        <p:sp>
          <p:nvSpPr>
            <p:cNvPr id="366" name="Google Shape;366;p30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67;p30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69;p30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70" name="Google Shape;370;p30"/>
          <p:cNvSpPr/>
          <p:nvPr/>
        </p:nvSpPr>
        <p:spPr>
          <a:xfrm>
            <a:off x="-12" y="1"/>
            <a:ext cx="1181168" cy="2745061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07892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3381362" y="2879475"/>
            <a:ext cx="46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76812" y="2004975"/>
            <a:ext cx="18573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3576650" y="3548025"/>
            <a:ext cx="4257600" cy="7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76" name="Google Shape;376;p31"/>
          <p:cNvGrpSpPr/>
          <p:nvPr/>
        </p:nvGrpSpPr>
        <p:grpSpPr>
          <a:xfrm>
            <a:off x="7091543" y="43516"/>
            <a:ext cx="2014218" cy="1644772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073474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86" name="Google Shape;386;p32"/>
          <p:cNvGrpSpPr/>
          <p:nvPr/>
        </p:nvGrpSpPr>
        <p:grpSpPr>
          <a:xfrm>
            <a:off x="7091543" y="43516"/>
            <a:ext cx="2014218" cy="1644772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60879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1673112" y="540000"/>
            <a:ext cx="5797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38251" y="3550367"/>
            <a:ext cx="1192394" cy="1626008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7507978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2435100" y="1447800"/>
            <a:ext cx="52041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11707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7913367" y="2867492"/>
            <a:ext cx="1192394" cy="2308883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2435100" y="1447800"/>
            <a:ext cx="42894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1597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1">
  <p:cSld name="One column 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"/>
          <p:cNvSpPr txBox="1">
            <a:spLocks noGrp="1"/>
          </p:cNvSpPr>
          <p:nvPr>
            <p:ph type="title"/>
          </p:nvPr>
        </p:nvSpPr>
        <p:spPr>
          <a:xfrm>
            <a:off x="4615875" y="1086011"/>
            <a:ext cx="3309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5"/>
          <p:cNvSpPr/>
          <p:nvPr/>
        </p:nvSpPr>
        <p:spPr>
          <a:xfrm flipH="1">
            <a:off x="7275899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18" name="Google Shape;418;p35"/>
          <p:cNvGrpSpPr/>
          <p:nvPr/>
        </p:nvGrpSpPr>
        <p:grpSpPr>
          <a:xfrm flipH="1">
            <a:off x="386300" y="304222"/>
            <a:ext cx="648084" cy="541218"/>
            <a:chOff x="8100472" y="304222"/>
            <a:chExt cx="648084" cy="541218"/>
          </a:xfrm>
        </p:grpSpPr>
        <p:sp>
          <p:nvSpPr>
            <p:cNvPr id="419" name="Google Shape;419;p3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22" name="Google Shape;422;p35"/>
          <p:cNvSpPr txBox="1">
            <a:spLocks noGrp="1"/>
          </p:cNvSpPr>
          <p:nvPr>
            <p:ph type="subTitle" idx="1"/>
          </p:nvPr>
        </p:nvSpPr>
        <p:spPr>
          <a:xfrm>
            <a:off x="4943475" y="2174925"/>
            <a:ext cx="2981400" cy="11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9117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One column 2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6"/>
          <p:cNvSpPr txBox="1">
            <a:spLocks noGrp="1"/>
          </p:cNvSpPr>
          <p:nvPr>
            <p:ph type="subTitle" idx="1"/>
          </p:nvPr>
        </p:nvSpPr>
        <p:spPr>
          <a:xfrm>
            <a:off x="1253400" y="2174925"/>
            <a:ext cx="2604300" cy="13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6"/>
          <p:cNvSpPr txBox="1">
            <a:spLocks noGrp="1"/>
          </p:cNvSpPr>
          <p:nvPr>
            <p:ph type="title"/>
          </p:nvPr>
        </p:nvSpPr>
        <p:spPr>
          <a:xfrm>
            <a:off x="1253400" y="1097246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3600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3600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3600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3600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3600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3600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3600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3600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426" name="Google Shape;426;p36"/>
          <p:cNvGrpSpPr/>
          <p:nvPr/>
        </p:nvGrpSpPr>
        <p:grpSpPr>
          <a:xfrm>
            <a:off x="2474643" y="43516"/>
            <a:ext cx="6631118" cy="1644772"/>
            <a:chOff x="2474643" y="43516"/>
            <a:chExt cx="6631118" cy="1644772"/>
          </a:xfrm>
        </p:grpSpPr>
        <p:sp>
          <p:nvSpPr>
            <p:cNvPr id="427" name="Google Shape;427;p36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428;p36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429;p36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430;p36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431;p36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432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433;p36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434;p36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435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436;p36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437;p36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438;p36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39" name="Google Shape;439;p36"/>
          <p:cNvSpPr/>
          <p:nvPr/>
        </p:nvSpPr>
        <p:spPr>
          <a:xfrm>
            <a:off x="0" y="3309825"/>
            <a:ext cx="2771777" cy="1833667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77113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3">
  <p:cSld name="One column 3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7"/>
          <p:cNvSpPr txBox="1">
            <a:spLocks noGrp="1"/>
          </p:cNvSpPr>
          <p:nvPr>
            <p:ph type="title"/>
          </p:nvPr>
        </p:nvSpPr>
        <p:spPr>
          <a:xfrm>
            <a:off x="2124075" y="540000"/>
            <a:ext cx="6300000" cy="12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2" name="Google Shape;442;p37"/>
          <p:cNvSpPr/>
          <p:nvPr/>
        </p:nvSpPr>
        <p:spPr>
          <a:xfrm rot="10800000" flipH="1">
            <a:off x="-1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3" name="Google Shape;443;p37"/>
          <p:cNvSpPr txBox="1">
            <a:spLocks noGrp="1"/>
          </p:cNvSpPr>
          <p:nvPr>
            <p:ph type="subTitle" idx="1"/>
          </p:nvPr>
        </p:nvSpPr>
        <p:spPr>
          <a:xfrm>
            <a:off x="5162450" y="2708325"/>
            <a:ext cx="3261300" cy="10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37"/>
          <p:cNvGrpSpPr/>
          <p:nvPr/>
        </p:nvGrpSpPr>
        <p:grpSpPr>
          <a:xfrm>
            <a:off x="-8" y="22192"/>
            <a:ext cx="3846202" cy="1035608"/>
            <a:chOff x="-8" y="22192"/>
            <a:chExt cx="3846202" cy="1035608"/>
          </a:xfrm>
        </p:grpSpPr>
        <p:grpSp>
          <p:nvGrpSpPr>
            <p:cNvPr id="445" name="Google Shape;445;p37"/>
            <p:cNvGrpSpPr/>
            <p:nvPr/>
          </p:nvGrpSpPr>
          <p:grpSpPr>
            <a:xfrm>
              <a:off x="-8" y="22192"/>
              <a:ext cx="1049719" cy="1035608"/>
              <a:chOff x="719992" y="3511592"/>
              <a:chExt cx="1049719" cy="1035608"/>
            </a:xfrm>
          </p:grpSpPr>
          <p:grpSp>
            <p:nvGrpSpPr>
              <p:cNvPr id="446" name="Google Shape;446;p37"/>
              <p:cNvGrpSpPr/>
              <p:nvPr/>
            </p:nvGrpSpPr>
            <p:grpSpPr>
              <a:xfrm>
                <a:off x="719992" y="3511592"/>
                <a:ext cx="1049719" cy="423596"/>
                <a:chOff x="719992" y="3511592"/>
                <a:chExt cx="1049719" cy="423596"/>
              </a:xfrm>
            </p:grpSpPr>
            <p:sp>
              <p:nvSpPr>
                <p:cNvPr id="447" name="Google Shape;447;p3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8" name="Google Shape;448;p3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449" name="Google Shape;449;p3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50" name="Google Shape;450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1" name="Google Shape;451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2" name="Google Shape;452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3" name="Google Shape;453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454" name="Google Shape;454;p37"/>
          <p:cNvGrpSpPr/>
          <p:nvPr/>
        </p:nvGrpSpPr>
        <p:grpSpPr>
          <a:xfrm rot="10800000">
            <a:off x="5297792" y="4619004"/>
            <a:ext cx="3846202" cy="524496"/>
            <a:chOff x="-8" y="22192"/>
            <a:chExt cx="3846202" cy="524496"/>
          </a:xfrm>
        </p:grpSpPr>
        <p:grpSp>
          <p:nvGrpSpPr>
            <p:cNvPr id="455" name="Google Shape;455;p37"/>
            <p:cNvGrpSpPr/>
            <p:nvPr/>
          </p:nvGrpSpPr>
          <p:grpSpPr>
            <a:xfrm>
              <a:off x="-8" y="22192"/>
              <a:ext cx="1049719" cy="423596"/>
              <a:chOff x="719992" y="3511592"/>
              <a:chExt cx="1049719" cy="423596"/>
            </a:xfrm>
          </p:grpSpPr>
          <p:sp>
            <p:nvSpPr>
              <p:cNvPr id="456" name="Google Shape;456;p37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7" name="Google Shape;457;p37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58" name="Google Shape;458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9" name="Google Shape;459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0" name="Google Shape;460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1" name="Google Shape;461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365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8"/>
          <p:cNvSpPr txBox="1">
            <a:spLocks noGrp="1"/>
          </p:cNvSpPr>
          <p:nvPr>
            <p:ph type="title"/>
          </p:nvPr>
        </p:nvSpPr>
        <p:spPr>
          <a:xfrm>
            <a:off x="2744700" y="387600"/>
            <a:ext cx="3654600" cy="10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6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8"/>
          <p:cNvSpPr/>
          <p:nvPr/>
        </p:nvSpPr>
        <p:spPr>
          <a:xfrm rot="10800000">
            <a:off x="7275900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65" name="Google Shape;465;p38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66" name="Google Shape;466;p38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467" name="Google Shape;467;p38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70" name="Google Shape;470;p38"/>
          <p:cNvSpPr txBox="1"/>
          <p:nvPr/>
        </p:nvSpPr>
        <p:spPr>
          <a:xfrm>
            <a:off x="1950300" y="3607150"/>
            <a:ext cx="52434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en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CREDITS: This presentation template was created by </a:t>
            </a:r>
            <a:r>
              <a:rPr lang="en" b="1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including icons by </a:t>
            </a:r>
            <a:r>
              <a:rPr lang="en" b="1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and infographics &amp; images by </a:t>
            </a:r>
            <a:r>
              <a:rPr lang="en" b="1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b="1">
              <a:solidFill>
                <a:srgbClr val="00385D"/>
              </a:solidFill>
              <a:latin typeface="Molengo"/>
              <a:ea typeface="Molengo"/>
              <a:cs typeface="Molengo"/>
              <a:sym typeface="Molengo"/>
            </a:endParaRPr>
          </a:p>
        </p:txBody>
      </p:sp>
      <p:grpSp>
        <p:nvGrpSpPr>
          <p:cNvPr id="471" name="Google Shape;471;p38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472" name="Google Shape;472;p38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055505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7275900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77" name="Google Shape;477;p39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78" name="Google Shape;478;p39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1505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30700" y="3328100"/>
            <a:ext cx="5082600" cy="9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4100" y="4046000"/>
            <a:ext cx="4435800" cy="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2571748"/>
            <a:ext cx="1912309" cy="2583617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9754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5" r:id="rId4"/>
    <p:sldLayoutId id="2147483673" r:id="rId5"/>
    <p:sldLayoutId id="2147483674" r:id="rId6"/>
    <p:sldLayoutId id="2147483675" r:id="rId7"/>
    <p:sldLayoutId id="214748367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08831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48936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  <p:sldLayoutId id="2147483733" r:id="rId34"/>
    <p:sldLayoutId id="2147483734" r:id="rId35"/>
    <p:sldLayoutId id="2147483735" r:id="rId36"/>
    <p:sldLayoutId id="2147483736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30.png"/><Relationship Id="rId3" Type="http://schemas.openxmlformats.org/officeDocument/2006/relationships/image" Target="../media/image20.png"/><Relationship Id="rId7" Type="http://schemas.openxmlformats.org/officeDocument/2006/relationships/image" Target="../media/image100.png"/><Relationship Id="rId12" Type="http://schemas.openxmlformats.org/officeDocument/2006/relationships/customXml" Target="../ink/ink5.xml"/><Relationship Id="rId17" Type="http://schemas.openxmlformats.org/officeDocument/2006/relationships/image" Target="../media/image150.png"/><Relationship Id="rId2" Type="http://schemas.openxmlformats.org/officeDocument/2006/relationships/image" Target="../media/image24.png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.xml"/><Relationship Id="rId11" Type="http://schemas.openxmlformats.org/officeDocument/2006/relationships/image" Target="../media/image120.png"/><Relationship Id="rId5" Type="http://schemas.openxmlformats.org/officeDocument/2006/relationships/image" Target="../media/image90.png"/><Relationship Id="rId15" Type="http://schemas.openxmlformats.org/officeDocument/2006/relationships/image" Target="../media/image14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10.png"/><Relationship Id="rId14" Type="http://schemas.openxmlformats.org/officeDocument/2006/relationships/customXml" Target="../ink/ink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34.png"/><Relationship Id="rId18" Type="http://schemas.openxmlformats.org/officeDocument/2006/relationships/slide" Target="slide34.xml"/><Relationship Id="rId26" Type="http://schemas.openxmlformats.org/officeDocument/2006/relationships/image" Target="../media/image41.png"/><Relationship Id="rId3" Type="http://schemas.openxmlformats.org/officeDocument/2006/relationships/control" Target="../activeX/activeX2.xml"/><Relationship Id="rId21" Type="http://schemas.openxmlformats.org/officeDocument/2006/relationships/image" Target="../media/image38.png"/><Relationship Id="rId7" Type="http://schemas.openxmlformats.org/officeDocument/2006/relationships/image" Target="../media/image31.png"/><Relationship Id="rId12" Type="http://schemas.openxmlformats.org/officeDocument/2006/relationships/slide" Target="slide28.xml"/><Relationship Id="rId17" Type="http://schemas.openxmlformats.org/officeDocument/2006/relationships/image" Target="../media/image36.png"/><Relationship Id="rId25" Type="http://schemas.openxmlformats.org/officeDocument/2006/relationships/image" Target="../media/image40.png"/><Relationship Id="rId2" Type="http://schemas.openxmlformats.org/officeDocument/2006/relationships/control" Target="../activeX/activeX1.xml"/><Relationship Id="rId16" Type="http://schemas.openxmlformats.org/officeDocument/2006/relationships/slide" Target="slide32.xml"/><Relationship Id="rId20" Type="http://schemas.openxmlformats.org/officeDocument/2006/relationships/slide" Target="slide36.xml"/><Relationship Id="rId29" Type="http://schemas.openxmlformats.org/officeDocument/2006/relationships/image" Target="../media/image43.wmf"/><Relationship Id="rId1" Type="http://schemas.openxmlformats.org/officeDocument/2006/relationships/vmlDrawing" Target="../drawings/vmlDrawing1.vml"/><Relationship Id="rId6" Type="http://schemas.openxmlformats.org/officeDocument/2006/relationships/slide" Target="slide24.xml"/><Relationship Id="rId11" Type="http://schemas.openxmlformats.org/officeDocument/2006/relationships/image" Target="../media/image33.png"/><Relationship Id="rId24" Type="http://schemas.openxmlformats.org/officeDocument/2006/relationships/slide" Target="slide40.xml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28" Type="http://schemas.openxmlformats.org/officeDocument/2006/relationships/image" Target="../media/image42.jpeg"/><Relationship Id="rId10" Type="http://schemas.openxmlformats.org/officeDocument/2006/relationships/slide" Target="slide26.xml"/><Relationship Id="rId19" Type="http://schemas.openxmlformats.org/officeDocument/2006/relationships/image" Target="../media/image37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2.png"/><Relationship Id="rId14" Type="http://schemas.openxmlformats.org/officeDocument/2006/relationships/slide" Target="slide30.xml"/><Relationship Id="rId22" Type="http://schemas.openxmlformats.org/officeDocument/2006/relationships/slide" Target="slide38.xml"/><Relationship Id="rId27" Type="http://schemas.microsoft.com/office/2007/relationships/hdphoto" Target="../media/hdphoto1.wdp"/><Relationship Id="rId30" Type="http://schemas.openxmlformats.org/officeDocument/2006/relationships/image" Target="../media/image4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2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50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slide" Target="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51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52.jpeg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slide" Target="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slide" Target="slid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54.png"/><Relationship Id="rId4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slide" Target="slid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2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slide" Target="slide21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5.jpg"/><Relationship Id="rId7" Type="http://schemas.openxmlformats.org/officeDocument/2006/relationships/image" Target="../media/image56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4" Type="http://schemas.openxmlformats.org/officeDocument/2006/relationships/slide" Target="slide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5.jpg"/><Relationship Id="rId7" Type="http://schemas.openxmlformats.org/officeDocument/2006/relationships/image" Target="../media/image57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Relationship Id="rId4" Type="http://schemas.openxmlformats.org/officeDocument/2006/relationships/slide" Target="slide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274320"/>
            <a:ext cx="7381352" cy="1056769"/>
          </a:xfrm>
          <a:prstGeom prst="wedgeRoundRectCallout">
            <a:avLst>
              <a:gd name="adj1" fmla="val -40569"/>
              <a:gd name="adj2" fmla="val 190120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they draw?</a:t>
            </a: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364" y="1729505"/>
            <a:ext cx="1221598" cy="96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540066" y="4208926"/>
            <a:ext cx="4880691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they can.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540066" y="4216542"/>
            <a:ext cx="4896690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they can’t.</a:t>
            </a:r>
          </a:p>
        </p:txBody>
      </p:sp>
      <p:pic>
        <p:nvPicPr>
          <p:cNvPr id="2050" name="Picture 2" descr="Children&quot;s Kids Drawing Free Photo Png Clipart - Kids Drawing Clipart  Transparent Png - Full Size Clipart (#5442628) - Pin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987" y="1536347"/>
            <a:ext cx="4368800" cy="217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hildren&quot;s Kids Drawing Free Photo Png Clipart - Kids Drawing Clipart  Transparent Png - Full Size Clipart (#5442628) - Pin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987" y="1536347"/>
            <a:ext cx="4368800" cy="217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103" y="1849491"/>
            <a:ext cx="742120" cy="78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631;p33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60464" y="1918923"/>
            <a:ext cx="4009816" cy="487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92;p31" descr="page7image17724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774152" y="1918923"/>
            <a:ext cx="3182836" cy="4763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92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t="1946" b="1946"/>
          <a:stretch/>
        </p:blipFill>
        <p:spPr>
          <a:xfrm>
            <a:off x="489533" y="1063823"/>
            <a:ext cx="8430636" cy="284837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3866193D-FB32-D4F5-DAE5-3D612778DC94}"/>
              </a:ext>
            </a:extLst>
          </p:cNvPr>
          <p:cNvSpPr/>
          <p:nvPr/>
        </p:nvSpPr>
        <p:spPr>
          <a:xfrm>
            <a:off x="1604386" y="2645887"/>
            <a:ext cx="457200" cy="4603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866193D-FB32-D4F5-DAE5-3D612778DC94}"/>
              </a:ext>
            </a:extLst>
          </p:cNvPr>
          <p:cNvSpPr/>
          <p:nvPr/>
        </p:nvSpPr>
        <p:spPr>
          <a:xfrm>
            <a:off x="6109000" y="3205052"/>
            <a:ext cx="457200" cy="4603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 54">
            <a:hlinkClick r:id="" action="ppaction://media"/>
            <a:extLst>
              <a:ext uri="{FF2B5EF4-FFF2-40B4-BE49-F238E27FC236}">
                <a16:creationId xmlns:a16="http://schemas.microsoft.com/office/drawing/2014/main" xmlns="" id="{0966C33A-F122-AC05-5D3D-BF2435F14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2800" y="1167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3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681429" y="1264926"/>
            <a:ext cx="5612100" cy="9155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.VnCooper" pitchFamily="34" charset="0"/>
              </a:rPr>
              <a:t>4.Read </a:t>
            </a:r>
            <a:r>
              <a:rPr lang="en-US" sz="4000" dirty="0">
                <a:solidFill>
                  <a:srgbClr val="FF0000"/>
                </a:solidFill>
                <a:latin typeface=".VnCooper" pitchFamily="34" charset="0"/>
              </a:rPr>
              <a:t>and tick.</a:t>
            </a:r>
            <a:r>
              <a:rPr lang="en" sz="4000" dirty="0">
                <a:solidFill>
                  <a:schemeClr val="accent6"/>
                </a:solidFill>
                <a:latin typeface="Comic Sans MS" panose="030F0702030302020204" pitchFamily="66" charset="0"/>
              </a:rPr>
              <a:t/>
            </a:r>
            <a:br>
              <a:rPr lang="en" sz="4000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/>
            </a:r>
            <a:br>
              <a:rPr lang="en-US" dirty="0">
                <a:latin typeface="Comic Sans MS" panose="030F0702030302020204" pitchFamily="66" charset="0"/>
              </a:rPr>
            </a:b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273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F61B22-E644-5335-4DEA-2BF823673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33"/>
          <a:stretch/>
        </p:blipFill>
        <p:spPr>
          <a:xfrm>
            <a:off x="1672120" y="226502"/>
            <a:ext cx="5799757" cy="2231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C2839D-7549-8709-88C8-966D7F3C7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807" y="1775716"/>
            <a:ext cx="680705" cy="707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426EBD-4B91-97A0-689B-6434662E4D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93383" y="1532560"/>
            <a:ext cx="835695" cy="9620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835022-8644-B2CE-450F-09E90ED43961}"/>
              </a:ext>
            </a:extLst>
          </p:cNvPr>
          <p:cNvSpPr txBox="1"/>
          <p:nvPr/>
        </p:nvSpPr>
        <p:spPr>
          <a:xfrm>
            <a:off x="246343" y="2685411"/>
            <a:ext cx="3546164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She can sing.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6CBDAC9-238E-1898-1CFA-79FDE0347C09}"/>
              </a:ext>
            </a:extLst>
          </p:cNvPr>
          <p:cNvSpPr txBox="1"/>
          <p:nvPr/>
        </p:nvSpPr>
        <p:spPr>
          <a:xfrm>
            <a:off x="4571999" y="2685411"/>
            <a:ext cx="4238661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She can’t write.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4847738-8071-A0ED-412B-C8EA931C1B9B}"/>
              </a:ext>
            </a:extLst>
          </p:cNvPr>
          <p:cNvSpPr txBox="1"/>
          <p:nvPr/>
        </p:nvSpPr>
        <p:spPr>
          <a:xfrm>
            <a:off x="246343" y="4134950"/>
            <a:ext cx="8529899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She can sing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but</a:t>
            </a: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she can’t write.</a:t>
            </a:r>
          </a:p>
        </p:txBody>
      </p:sp>
    </p:spTree>
    <p:extLst>
      <p:ext uri="{BB962C8B-B14F-4D97-AF65-F5344CB8AC3E}">
        <p14:creationId xmlns:p14="http://schemas.microsoft.com/office/powerpoint/2010/main" val="350330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835022-8644-B2CE-450F-09E90ED43961}"/>
              </a:ext>
            </a:extLst>
          </p:cNvPr>
          <p:cNvSpPr txBox="1"/>
          <p:nvPr/>
        </p:nvSpPr>
        <p:spPr>
          <a:xfrm>
            <a:off x="246343" y="2685411"/>
            <a:ext cx="3288080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He can sing.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6CBDAC9-238E-1898-1CFA-79FDE0347C09}"/>
              </a:ext>
            </a:extLst>
          </p:cNvPr>
          <p:cNvSpPr txBox="1"/>
          <p:nvPr/>
        </p:nvSpPr>
        <p:spPr>
          <a:xfrm>
            <a:off x="4571999" y="2685411"/>
            <a:ext cx="4115229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He can’t dance.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4847738-8071-A0ED-412B-C8EA931C1B9B}"/>
              </a:ext>
            </a:extLst>
          </p:cNvPr>
          <p:cNvSpPr txBox="1"/>
          <p:nvPr/>
        </p:nvSpPr>
        <p:spPr>
          <a:xfrm>
            <a:off x="246343" y="4134950"/>
            <a:ext cx="81564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He can sing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but</a:t>
            </a:r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he can’t dance.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310D89-6D1F-8C4F-5171-07F5A6E27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027" y="38714"/>
            <a:ext cx="1599734" cy="2164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28439B-0A07-6505-FE26-E2167E275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976" y="256204"/>
            <a:ext cx="3374118" cy="1891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C2839D-7549-8709-88C8-966D7F3C7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744" y="1554752"/>
            <a:ext cx="623799" cy="648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426EBD-4B91-97A0-689B-6434662E4D2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5050" y="1310489"/>
            <a:ext cx="824508" cy="9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0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4327B9-2079-7912-03A6-8FE1CDF3E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42" y="295355"/>
            <a:ext cx="8787115" cy="4338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B60A46-866D-6043-26BE-63F4BF4ED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030" y="3002502"/>
            <a:ext cx="400935" cy="356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3F189B3C-E1D1-33C9-6DC0-C2288AEC630F}"/>
                  </a:ext>
                </a:extLst>
              </p14:cNvPr>
              <p14:cNvContentPartPr/>
              <p14:nvPr/>
            </p14:nvContentPartPr>
            <p14:xfrm>
              <a:off x="1357816" y="1680309"/>
              <a:ext cx="1726200" cy="39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F189B3C-E1D1-33C9-6DC0-C2288AEC630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3816" y="1572669"/>
                <a:ext cx="1833840" cy="2548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5F9292-FC16-ED91-E892-BC2B5D075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806" y="3371146"/>
            <a:ext cx="400935" cy="356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xmlns="" id="{17C173B0-F2BB-5AA6-6324-A7EBDFFF14E5}"/>
                  </a:ext>
                </a:extLst>
              </p14:cNvPr>
              <p14:cNvContentPartPr/>
              <p14:nvPr/>
            </p14:nvContentPartPr>
            <p14:xfrm>
              <a:off x="6346556" y="1719439"/>
              <a:ext cx="2423160" cy="9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7C173B0-F2BB-5AA6-6324-A7EBDFFF14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92556" y="1611439"/>
                <a:ext cx="25308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xmlns="" id="{4759F6ED-4F86-458D-6C84-D180B9C4149D}"/>
                  </a:ext>
                </a:extLst>
              </p14:cNvPr>
              <p14:cNvContentPartPr/>
              <p14:nvPr/>
            </p14:nvContentPartPr>
            <p14:xfrm>
              <a:off x="5934692" y="1353126"/>
              <a:ext cx="320760" cy="266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759F6ED-4F86-458D-6C84-D180B9C4149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81052" y="1245126"/>
                <a:ext cx="4284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xmlns="" id="{D885E0ED-0746-944C-9BD2-D28FD9599B66}"/>
                  </a:ext>
                </a:extLst>
              </p14:cNvPr>
              <p14:cNvContentPartPr/>
              <p14:nvPr/>
            </p14:nvContentPartPr>
            <p14:xfrm>
              <a:off x="3269996" y="1665799"/>
              <a:ext cx="582840" cy="40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885E0ED-0746-944C-9BD2-D28FD9599B6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15996" y="1558159"/>
                <a:ext cx="69048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xmlns="" id="{F3EAC718-7388-9C28-63C6-5703E74AA09B}"/>
                  </a:ext>
                </a:extLst>
              </p14:cNvPr>
              <p14:cNvContentPartPr/>
              <p14:nvPr/>
            </p14:nvContentPartPr>
            <p14:xfrm>
              <a:off x="836756" y="1991599"/>
              <a:ext cx="658440" cy="55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3EAC718-7388-9C28-63C6-5703E74AA09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83116" y="1883599"/>
                <a:ext cx="76608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xmlns="" id="{2BA7BBE2-3E21-9841-2E7D-37593834A5A7}"/>
                  </a:ext>
                </a:extLst>
              </p14:cNvPr>
              <p14:cNvContentPartPr/>
              <p14:nvPr/>
            </p14:nvContentPartPr>
            <p14:xfrm>
              <a:off x="5028236" y="2014639"/>
              <a:ext cx="2413800" cy="60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BA7BBE2-3E21-9841-2E7D-37593834A5A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74236" y="1906639"/>
                <a:ext cx="252144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xmlns="" id="{9DF822CC-0A4D-977C-C8C4-4FF810B843AE}"/>
                  </a:ext>
                </a:extLst>
              </p14:cNvPr>
              <p14:cNvContentPartPr/>
              <p14:nvPr/>
            </p14:nvContentPartPr>
            <p14:xfrm>
              <a:off x="3021956" y="2279239"/>
              <a:ext cx="2523240" cy="77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DF822CC-0A4D-977C-C8C4-4FF810B843A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968316" y="2171239"/>
                <a:ext cx="2630880" cy="29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9CBA34F-4079-80A3-8EF4-255F0C2DD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755" y="3728034"/>
            <a:ext cx="400935" cy="356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254BB0-A278-1E01-F1B7-E9FAB358E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224" y="4118478"/>
            <a:ext cx="400935" cy="35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9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822212" y="1198949"/>
            <a:ext cx="5612100" cy="10976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>
                <a:solidFill>
                  <a:srgbClr val="FF0000"/>
                </a:solidFill>
                <a:latin typeface=".VnCooper" pitchFamily="34" charset="0"/>
              </a:rPr>
              <a:t>5. </a:t>
            </a:r>
            <a:r>
              <a:rPr lang="en-US" sz="4000" smtClean="0">
                <a:solidFill>
                  <a:srgbClr val="FF0000"/>
                </a:solidFill>
                <a:latin typeface=".VnCooper" pitchFamily="34" charset="0"/>
              </a:rPr>
              <a:t>Let’s </a:t>
            </a:r>
            <a:r>
              <a:rPr lang="en-US" sz="4000" dirty="0">
                <a:solidFill>
                  <a:srgbClr val="FF0000"/>
                </a:solidFill>
                <a:latin typeface=".VnCooper" pitchFamily="34" charset="0"/>
              </a:rPr>
              <a:t>write.</a:t>
            </a:r>
            <a:endParaRPr sz="4000" dirty="0">
              <a:solidFill>
                <a:srgbClr val="FF0000"/>
              </a:solidFill>
              <a:latin typeface=".VnCooper" pitchFamily="34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8762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EF09E33-129D-10BF-CE4C-CF2B9D0AD8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192" y="167461"/>
            <a:ext cx="3142959" cy="2154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C208F9-F61E-B30F-3C17-4D075169D386}"/>
              </a:ext>
            </a:extLst>
          </p:cNvPr>
          <p:cNvSpPr txBox="1"/>
          <p:nvPr/>
        </p:nvSpPr>
        <p:spPr>
          <a:xfrm>
            <a:off x="1364562" y="0"/>
            <a:ext cx="1279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Lucy</a:t>
            </a:r>
          </a:p>
        </p:txBody>
      </p:sp>
      <p:sp>
        <p:nvSpPr>
          <p:cNvPr id="7" name="Rounded Rectangular Callout 7">
            <a:extLst>
              <a:ext uri="{FF2B5EF4-FFF2-40B4-BE49-F238E27FC236}">
                <a16:creationId xmlns:a16="http://schemas.microsoft.com/office/drawing/2014/main" xmlns="" id="{9B87C3C0-8549-A57E-1BDB-1F30BE349F7F}"/>
              </a:ext>
            </a:extLst>
          </p:cNvPr>
          <p:cNvSpPr/>
          <p:nvPr/>
        </p:nvSpPr>
        <p:spPr>
          <a:xfrm>
            <a:off x="3166502" y="167461"/>
            <a:ext cx="5809718" cy="838326"/>
          </a:xfrm>
          <a:prstGeom prst="wedgeRoundRectCallout">
            <a:avLst>
              <a:gd name="adj1" fmla="val 47576"/>
              <a:gd name="adj2" fmla="val 105554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Lucy ride a bike?</a:t>
            </a:r>
          </a:p>
        </p:txBody>
      </p:sp>
      <p:sp>
        <p:nvSpPr>
          <p:cNvPr id="8" name="Rounded Rectangular Callout 12">
            <a:extLst>
              <a:ext uri="{FF2B5EF4-FFF2-40B4-BE49-F238E27FC236}">
                <a16:creationId xmlns:a16="http://schemas.microsoft.com/office/drawing/2014/main" xmlns="" id="{D9BBDED6-3830-49B0-5DA0-22254F9AC234}"/>
              </a:ext>
            </a:extLst>
          </p:cNvPr>
          <p:cNvSpPr/>
          <p:nvPr/>
        </p:nvSpPr>
        <p:spPr>
          <a:xfrm>
            <a:off x="3369226" y="1254746"/>
            <a:ext cx="3979530" cy="787097"/>
          </a:xfrm>
          <a:prstGeom prst="wedgeRoundRectCallout">
            <a:avLst>
              <a:gd name="adj1" fmla="val -52614"/>
              <a:gd name="adj2" fmla="val 684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she can’t.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4F1B9E-E054-EEFC-EBFE-D19C5401F183}"/>
              </a:ext>
            </a:extLst>
          </p:cNvPr>
          <p:cNvSpPr txBox="1"/>
          <p:nvPr/>
        </p:nvSpPr>
        <p:spPr>
          <a:xfrm>
            <a:off x="2214805" y="3341995"/>
            <a:ext cx="5690982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She can’t ride a bike.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A780B8-E268-A5D0-54BF-4292682DF8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1389991">
            <a:off x="503574" y="2466232"/>
            <a:ext cx="1437110" cy="11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9D47DB-380D-94A6-A71A-C4CE549AE1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3065" y="431434"/>
            <a:ext cx="3642395" cy="183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C208F9-F61E-B30F-3C17-4D075169D386}"/>
              </a:ext>
            </a:extLst>
          </p:cNvPr>
          <p:cNvSpPr txBox="1"/>
          <p:nvPr/>
        </p:nvSpPr>
        <p:spPr>
          <a:xfrm>
            <a:off x="2688310" y="167461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Ben</a:t>
            </a:r>
          </a:p>
        </p:txBody>
      </p:sp>
      <p:sp>
        <p:nvSpPr>
          <p:cNvPr id="7" name="Rounded Rectangular Callout 7">
            <a:extLst>
              <a:ext uri="{FF2B5EF4-FFF2-40B4-BE49-F238E27FC236}">
                <a16:creationId xmlns:a16="http://schemas.microsoft.com/office/drawing/2014/main" xmlns="" id="{9B87C3C0-8549-A57E-1BDB-1F30BE349F7F}"/>
              </a:ext>
            </a:extLst>
          </p:cNvPr>
          <p:cNvSpPr/>
          <p:nvPr/>
        </p:nvSpPr>
        <p:spPr>
          <a:xfrm>
            <a:off x="1557578" y="2571750"/>
            <a:ext cx="6641367" cy="838326"/>
          </a:xfrm>
          <a:prstGeom prst="wedgeRoundRectCallout">
            <a:avLst>
              <a:gd name="adj1" fmla="val 47576"/>
              <a:gd name="adj2" fmla="val 105554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Ben swim?</a:t>
            </a:r>
          </a:p>
        </p:txBody>
      </p:sp>
      <p:sp>
        <p:nvSpPr>
          <p:cNvPr id="8" name="Rounded Rectangular Callout 12">
            <a:extLst>
              <a:ext uri="{FF2B5EF4-FFF2-40B4-BE49-F238E27FC236}">
                <a16:creationId xmlns:a16="http://schemas.microsoft.com/office/drawing/2014/main" xmlns="" id="{D9BBDED6-3830-49B0-5DA0-22254F9AC234}"/>
              </a:ext>
            </a:extLst>
          </p:cNvPr>
          <p:cNvSpPr/>
          <p:nvPr/>
        </p:nvSpPr>
        <p:spPr>
          <a:xfrm>
            <a:off x="1891484" y="4103701"/>
            <a:ext cx="4943268" cy="787097"/>
          </a:xfrm>
          <a:prstGeom prst="wedgeRoundRectCallout">
            <a:avLst>
              <a:gd name="adj1" fmla="val -85077"/>
              <a:gd name="adj2" fmla="val -594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Yes, he can.</a:t>
            </a:r>
          </a:p>
        </p:txBody>
      </p:sp>
    </p:spTree>
    <p:extLst>
      <p:ext uri="{BB962C8B-B14F-4D97-AF65-F5344CB8AC3E}">
        <p14:creationId xmlns:p14="http://schemas.microsoft.com/office/powerpoint/2010/main" val="403004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F76306-9A34-D692-8BC3-1D4819730B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9748" y="1102457"/>
            <a:ext cx="8904504" cy="29385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C4106F-44E5-8AD5-9288-41AB1C19678D}"/>
              </a:ext>
            </a:extLst>
          </p:cNvPr>
          <p:cNvSpPr txBox="1"/>
          <p:nvPr/>
        </p:nvSpPr>
        <p:spPr>
          <a:xfrm>
            <a:off x="2745757" y="2427536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ride a bike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DDFB55-6429-FDF4-A3A5-0B130B6C3FB8}"/>
              </a:ext>
            </a:extLst>
          </p:cNvPr>
          <p:cNvSpPr txBox="1"/>
          <p:nvPr/>
        </p:nvSpPr>
        <p:spPr>
          <a:xfrm>
            <a:off x="5317500" y="2427536"/>
            <a:ext cx="824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swim</a:t>
            </a:r>
          </a:p>
        </p:txBody>
      </p:sp>
    </p:spTree>
    <p:extLst>
      <p:ext uri="{BB962C8B-B14F-4D97-AF65-F5344CB8AC3E}">
        <p14:creationId xmlns:p14="http://schemas.microsoft.com/office/powerpoint/2010/main" val="278034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5"/>
          <p:cNvGrpSpPr/>
          <p:nvPr/>
        </p:nvGrpSpPr>
        <p:grpSpPr>
          <a:xfrm rot="1675903">
            <a:off x="7522588" y="3571077"/>
            <a:ext cx="1322660" cy="1416625"/>
            <a:chOff x="3516247" y="2841168"/>
            <a:chExt cx="2042858" cy="1997710"/>
          </a:xfrm>
        </p:grpSpPr>
        <p:sp>
          <p:nvSpPr>
            <p:cNvPr id="1500" name="Google Shape;1500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96" name="Google Shape;1596;p35"/>
          <p:cNvGrpSpPr/>
          <p:nvPr/>
        </p:nvGrpSpPr>
        <p:grpSpPr>
          <a:xfrm>
            <a:off x="8032308" y="1324561"/>
            <a:ext cx="990988" cy="1116074"/>
            <a:chOff x="1498727" y="197147"/>
            <a:chExt cx="769520" cy="866652"/>
          </a:xfrm>
        </p:grpSpPr>
        <p:sp>
          <p:nvSpPr>
            <p:cNvPr id="1597" name="Google Shape;1597;p3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22" name="Google Shape;1722;p35"/>
          <p:cNvGrpSpPr/>
          <p:nvPr/>
        </p:nvGrpSpPr>
        <p:grpSpPr>
          <a:xfrm>
            <a:off x="140564" y="3443287"/>
            <a:ext cx="1225942" cy="1517919"/>
            <a:chOff x="4386880" y="1514533"/>
            <a:chExt cx="743550" cy="867442"/>
          </a:xfrm>
        </p:grpSpPr>
        <p:sp>
          <p:nvSpPr>
            <p:cNvPr id="1723" name="Google Shape;1723;p35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62" name="Google Shape;1762;p35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1763" name="Google Shape;1763;p35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6" name="Google Shape;1786;p35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7" name="Google Shape;1787;p35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07" name="Google Shape;1807;p35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1808" name="Google Shape;1808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31" name="Google Shape;1831;p35"/>
          <p:cNvGrpSpPr/>
          <p:nvPr/>
        </p:nvGrpSpPr>
        <p:grpSpPr>
          <a:xfrm>
            <a:off x="280888" y="2010896"/>
            <a:ext cx="936981" cy="788714"/>
            <a:chOff x="1734858" y="1405683"/>
            <a:chExt cx="453964" cy="382110"/>
          </a:xfrm>
        </p:grpSpPr>
        <p:sp>
          <p:nvSpPr>
            <p:cNvPr id="1832" name="Google Shape;1832;p3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/>
          </p:nvPr>
        </p:nvSpPr>
        <p:spPr>
          <a:xfrm>
            <a:off x="1413830" y="1659941"/>
            <a:ext cx="6776309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Things we can d</a:t>
            </a:r>
            <a:r>
              <a:rPr lang="en" dirty="0">
                <a:solidFill>
                  <a:srgbClr val="7030A0"/>
                </a:solidFill>
                <a:latin typeface="Comic Sans MS" panose="030F0702030302020204" pitchFamily="66" charset="0"/>
              </a:rPr>
              <a:t>o</a:t>
            </a:r>
            <a:endParaRPr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DA97F5-AD29-3CA6-B5B3-E21295FD05D2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38" y="3218883"/>
            <a:ext cx="3944753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00D666-D4D0-86E3-08C6-738371D7A421}"/>
              </a:ext>
            </a:extLst>
          </p:cNvPr>
          <p:cNvSpPr txBox="1"/>
          <p:nvPr/>
        </p:nvSpPr>
        <p:spPr>
          <a:xfrm>
            <a:off x="3227818" y="3252974"/>
            <a:ext cx="2322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</a:t>
            </a:r>
            <a:r>
              <a:rPr lang="en-US" sz="2800" b="1">
                <a:solidFill>
                  <a:schemeClr val="bg1"/>
                </a:solidFill>
                <a:latin typeface="Comic Sans MS" panose="030F0702030302020204" pitchFamily="66" charset="0"/>
              </a:rPr>
              <a:t>3 </a:t>
            </a:r>
            <a:endParaRPr lang="en-US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6926" y="1994626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Fun </a:t>
            </a:r>
            <a:r>
              <a:rPr lang="en-US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corner </a:t>
            </a: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69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Picture 556">
            <a:hlinkClick r:id="rId6" action="ppaction://hlinksldjump"/>
            <a:extLst>
              <a:ext uri="{FF2B5EF4-FFF2-40B4-BE49-F238E27FC236}">
                <a16:creationId xmlns:a16="http://schemas.microsoft.com/office/drawing/2014/main" xmlns="" id="{9421DDEF-B3EA-4155-962C-A92DD25372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21" r="10227" b="18105"/>
          <a:stretch/>
        </p:blipFill>
        <p:spPr>
          <a:xfrm rot="20585819">
            <a:off x="4478027" y="833937"/>
            <a:ext cx="922131" cy="1124123"/>
          </a:xfrm>
          <a:prstGeom prst="rect">
            <a:avLst/>
          </a:prstGeom>
        </p:spPr>
      </p:pic>
      <p:pic>
        <p:nvPicPr>
          <p:cNvPr id="555" name="Picture 554">
            <a:hlinkClick r:id="rId8" action="ppaction://hlinksldjump"/>
            <a:extLst>
              <a:ext uri="{FF2B5EF4-FFF2-40B4-BE49-F238E27FC236}">
                <a16:creationId xmlns:a16="http://schemas.microsoft.com/office/drawing/2014/main" xmlns="" id="{E97B02EA-4A3D-4D35-90E5-77364C324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68471">
            <a:off x="2805296" y="913992"/>
            <a:ext cx="1209137" cy="1664295"/>
          </a:xfrm>
          <a:prstGeom prst="rect">
            <a:avLst/>
          </a:prstGeom>
        </p:spPr>
      </p:pic>
      <p:pic>
        <p:nvPicPr>
          <p:cNvPr id="559" name="Picture 55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996A59F-9813-4163-BAAE-51D5D826D7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9809" b="18482"/>
          <a:stretch/>
        </p:blipFill>
        <p:spPr>
          <a:xfrm>
            <a:off x="6129600" y="987454"/>
            <a:ext cx="1056045" cy="1118680"/>
          </a:xfrm>
          <a:prstGeom prst="rect">
            <a:avLst/>
          </a:prstGeom>
        </p:spPr>
      </p:pic>
      <p:pic>
        <p:nvPicPr>
          <p:cNvPr id="561" name="Picture 56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FA44900-D3EF-4557-B232-2292D6F594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8397" y="1869010"/>
            <a:ext cx="880301" cy="1228493"/>
          </a:xfrm>
          <a:prstGeom prst="rect">
            <a:avLst/>
          </a:prstGeom>
        </p:spPr>
      </p:pic>
      <p:pic>
        <p:nvPicPr>
          <p:cNvPr id="563" name="Picture 56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F76678A0-0B2A-4E19-89E6-F810B0D2780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19091"/>
          <a:stretch/>
        </p:blipFill>
        <p:spPr>
          <a:xfrm rot="519160">
            <a:off x="4380052" y="2204585"/>
            <a:ext cx="1332400" cy="879117"/>
          </a:xfrm>
          <a:prstGeom prst="rect">
            <a:avLst/>
          </a:prstGeom>
        </p:spPr>
      </p:pic>
      <p:pic>
        <p:nvPicPr>
          <p:cNvPr id="565" name="Picture 564">
            <a:hlinkClick r:id="rId16" action="ppaction://hlinksldjump"/>
            <a:extLst>
              <a:ext uri="{FF2B5EF4-FFF2-40B4-BE49-F238E27FC236}">
                <a16:creationId xmlns:a16="http://schemas.microsoft.com/office/drawing/2014/main" xmlns="" id="{B0698C5D-B358-458C-9554-9E2F7A8D3C2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17686"/>
          <a:stretch/>
        </p:blipFill>
        <p:spPr>
          <a:xfrm>
            <a:off x="2877148" y="2783550"/>
            <a:ext cx="927181" cy="903661"/>
          </a:xfrm>
          <a:prstGeom prst="rect">
            <a:avLst/>
          </a:prstGeom>
        </p:spPr>
      </p:pic>
      <p:pic>
        <p:nvPicPr>
          <p:cNvPr id="567" name="Picture 566">
            <a:hlinkClick r:id="rId18" action="ppaction://hlinksldjump"/>
            <a:extLst>
              <a:ext uri="{FF2B5EF4-FFF2-40B4-BE49-F238E27FC236}">
                <a16:creationId xmlns:a16="http://schemas.microsoft.com/office/drawing/2014/main" xmlns="" id="{22F54A18-0229-442D-BC81-8BE6ADC9A1F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11738"/>
          <a:stretch/>
        </p:blipFill>
        <p:spPr>
          <a:xfrm>
            <a:off x="6088465" y="2571750"/>
            <a:ext cx="880301" cy="1103235"/>
          </a:xfrm>
          <a:prstGeom prst="rect">
            <a:avLst/>
          </a:prstGeom>
        </p:spPr>
      </p:pic>
      <p:pic>
        <p:nvPicPr>
          <p:cNvPr id="569" name="Picture 568">
            <a:hlinkClick r:id="rId20" action="ppaction://hlinksldjump"/>
            <a:extLst>
              <a:ext uri="{FF2B5EF4-FFF2-40B4-BE49-F238E27FC236}">
                <a16:creationId xmlns:a16="http://schemas.microsoft.com/office/drawing/2014/main" xmlns="" id="{29343FC9-BFB9-433C-AA3E-E6283620BC7E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8965" b="22697"/>
          <a:stretch/>
        </p:blipFill>
        <p:spPr>
          <a:xfrm rot="16002141">
            <a:off x="1552561" y="3523957"/>
            <a:ext cx="1176852" cy="1115217"/>
          </a:xfrm>
          <a:prstGeom prst="rect">
            <a:avLst/>
          </a:prstGeom>
        </p:spPr>
      </p:pic>
      <p:pic>
        <p:nvPicPr>
          <p:cNvPr id="571" name="Picture 570">
            <a:hlinkClick r:id="rId22" action="ppaction://hlinksldjump"/>
            <a:extLst>
              <a:ext uri="{FF2B5EF4-FFF2-40B4-BE49-F238E27FC236}">
                <a16:creationId xmlns:a16="http://schemas.microsoft.com/office/drawing/2014/main" xmlns="" id="{FE3E5C8E-C44D-4548-B50B-3EBBD840E9BA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11205"/>
          <a:stretch/>
        </p:blipFill>
        <p:spPr>
          <a:xfrm>
            <a:off x="3991761" y="3653157"/>
            <a:ext cx="1853888" cy="1060929"/>
          </a:xfrm>
          <a:prstGeom prst="rect">
            <a:avLst/>
          </a:prstGeom>
        </p:spPr>
      </p:pic>
      <p:pic>
        <p:nvPicPr>
          <p:cNvPr id="573" name="Picture 572">
            <a:hlinkClick r:id="rId24" action="ppaction://hlinksldjump"/>
            <a:extLst>
              <a:ext uri="{FF2B5EF4-FFF2-40B4-BE49-F238E27FC236}">
                <a16:creationId xmlns:a16="http://schemas.microsoft.com/office/drawing/2014/main" xmlns="" id="{6F01C14E-8395-4AA4-932C-3AB70DA22E17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17271"/>
          <a:stretch/>
        </p:blipFill>
        <p:spPr>
          <a:xfrm>
            <a:off x="6935239" y="3721941"/>
            <a:ext cx="1072658" cy="868209"/>
          </a:xfrm>
          <a:prstGeom prst="rect">
            <a:avLst/>
          </a:prstGeom>
        </p:spPr>
      </p:pic>
      <p:grpSp>
        <p:nvGrpSpPr>
          <p:cNvPr id="117" name="Google Shape;940;p47">
            <a:extLst>
              <a:ext uri="{FF2B5EF4-FFF2-40B4-BE49-F238E27FC236}">
                <a16:creationId xmlns:a16="http://schemas.microsoft.com/office/drawing/2014/main" xmlns="" id="{20E80A13-70BC-49DB-A3CA-EEA2618D6B7E}"/>
              </a:ext>
            </a:extLst>
          </p:cNvPr>
          <p:cNvGrpSpPr/>
          <p:nvPr/>
        </p:nvGrpSpPr>
        <p:grpSpPr>
          <a:xfrm rot="917813">
            <a:off x="1514351" y="-228988"/>
            <a:ext cx="1859414" cy="979310"/>
            <a:chOff x="-282760" y="-145195"/>
            <a:chExt cx="2895202" cy="1443371"/>
          </a:xfrm>
        </p:grpSpPr>
        <p:sp>
          <p:nvSpPr>
            <p:cNvPr id="118" name="Google Shape;941;p47">
              <a:extLst>
                <a:ext uri="{FF2B5EF4-FFF2-40B4-BE49-F238E27FC236}">
                  <a16:creationId xmlns:a16="http://schemas.microsoft.com/office/drawing/2014/main" xmlns="" id="{F3A6DAF4-F48A-456C-A011-84B3C9C01354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942;p47">
              <a:extLst>
                <a:ext uri="{FF2B5EF4-FFF2-40B4-BE49-F238E27FC236}">
                  <a16:creationId xmlns:a16="http://schemas.microsoft.com/office/drawing/2014/main" xmlns="" id="{F52CA253-880C-41DB-97B1-0789A40520A8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943;p47">
              <a:extLst>
                <a:ext uri="{FF2B5EF4-FFF2-40B4-BE49-F238E27FC236}">
                  <a16:creationId xmlns:a16="http://schemas.microsoft.com/office/drawing/2014/main" xmlns="" id="{EFA76127-85C9-458B-937C-12B937B2EA8C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944;p47">
              <a:extLst>
                <a:ext uri="{FF2B5EF4-FFF2-40B4-BE49-F238E27FC236}">
                  <a16:creationId xmlns:a16="http://schemas.microsoft.com/office/drawing/2014/main" xmlns="" id="{54020120-D7D7-4709-B985-5240AAF4BA64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2" name="Google Shape;940;p47">
            <a:extLst>
              <a:ext uri="{FF2B5EF4-FFF2-40B4-BE49-F238E27FC236}">
                <a16:creationId xmlns:a16="http://schemas.microsoft.com/office/drawing/2014/main" xmlns="" id="{0D068FE1-72AB-4214-92CC-85414E69B41D}"/>
              </a:ext>
            </a:extLst>
          </p:cNvPr>
          <p:cNvGrpSpPr/>
          <p:nvPr/>
        </p:nvGrpSpPr>
        <p:grpSpPr>
          <a:xfrm rot="917813">
            <a:off x="3441061" y="-247071"/>
            <a:ext cx="1859414" cy="979310"/>
            <a:chOff x="-282760" y="-145195"/>
            <a:chExt cx="2895202" cy="1443371"/>
          </a:xfrm>
        </p:grpSpPr>
        <p:sp>
          <p:nvSpPr>
            <p:cNvPr id="123" name="Google Shape;941;p47">
              <a:extLst>
                <a:ext uri="{FF2B5EF4-FFF2-40B4-BE49-F238E27FC236}">
                  <a16:creationId xmlns:a16="http://schemas.microsoft.com/office/drawing/2014/main" xmlns="" id="{872B9813-201A-400E-9841-7A72693D87DE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942;p47">
              <a:extLst>
                <a:ext uri="{FF2B5EF4-FFF2-40B4-BE49-F238E27FC236}">
                  <a16:creationId xmlns:a16="http://schemas.microsoft.com/office/drawing/2014/main" xmlns="" id="{C870E11C-E0B8-45DC-900B-C814122F22A1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943;p47">
              <a:extLst>
                <a:ext uri="{FF2B5EF4-FFF2-40B4-BE49-F238E27FC236}">
                  <a16:creationId xmlns:a16="http://schemas.microsoft.com/office/drawing/2014/main" xmlns="" id="{6C71D78D-D82A-49A5-962A-1B82B418661B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944;p47">
              <a:extLst>
                <a:ext uri="{FF2B5EF4-FFF2-40B4-BE49-F238E27FC236}">
                  <a16:creationId xmlns:a16="http://schemas.microsoft.com/office/drawing/2014/main" xmlns="" id="{C3230D22-52FD-49E5-B452-2F69198FF9F6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7" name="Google Shape;940;p47">
            <a:extLst>
              <a:ext uri="{FF2B5EF4-FFF2-40B4-BE49-F238E27FC236}">
                <a16:creationId xmlns:a16="http://schemas.microsoft.com/office/drawing/2014/main" xmlns="" id="{EB88F20D-DE81-44C2-B23A-B9272FF50072}"/>
              </a:ext>
            </a:extLst>
          </p:cNvPr>
          <p:cNvGrpSpPr/>
          <p:nvPr/>
        </p:nvGrpSpPr>
        <p:grpSpPr>
          <a:xfrm rot="917813">
            <a:off x="5358659" y="-235568"/>
            <a:ext cx="1859414" cy="979310"/>
            <a:chOff x="-282760" y="-145195"/>
            <a:chExt cx="2895202" cy="1443371"/>
          </a:xfrm>
        </p:grpSpPr>
        <p:sp>
          <p:nvSpPr>
            <p:cNvPr id="128" name="Google Shape;941;p47">
              <a:extLst>
                <a:ext uri="{FF2B5EF4-FFF2-40B4-BE49-F238E27FC236}">
                  <a16:creationId xmlns:a16="http://schemas.microsoft.com/office/drawing/2014/main" xmlns="" id="{CA5C6677-0B80-4C83-87F3-836ADA4C94DD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942;p47">
              <a:extLst>
                <a:ext uri="{FF2B5EF4-FFF2-40B4-BE49-F238E27FC236}">
                  <a16:creationId xmlns:a16="http://schemas.microsoft.com/office/drawing/2014/main" xmlns="" id="{15BD98BA-E69C-4ED0-AAC8-3142965D80B7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943;p47">
              <a:extLst>
                <a:ext uri="{FF2B5EF4-FFF2-40B4-BE49-F238E27FC236}">
                  <a16:creationId xmlns:a16="http://schemas.microsoft.com/office/drawing/2014/main" xmlns="" id="{5D3E5DCA-3DDA-4B8A-BDFF-54727AB9B3A0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944;p47">
              <a:extLst>
                <a:ext uri="{FF2B5EF4-FFF2-40B4-BE49-F238E27FC236}">
                  <a16:creationId xmlns:a16="http://schemas.microsoft.com/office/drawing/2014/main" xmlns="" id="{FB5CB4B1-7ECC-47A0-9834-DD1F0EBC57CF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33" name="Picture 132" descr="Image result for pointing cartoon"/>
          <p:cNvPicPr/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4517" b="100000" l="70660" r="998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150493" y="1028351"/>
            <a:ext cx="1298304" cy="24336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4" name="Picture 133" descr="Kết quả hình ảnh cho girl cartoon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47" y="902050"/>
            <a:ext cx="2104339" cy="267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Action Button: Return 30">
            <a:hlinkClick r:id="rId20" action="ppaction://hlinksldjump"/>
            <a:extLst>
              <a:ext uri="{FF2B5EF4-FFF2-40B4-BE49-F238E27FC236}">
                <a16:creationId xmlns:a16="http://schemas.microsoft.com/office/drawing/2014/main" xmlns="" id="{3E2F3E72-9D0C-41A9-B12A-93627533D840}"/>
              </a:ext>
            </a:extLst>
          </p:cNvPr>
          <p:cNvSpPr/>
          <p:nvPr/>
        </p:nvSpPr>
        <p:spPr>
          <a:xfrm rot="10800000">
            <a:off x="8371100" y="4437530"/>
            <a:ext cx="656217" cy="5271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46" name="TextBox2" r:id="rId2" imgW="990720" imgH="561960"/>
        </mc:Choice>
        <mc:Fallback>
          <p:control name="TextBox2" r:id="rId2" imgW="990720" imgH="56196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86713" y="254000"/>
                  <a:ext cx="993775" cy="557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7" name="TextBox1" r:id="rId3" imgW="1076400" imgH="561960"/>
        </mc:Choice>
        <mc:Fallback>
          <p:control name="TextBox1" r:id="rId3" imgW="1076400" imgH="5619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0813" y="209550"/>
                  <a:ext cx="1074737" cy="558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6728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xmlns="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124340" y="71417"/>
            <a:ext cx="919152" cy="896112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DA6BB62-04DE-4723-8FBC-F5DF32B4E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8100508" y="71417"/>
            <a:ext cx="919152" cy="8961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21" y="1121002"/>
            <a:ext cx="3982291" cy="274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2313034" y="4138572"/>
            <a:ext cx="4716263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Comic Sans MS" pitchFamily="66" charset="0"/>
              </a:rPr>
              <a:t>Yes, he can.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he ride a bike?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51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253552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+ 5 POINTS</a:t>
            </a:r>
            <a:endParaRPr sz="6600" dirty="0"/>
          </a:p>
        </p:txBody>
      </p:sp>
      <p:sp>
        <p:nvSpPr>
          <p:cNvPr id="2" name="Action Button: Return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51CDEBD7-61BC-44A6-9C67-1D9D7A6C5C7E}"/>
              </a:ext>
            </a:extLst>
          </p:cNvPr>
          <p:cNvSpPr/>
          <p:nvPr/>
        </p:nvSpPr>
        <p:spPr>
          <a:xfrm>
            <a:off x="8380206" y="276437"/>
            <a:ext cx="656217" cy="5271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0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xmlns="" id="{4886AD9B-0177-4012-B2C7-482CAFC910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96461" y="114488"/>
            <a:ext cx="919152" cy="896112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85B8183-E996-418C-9318-A839D3F99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8111266" y="114488"/>
            <a:ext cx="919152" cy="896112"/>
          </a:xfrm>
          <a:prstGeom prst="rect">
            <a:avLst/>
          </a:prstGeom>
        </p:spPr>
      </p:pic>
      <p:pic>
        <p:nvPicPr>
          <p:cNvPr id="9" name="Picture 8" descr="Image result for pointing cartoon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Kết quả hình ảnh cho girl cartoo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341609" y="4224297"/>
            <a:ext cx="4716263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Comic Sans MS" pitchFamily="66" charset="0"/>
              </a:rPr>
              <a:t>Yes, she can.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she draw?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t="2464"/>
          <a:stretch/>
        </p:blipFill>
        <p:spPr>
          <a:xfrm>
            <a:off x="3187699" y="1123950"/>
            <a:ext cx="2898775" cy="282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0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253552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1">
                    <a:lumMod val="75000"/>
                  </a:schemeClr>
                </a:solidFill>
              </a:rPr>
              <a:t>- 2 POINTS</a:t>
            </a:r>
            <a:endParaRPr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A151A5A5-0293-4B9C-9C48-E65A2121D2D9}"/>
              </a:ext>
            </a:extLst>
          </p:cNvPr>
          <p:cNvSpPr/>
          <p:nvPr/>
        </p:nvSpPr>
        <p:spPr>
          <a:xfrm>
            <a:off x="8294146" y="139849"/>
            <a:ext cx="742277" cy="663713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9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xmlns="" id="{4E4316DC-A45D-466E-99F2-DB682D303C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124339" y="92973"/>
            <a:ext cx="919152" cy="896112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358F62B-2E75-4D6E-BA56-EA5C576870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8100509" y="92973"/>
            <a:ext cx="919152" cy="896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Image result for pointing cartoon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Kết quả hình ảnh cho girl cartoo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341609" y="4224297"/>
            <a:ext cx="4716263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Comic Sans MS" pitchFamily="66" charset="0"/>
              </a:rPr>
              <a:t>No, he can’t.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he ride a horse?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pic>
        <p:nvPicPr>
          <p:cNvPr id="16" name="Picture 2" descr="Herbst Von Horse Stock Vektor Art und mehr Bilder von Pferd - Pferd,  Hochspringen, Fallen - iStock">
            <a:extLst>
              <a:ext uri="{FF2B5EF4-FFF2-40B4-BE49-F238E27FC236}">
                <a16:creationId xmlns:a16="http://schemas.microsoft.com/office/drawing/2014/main" xmlns="" id="{2C1A404D-7920-A55B-CC81-2E91347F5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803" y="989085"/>
            <a:ext cx="3721827" cy="297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68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253552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+ 3 POINTS</a:t>
            </a:r>
            <a:endParaRPr sz="6600" dirty="0"/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C01F2B0C-11C3-4E33-BF1A-646129849B77}"/>
              </a:ext>
            </a:extLst>
          </p:cNvPr>
          <p:cNvSpPr/>
          <p:nvPr/>
        </p:nvSpPr>
        <p:spPr>
          <a:xfrm>
            <a:off x="8380206" y="276437"/>
            <a:ext cx="656217" cy="5271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80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clipart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xmlns="" id="{39B5F648-5A47-4D22-A56F-3285DA9C45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124340" y="157519"/>
            <a:ext cx="919152" cy="896112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41E340A-0C88-4FCE-AF21-80A42DD50A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8100508" y="157519"/>
            <a:ext cx="919152" cy="896112"/>
          </a:xfrm>
          <a:prstGeom prst="rect">
            <a:avLst/>
          </a:prstGeom>
        </p:spPr>
      </p:pic>
      <p:pic>
        <p:nvPicPr>
          <p:cNvPr id="8" name="Picture 7" descr="Image result for pointing cartoon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Kết quả hình ảnh cho girl cartoo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2341609" y="4224297"/>
            <a:ext cx="4716263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Comic Sans MS" pitchFamily="66" charset="0"/>
              </a:rPr>
              <a:t>Yes, she can.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488870" y="157519"/>
            <a:ext cx="6421740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she play the guitar?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pic>
        <p:nvPicPr>
          <p:cNvPr id="4100" name="Picture 4" descr="See the source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01" y="980424"/>
            <a:ext cx="3579125" cy="30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62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418693" y="368699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GIVE 3 POINTS</a:t>
            </a:r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094D8CE0-6970-4707-BAF3-11E131766FA8}"/>
              </a:ext>
            </a:extLst>
          </p:cNvPr>
          <p:cNvSpPr/>
          <p:nvPr/>
        </p:nvSpPr>
        <p:spPr>
          <a:xfrm>
            <a:off x="8380206" y="276437"/>
            <a:ext cx="656217" cy="5271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2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1174"/>
            <a:ext cx="9144000" cy="45935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By </a:t>
            </a:r>
            <a:r>
              <a:rPr lang="en-US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the lesson, pupils will be able to:</a:t>
            </a:r>
          </a:p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- Say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the chant with the correct pronunciation and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rhythm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Complete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a gapped text about the abilities and lack of abilities of Lucy, Ben and the pupils themselves;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Carry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out a school club survey, collect the information and present their friends’ abilities and lack of abilities to the class by using the target language.</a:t>
            </a: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Competences.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Communication and collaboration: work in pairs and groups to complete the learning tasks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Self-control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&amp; independent learning: perform listening tasks</a:t>
            </a:r>
          </a:p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- Problem solving</a:t>
            </a:r>
          </a:p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General competencies.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Listening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: listen and number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Critical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thinking: read and match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Oral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communication: let’s play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Self-control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&amp; independent learning: perform listening tasks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Communication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and collaboration: work in pairs or groups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Sociability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: talk to each other, say good words to others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Attributes.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Show pride in what they can do and great respect for other people’s abilities by using appropriate gestures and intonation when asking and answering about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abilities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982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8FE8AF8F-9E47-4940-81D2-CFC07900F0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145855" y="96129"/>
            <a:ext cx="919152" cy="896112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B850E73-2C7D-413B-877C-69EC9D0095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8091516" y="132208"/>
            <a:ext cx="919152" cy="896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 descr="Boy Flying Kite Stock Vector (Royalty Free) 494204494 | Shutterstock">
            <a:extLst>
              <a:ext uri="{FF2B5EF4-FFF2-40B4-BE49-F238E27FC236}">
                <a16:creationId xmlns:a16="http://schemas.microsoft.com/office/drawing/2014/main" xmlns="" id="{9BC3A58F-3810-1222-AE9C-015B78AF8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0"/>
          <a:stretch/>
        </p:blipFill>
        <p:spPr bwMode="auto">
          <a:xfrm>
            <a:off x="1488870" y="1632264"/>
            <a:ext cx="3205508" cy="284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 for pointing cartoon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1488870" y="208082"/>
            <a:ext cx="6421740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he fly a kite?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sp>
        <p:nvSpPr>
          <p:cNvPr id="14" name="모서리가 둥근 직사각형 4"/>
          <p:cNvSpPr/>
          <p:nvPr/>
        </p:nvSpPr>
        <p:spPr>
          <a:xfrm>
            <a:off x="5877558" y="1607465"/>
            <a:ext cx="2740605" cy="582432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531" b="1" dirty="0">
                <a:solidFill>
                  <a:srgbClr val="000F1A"/>
                </a:solidFill>
                <a:latin typeface="Comic Sans MS" panose="030F0702030302020204" pitchFamily="66" charset="0"/>
              </a:rPr>
              <a:t>A. Yes, he can.</a:t>
            </a:r>
            <a:endParaRPr lang="ko-KR" altLang="en-US" sz="2531" b="1" dirty="0">
              <a:solidFill>
                <a:srgbClr val="000F1A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모서리가 둥근 직사각형 4"/>
          <p:cNvSpPr/>
          <p:nvPr/>
        </p:nvSpPr>
        <p:spPr>
          <a:xfrm>
            <a:off x="5877558" y="2415895"/>
            <a:ext cx="2740605" cy="582432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531" b="1" dirty="0">
                <a:solidFill>
                  <a:srgbClr val="000F1A"/>
                </a:solidFill>
                <a:latin typeface="Comic Sans MS" panose="030F0702030302020204" pitchFamily="66" charset="0"/>
              </a:rPr>
              <a:t>B. No, he can.</a:t>
            </a:r>
            <a:endParaRPr lang="ko-KR" altLang="en-US" sz="2531" b="1" dirty="0">
              <a:solidFill>
                <a:srgbClr val="000F1A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모서리가 둥근 직사각형 4"/>
          <p:cNvSpPr/>
          <p:nvPr/>
        </p:nvSpPr>
        <p:spPr>
          <a:xfrm>
            <a:off x="5877559" y="3224325"/>
            <a:ext cx="2771922" cy="582432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531" b="1" dirty="0">
                <a:solidFill>
                  <a:srgbClr val="000F1A"/>
                </a:solidFill>
                <a:latin typeface="Comic Sans MS" panose="030F0702030302020204" pitchFamily="66" charset="0"/>
              </a:rPr>
              <a:t>C. No, he can’t.</a:t>
            </a:r>
            <a:endParaRPr lang="ko-KR" altLang="en-US" sz="2531" b="1" dirty="0">
              <a:solidFill>
                <a:srgbClr val="000F1A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03B6A40-C77C-207B-EF44-4FC38584C6B3}"/>
              </a:ext>
            </a:extLst>
          </p:cNvPr>
          <p:cNvSpPr/>
          <p:nvPr/>
        </p:nvSpPr>
        <p:spPr>
          <a:xfrm>
            <a:off x="5948334" y="3303566"/>
            <a:ext cx="399011" cy="4239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7518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253552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1">
                    <a:lumMod val="75000"/>
                  </a:schemeClr>
                </a:solidFill>
              </a:rPr>
              <a:t>- 5 POINTS</a:t>
            </a:r>
            <a:endParaRPr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7AB47475-5A6B-4CA7-A4DA-C844E4B93814}"/>
              </a:ext>
            </a:extLst>
          </p:cNvPr>
          <p:cNvSpPr/>
          <p:nvPr/>
        </p:nvSpPr>
        <p:spPr>
          <a:xfrm>
            <a:off x="8380206" y="276437"/>
            <a:ext cx="656217" cy="5271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6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31F66F66-34F4-4D0E-85B1-A19B57C45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156613" y="191015"/>
            <a:ext cx="919152" cy="896112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338E8CA-6120-4381-B541-530D93E94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8068235" y="49710"/>
            <a:ext cx="919152" cy="896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495356" y="1126753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1488870" y="208082"/>
            <a:ext cx="6421740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she </a:t>
            </a:r>
            <a:r>
              <a:rPr lang="en-GB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skip?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sp>
        <p:nvSpPr>
          <p:cNvPr id="10" name="모서리가 둥근 직사각형 4"/>
          <p:cNvSpPr/>
          <p:nvPr/>
        </p:nvSpPr>
        <p:spPr>
          <a:xfrm>
            <a:off x="5742610" y="1607465"/>
            <a:ext cx="3010502" cy="582432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531" b="1" dirty="0">
                <a:solidFill>
                  <a:srgbClr val="000F1A"/>
                </a:solidFill>
                <a:latin typeface="Comic Sans MS" panose="030F0702030302020204" pitchFamily="66" charset="0"/>
              </a:rPr>
              <a:t>A. Yes, she can’t.</a:t>
            </a:r>
            <a:endParaRPr lang="ko-KR" altLang="en-US" sz="2531" b="1" dirty="0">
              <a:solidFill>
                <a:srgbClr val="000F1A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모서리가 둥근 직사각형 4"/>
          <p:cNvSpPr/>
          <p:nvPr/>
        </p:nvSpPr>
        <p:spPr>
          <a:xfrm>
            <a:off x="5742609" y="3263164"/>
            <a:ext cx="3010502" cy="582432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531" b="1" dirty="0">
                <a:solidFill>
                  <a:srgbClr val="000F1A"/>
                </a:solidFill>
                <a:latin typeface="Comic Sans MS" panose="030F0702030302020204" pitchFamily="66" charset="0"/>
              </a:rPr>
              <a:t>C. No, </a:t>
            </a:r>
            <a:r>
              <a:rPr lang="en-US" altLang="ko-KR" sz="2531" b="1" dirty="0" smtClean="0">
                <a:solidFill>
                  <a:srgbClr val="000F1A"/>
                </a:solidFill>
                <a:latin typeface="Comic Sans MS" panose="030F0702030302020204" pitchFamily="66" charset="0"/>
              </a:rPr>
              <a:t>she </a:t>
            </a:r>
            <a:r>
              <a:rPr lang="en-US" altLang="ko-KR" sz="2531" b="1" dirty="0">
                <a:solidFill>
                  <a:srgbClr val="000F1A"/>
                </a:solidFill>
                <a:latin typeface="Comic Sans MS" panose="030F0702030302020204" pitchFamily="66" charset="0"/>
              </a:rPr>
              <a:t>can’t.</a:t>
            </a:r>
            <a:endParaRPr lang="ko-KR" altLang="en-US" sz="2531" b="1" dirty="0">
              <a:solidFill>
                <a:srgbClr val="000F1A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모서리가 둥근 직사각형 4"/>
          <p:cNvSpPr/>
          <p:nvPr/>
        </p:nvSpPr>
        <p:spPr>
          <a:xfrm>
            <a:off x="5741068" y="2437518"/>
            <a:ext cx="3044902" cy="582432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531" b="1" dirty="0">
                <a:solidFill>
                  <a:srgbClr val="000F1A"/>
                </a:solidFill>
                <a:latin typeface="Comic Sans MS" panose="030F0702030302020204" pitchFamily="66" charset="0"/>
              </a:rPr>
              <a:t>B. Yes, she can.</a:t>
            </a:r>
            <a:endParaRPr lang="ko-KR" altLang="en-US" sz="2531" b="1" dirty="0">
              <a:solidFill>
                <a:srgbClr val="000F1A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2" descr="Child Clipart Jumping Rope - Girl Jumping Rope Clipart Transparent PNG -  800x634 - Free Download on NicePNG">
            <a:extLst>
              <a:ext uri="{FF2B5EF4-FFF2-40B4-BE49-F238E27FC236}">
                <a16:creationId xmlns:a16="http://schemas.microsoft.com/office/drawing/2014/main" xmlns="" id="{962DACB5-EA58-F3DD-46AB-F84DB97C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22" y="1336732"/>
            <a:ext cx="4066935" cy="336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1727CCC-0188-1A44-9190-A0024B1E992C}"/>
              </a:ext>
            </a:extLst>
          </p:cNvPr>
          <p:cNvSpPr/>
          <p:nvPr/>
        </p:nvSpPr>
        <p:spPr>
          <a:xfrm>
            <a:off x="5802284" y="3333404"/>
            <a:ext cx="399011" cy="4239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614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253552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+ 10 POINTS</a:t>
            </a:r>
            <a:endParaRPr sz="6600" dirty="0"/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66209432-53E9-42CF-99B0-47B602FF6992}"/>
              </a:ext>
            </a:extLst>
          </p:cNvPr>
          <p:cNvSpPr/>
          <p:nvPr/>
        </p:nvSpPr>
        <p:spPr>
          <a:xfrm>
            <a:off x="8380206" y="276437"/>
            <a:ext cx="656217" cy="5271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5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CF90C30D-B7AE-4A0E-A095-3E50EC688A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74947" y="136004"/>
            <a:ext cx="919152" cy="896112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3C27189-4221-47FE-AADC-B43BB7755D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8068234" y="136663"/>
            <a:ext cx="919152" cy="896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100" y="1461774"/>
            <a:ext cx="5797800" cy="612600"/>
          </a:xfrm>
        </p:spPr>
        <p:txBody>
          <a:bodyPr/>
          <a:lstStyle/>
          <a:p>
            <a:endParaRPr lang="en-US"/>
          </a:p>
        </p:txBody>
      </p:sp>
      <p:pic>
        <p:nvPicPr>
          <p:cNvPr id="5124" name="Picture 4" descr="Transparent Cartoon Football Png - Can T Play Soccer, Png Download ,  Transparent Png Image - PNGit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870" y="1726241"/>
            <a:ext cx="3343822" cy="322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pointing cartoon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495356" y="1126753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1488870" y="208081"/>
            <a:ext cx="6421740" cy="1198279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your father </a:t>
            </a:r>
            <a:endParaRPr lang="en-GB" sz="40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play </a:t>
            </a:r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football?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sp>
        <p:nvSpPr>
          <p:cNvPr id="12" name="모서리가 둥근 직사각형 4"/>
          <p:cNvSpPr/>
          <p:nvPr/>
        </p:nvSpPr>
        <p:spPr>
          <a:xfrm>
            <a:off x="5624447" y="2873166"/>
            <a:ext cx="3010502" cy="582432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531" b="1" dirty="0">
                <a:solidFill>
                  <a:srgbClr val="000F1A"/>
                </a:solidFill>
                <a:latin typeface="Comic Sans MS" panose="030F0702030302020204" pitchFamily="66" charset="0"/>
              </a:rPr>
              <a:t>B. No, he can.</a:t>
            </a:r>
            <a:endParaRPr lang="ko-KR" altLang="en-US" sz="2531" b="1" dirty="0">
              <a:solidFill>
                <a:srgbClr val="000F1A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모서리가 둥근 직사각형 4"/>
          <p:cNvSpPr/>
          <p:nvPr/>
        </p:nvSpPr>
        <p:spPr>
          <a:xfrm>
            <a:off x="5641647" y="3684390"/>
            <a:ext cx="3010502" cy="582432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531" b="1" dirty="0">
                <a:solidFill>
                  <a:srgbClr val="000F1A"/>
                </a:solidFill>
                <a:latin typeface="Comic Sans MS" panose="030F0702030302020204" pitchFamily="66" charset="0"/>
              </a:rPr>
              <a:t>C. Yes, he can.</a:t>
            </a:r>
            <a:endParaRPr lang="ko-KR" altLang="en-US" sz="2531" b="1" dirty="0">
              <a:solidFill>
                <a:srgbClr val="000F1A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모서리가 둥근 직사각형 4"/>
          <p:cNvSpPr/>
          <p:nvPr/>
        </p:nvSpPr>
        <p:spPr>
          <a:xfrm>
            <a:off x="5624447" y="2057633"/>
            <a:ext cx="3027702" cy="582432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531" b="1" dirty="0">
                <a:solidFill>
                  <a:srgbClr val="000F1A"/>
                </a:solidFill>
                <a:latin typeface="Comic Sans MS" panose="030F0702030302020204" pitchFamily="66" charset="0"/>
              </a:rPr>
              <a:t>A. No, he can’t.</a:t>
            </a:r>
            <a:endParaRPr lang="ko-KR" altLang="en-US" sz="2531" b="1" dirty="0">
              <a:solidFill>
                <a:srgbClr val="000F1A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E6330CC-6454-6E44-AB22-220C8844831C}"/>
              </a:ext>
            </a:extLst>
          </p:cNvPr>
          <p:cNvSpPr/>
          <p:nvPr/>
        </p:nvSpPr>
        <p:spPr>
          <a:xfrm>
            <a:off x="5641647" y="2136874"/>
            <a:ext cx="399011" cy="4239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8832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167490" y="131210"/>
            <a:ext cx="6276801" cy="2031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STEAL </a:t>
            </a:r>
            <a:br>
              <a:rPr lang="en" sz="6600" dirty="0"/>
            </a:br>
            <a:r>
              <a:rPr lang="en" sz="6600" dirty="0"/>
              <a:t>5 POINTS</a:t>
            </a:r>
            <a:endParaRPr sz="6600" dirty="0"/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3E2F3E72-9D0C-41A9-B12A-93627533D840}"/>
              </a:ext>
            </a:extLst>
          </p:cNvPr>
          <p:cNvSpPr/>
          <p:nvPr/>
        </p:nvSpPr>
        <p:spPr>
          <a:xfrm>
            <a:off x="8380206" y="276437"/>
            <a:ext cx="656217" cy="5271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1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clipart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xmlns="" id="{4495B8DF-840A-42EB-AF06-9BF2523FF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142725" y="4057695"/>
            <a:ext cx="919152" cy="896112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C57EF38-B736-4DE5-805B-6AD58B4FD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8082123" y="4057695"/>
            <a:ext cx="919152" cy="896112"/>
          </a:xfrm>
          <a:prstGeom prst="rect">
            <a:avLst/>
          </a:prstGeom>
        </p:spPr>
      </p:pic>
      <p:pic>
        <p:nvPicPr>
          <p:cNvPr id="7" name="Picture 2" descr="SUPER MINDS 1 UNIT 8 | Baamboozle - Baamboozle | The Most Fun Classroom  Games!">
            <a:extLst>
              <a:ext uri="{FF2B5EF4-FFF2-40B4-BE49-F238E27FC236}">
                <a16:creationId xmlns:a16="http://schemas.microsoft.com/office/drawing/2014/main" xmlns="" id="{303C2AB2-D8E4-2574-6D9B-D6EC391E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467" y="1110979"/>
            <a:ext cx="4167614" cy="280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91" y="3765245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341609" y="4224297"/>
            <a:ext cx="4716263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Comic Sans MS" pitchFamily="66" charset="0"/>
              </a:rPr>
              <a:t>…………, he can’t.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1488870" y="157519"/>
            <a:ext cx="6421740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he play the piano?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4848" y="4121030"/>
            <a:ext cx="1728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74206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952513" y="157381"/>
            <a:ext cx="5238974" cy="2031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DOUBLE POINTS</a:t>
            </a:r>
            <a:endParaRPr sz="6600" dirty="0"/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9FF7BDC9-FA97-4FD5-B21D-E307D31633D1}"/>
              </a:ext>
            </a:extLst>
          </p:cNvPr>
          <p:cNvSpPr/>
          <p:nvPr/>
        </p:nvSpPr>
        <p:spPr>
          <a:xfrm>
            <a:off x="8380206" y="276437"/>
            <a:ext cx="656217" cy="5271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clipart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xmlns="" id="{D08E90EE-BA38-401C-8AD8-5A278236C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7496" y="3910662"/>
            <a:ext cx="919152" cy="896112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8AA9E6C-2620-41F8-9ECD-9543FECCC4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8063413" y="3910662"/>
            <a:ext cx="919152" cy="896112"/>
          </a:xfrm>
          <a:prstGeom prst="rect">
            <a:avLst/>
          </a:prstGeom>
        </p:spPr>
      </p:pic>
      <p:pic>
        <p:nvPicPr>
          <p:cNvPr id="8" name="Picture 7" descr="Image result for pointing cartoon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Kết quả hình ảnh cho girl cartoo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91" y="3765245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2341609" y="4224297"/>
            <a:ext cx="4716263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Comic Sans MS" pitchFamily="66" charset="0"/>
              </a:rPr>
              <a:t>…………, she can.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488870" y="157519"/>
            <a:ext cx="6421740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your mother cook?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84848" y="4121030"/>
            <a:ext cx="1728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</a:p>
        </p:txBody>
      </p:sp>
      <p:pic>
        <p:nvPicPr>
          <p:cNvPr id="16" name="Picture 2" descr="See the source imag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" b="99106" l="0" r="99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414" y="990001"/>
            <a:ext cx="3169060" cy="317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21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253552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+ 1 POINTS</a:t>
            </a:r>
            <a:endParaRPr sz="6600" dirty="0"/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AD10080F-4633-419E-BDD6-86A695FB8845}"/>
              </a:ext>
            </a:extLst>
          </p:cNvPr>
          <p:cNvSpPr/>
          <p:nvPr/>
        </p:nvSpPr>
        <p:spPr>
          <a:xfrm>
            <a:off x="8380206" y="276437"/>
            <a:ext cx="656217" cy="5271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W</a:t>
            </a:r>
            <a:r>
              <a:rPr lang="en" dirty="0">
                <a:solidFill>
                  <a:schemeClr val="accent6"/>
                </a:solidFill>
                <a:latin typeface="Comic Sans MS" panose="030F0702030302020204" pitchFamily="66" charset="0"/>
              </a:rPr>
              <a:t>arm-up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0290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xmlns="" id="{0EC03780-AB3D-4AF0-B717-F16254807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9051" y="103348"/>
            <a:ext cx="919152" cy="896112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0D98DDA-B5C9-4E7B-974F-0CD4B7909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8001253" y="168276"/>
            <a:ext cx="919152" cy="8961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Image result for pointing cartoon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Kết quả hình ảnh cho girl cartoo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91" y="3765245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2341609" y="4224297"/>
            <a:ext cx="4716263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Comic Sans MS" pitchFamily="66" charset="0"/>
              </a:rPr>
              <a:t>…………, they can.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488870" y="157519"/>
            <a:ext cx="6421740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they ride a bike?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94106" y="4114050"/>
            <a:ext cx="1728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</a:p>
        </p:txBody>
      </p:sp>
      <p:pic>
        <p:nvPicPr>
          <p:cNvPr id="4100" name="Picture 4" descr="9,842 Kids Cycling Illustrations &amp; Clip Art - iStoc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43" b="96732" l="1144" r="986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97" y="999460"/>
            <a:ext cx="4299784" cy="322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14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253552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1">
                    <a:lumMod val="75000"/>
                  </a:schemeClr>
                </a:solidFill>
              </a:rPr>
              <a:t>- 5 POINTS</a:t>
            </a:r>
            <a:endParaRPr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B214C2AA-0726-4C77-90AC-87641CABAED6}"/>
              </a:ext>
            </a:extLst>
          </p:cNvPr>
          <p:cNvSpPr/>
          <p:nvPr/>
        </p:nvSpPr>
        <p:spPr>
          <a:xfrm>
            <a:off x="8380206" y="276437"/>
            <a:ext cx="656217" cy="5271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5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8" y="692796"/>
            <a:ext cx="8429522" cy="4050654"/>
          </a:xfrm>
          <a:prstGeom prst="rect">
            <a:avLst/>
          </a:prstGeom>
        </p:spPr>
      </p:pic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D917BDD7-F2EA-B76F-10BD-96F6AB6A5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9619" y="796132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885" y="796132"/>
            <a:ext cx="2675823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FF00"/>
                </a:solidFill>
                <a:latin typeface=".VnCooper" pitchFamily="34" charset="0"/>
              </a:rPr>
              <a:t>Things can we do</a:t>
            </a:r>
            <a:endParaRPr lang="en-US" sz="2000">
              <a:solidFill>
                <a:srgbClr val="FFFF00"/>
              </a:solidFill>
              <a:latin typeface=".VnCoop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66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761320" y="1150689"/>
            <a:ext cx="7062613" cy="7551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smtClean="0">
                <a:solidFill>
                  <a:srgbClr val="FF0000"/>
                </a:solidFill>
                <a:latin typeface=".VnCooper" pitchFamily="34" charset="0"/>
              </a:rPr>
              <a:t>1. Listen </a:t>
            </a:r>
            <a:r>
              <a:rPr lang="en-US" sz="4000" dirty="0">
                <a:solidFill>
                  <a:srgbClr val="FF0000"/>
                </a:solidFill>
                <a:latin typeface=".VnCooper" pitchFamily="34" charset="0"/>
              </a:rPr>
              <a:t>and repeat. </a:t>
            </a:r>
            <a:endParaRPr sz="4000" dirty="0">
              <a:solidFill>
                <a:srgbClr val="FF0000"/>
              </a:solidFill>
              <a:latin typeface=".VnCooper" pitchFamily="34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8079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38848"/>
            <a:ext cx="9144000" cy="2059272"/>
          </a:xfrm>
          <a:prstGeom prst="rect">
            <a:avLst/>
          </a:prstGeom>
        </p:spPr>
      </p:pic>
      <p:pic>
        <p:nvPicPr>
          <p:cNvPr id="2" name="Track 54">
            <a:hlinkClick r:id="" action="ppaction://media"/>
            <a:extLst>
              <a:ext uri="{FF2B5EF4-FFF2-40B4-BE49-F238E27FC236}">
                <a16:creationId xmlns:a16="http://schemas.microsoft.com/office/drawing/2014/main" xmlns="" id="{D8217345-1884-5193-7A1E-7169BE3D5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88707" y="14412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4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666860" y="977810"/>
            <a:ext cx="5612100" cy="8894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smtClean="0">
                <a:solidFill>
                  <a:srgbClr val="FF0000"/>
                </a:solidFill>
                <a:latin typeface=".VnCooper" pitchFamily="34" charset="0"/>
              </a:rPr>
              <a:t>2. L</a:t>
            </a:r>
            <a:r>
              <a:rPr lang="en" sz="4000" dirty="0">
                <a:solidFill>
                  <a:srgbClr val="FF0000"/>
                </a:solidFill>
                <a:latin typeface=".VnCooper" pitchFamily="34" charset="0"/>
              </a:rPr>
              <a:t>isten and circle.</a:t>
            </a:r>
            <a:endParaRPr sz="4000" dirty="0">
              <a:solidFill>
                <a:srgbClr val="FF0000"/>
              </a:solidFill>
              <a:latin typeface=".VnCooper" pitchFamily="34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620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274320"/>
            <a:ext cx="7381352" cy="1056769"/>
          </a:xfrm>
          <a:prstGeom prst="wedgeRoundRectCallout">
            <a:avLst>
              <a:gd name="adj1" fmla="val -40569"/>
              <a:gd name="adj2" fmla="val 190120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he swim?</a:t>
            </a: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574" y="1918924"/>
            <a:ext cx="1221598" cy="96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750" y="1878103"/>
            <a:ext cx="920456" cy="97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73175" y="4227388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he can.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725971" y="4227388"/>
            <a:ext cx="4588249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he can’t.</a:t>
            </a:r>
          </a:p>
        </p:txBody>
      </p:sp>
      <p:pic>
        <p:nvPicPr>
          <p:cNvPr id="1026" name="Picture 2" descr="Swimming Clipart Gif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71" y="1371910"/>
            <a:ext cx="3254003" cy="244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ung Boy Drowning in Water. Emergency Situation, Accident Concept. Vector  Flat Illustration Stock Vector - Illustration of depression, active:  1779880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532" y="1371910"/>
            <a:ext cx="3254003" cy="244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631;p33" descr="page9image17120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60464" y="1918923"/>
            <a:ext cx="4009816" cy="487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92;p31" descr="page7image1772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6793470" y="1845487"/>
            <a:ext cx="3182836" cy="4763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32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</p:bld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628</Words>
  <Application>Microsoft Office PowerPoint</Application>
  <PresentationFormat>On-screen Show (16:9)</PresentationFormat>
  <Paragraphs>100</Paragraphs>
  <Slides>41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60" baseType="lpstr">
      <vt:lpstr>Arial</vt:lpstr>
      <vt:lpstr>Molengo</vt:lpstr>
      <vt:lpstr>Baloo 2 Medium</vt:lpstr>
      <vt:lpstr>Dosis</vt:lpstr>
      <vt:lpstr>.VnCooper</vt:lpstr>
      <vt:lpstr>Baloo 2</vt:lpstr>
      <vt:lpstr>Oi</vt:lpstr>
      <vt:lpstr>Open Sans</vt:lpstr>
      <vt:lpstr>Ramabhadra</vt:lpstr>
      <vt:lpstr>Kavoon</vt:lpstr>
      <vt:lpstr>Barriecito</vt:lpstr>
      <vt:lpstr>Times New Roman</vt:lpstr>
      <vt:lpstr>Sport Day</vt:lpstr>
      <vt:lpstr>Comic Sans MS</vt:lpstr>
      <vt:lpstr>맑은 고딕</vt:lpstr>
      <vt:lpstr>Palanquin Dark</vt:lpstr>
      <vt:lpstr>Basic English for Korean Speakers Workshop by Slidesgo</vt:lpstr>
      <vt:lpstr>Festa Junina Presentation by Slidesgo</vt:lpstr>
      <vt:lpstr>1_Festa Junina Presentation by Slidesgo</vt:lpstr>
      <vt:lpstr>PowerPoint Presentation</vt:lpstr>
      <vt:lpstr>Things we can do</vt:lpstr>
      <vt:lpstr>PowerPoint Presentation</vt:lpstr>
      <vt:lpstr>Warm-up</vt:lpstr>
      <vt:lpstr>PowerPoint Presentation</vt:lpstr>
      <vt:lpstr>1. Listen and repeat. </vt:lpstr>
      <vt:lpstr>PowerPoint Presentation</vt:lpstr>
      <vt:lpstr>2. Listen and circle.</vt:lpstr>
      <vt:lpstr>PowerPoint Presentation</vt:lpstr>
      <vt:lpstr>PowerPoint Presentation</vt:lpstr>
      <vt:lpstr>PowerPoint Presentation</vt:lpstr>
      <vt:lpstr>4.Read and tick.  </vt:lpstr>
      <vt:lpstr>PowerPoint Presentation</vt:lpstr>
      <vt:lpstr>PowerPoint Presentation</vt:lpstr>
      <vt:lpstr>PowerPoint Presentation</vt:lpstr>
      <vt:lpstr>5. Let’s write.</vt:lpstr>
      <vt:lpstr>PowerPoint Presentation</vt:lpstr>
      <vt:lpstr>PowerPoint Presentation</vt:lpstr>
      <vt:lpstr>PowerPoint Presentation</vt:lpstr>
      <vt:lpstr>Fun corner  </vt:lpstr>
      <vt:lpstr>PowerPoint Presentation</vt:lpstr>
      <vt:lpstr>PowerPoint Presentation</vt:lpstr>
      <vt:lpstr>+ 5 POINTS</vt:lpstr>
      <vt:lpstr>PowerPoint Presentation</vt:lpstr>
      <vt:lpstr>- 2 POINTS</vt:lpstr>
      <vt:lpstr>PowerPoint Presentation</vt:lpstr>
      <vt:lpstr>+ 3 POINTS</vt:lpstr>
      <vt:lpstr>PowerPoint Presentation</vt:lpstr>
      <vt:lpstr>GIVE 3 POINTS</vt:lpstr>
      <vt:lpstr>PowerPoint Presentation</vt:lpstr>
      <vt:lpstr>- 5 POINTS</vt:lpstr>
      <vt:lpstr>PowerPoint Presentation</vt:lpstr>
      <vt:lpstr>+ 10 POINTS</vt:lpstr>
      <vt:lpstr>PowerPoint Presentation</vt:lpstr>
      <vt:lpstr>STEAL  5 POINTS</vt:lpstr>
      <vt:lpstr>PowerPoint Presentation</vt:lpstr>
      <vt:lpstr>DOUBLE POINTS</vt:lpstr>
      <vt:lpstr>PowerPoint Presentation</vt:lpstr>
      <vt:lpstr>+ 1 POINTS</vt:lpstr>
      <vt:lpstr>PowerPoint Presentation</vt:lpstr>
      <vt:lpstr>- 5 POINTS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dc:creator>Administrator</dc:creator>
  <cp:lastModifiedBy>Admin</cp:lastModifiedBy>
  <cp:revision>73</cp:revision>
  <dcterms:modified xsi:type="dcterms:W3CDTF">2024-10-20T07:01:31Z</dcterms:modified>
</cp:coreProperties>
</file>