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1"/>
    <p:sldMasterId id="2147483709" r:id="rId2"/>
    <p:sldMasterId id="2147483770" r:id="rId3"/>
  </p:sldMasterIdLst>
  <p:notesMasterIdLst>
    <p:notesMasterId r:id="rId43"/>
  </p:notesMasterIdLst>
  <p:sldIdLst>
    <p:sldId id="324" r:id="rId4"/>
    <p:sldId id="286" r:id="rId5"/>
    <p:sldId id="332" r:id="rId6"/>
    <p:sldId id="315" r:id="rId7"/>
    <p:sldId id="316" r:id="rId8"/>
    <p:sldId id="317" r:id="rId9"/>
    <p:sldId id="318" r:id="rId10"/>
    <p:sldId id="329" r:id="rId11"/>
    <p:sldId id="330" r:id="rId12"/>
    <p:sldId id="331" r:id="rId13"/>
    <p:sldId id="295" r:id="rId14"/>
    <p:sldId id="264" r:id="rId15"/>
    <p:sldId id="268" r:id="rId16"/>
    <p:sldId id="280" r:id="rId17"/>
    <p:sldId id="294" r:id="rId18"/>
    <p:sldId id="269" r:id="rId19"/>
    <p:sldId id="298" r:id="rId20"/>
    <p:sldId id="270" r:id="rId21"/>
    <p:sldId id="299" r:id="rId22"/>
    <p:sldId id="281" r:id="rId23"/>
    <p:sldId id="301" r:id="rId24"/>
    <p:sldId id="300" r:id="rId25"/>
    <p:sldId id="293" r:id="rId26"/>
    <p:sldId id="273" r:id="rId27"/>
    <p:sldId id="297" r:id="rId28"/>
    <p:sldId id="306" r:id="rId29"/>
    <p:sldId id="314" r:id="rId30"/>
    <p:sldId id="308" r:id="rId31"/>
    <p:sldId id="309" r:id="rId32"/>
    <p:sldId id="310" r:id="rId33"/>
    <p:sldId id="311" r:id="rId34"/>
    <p:sldId id="312" r:id="rId35"/>
    <p:sldId id="292" r:id="rId36"/>
    <p:sldId id="288" r:id="rId37"/>
    <p:sldId id="287" r:id="rId38"/>
    <p:sldId id="302" r:id="rId39"/>
    <p:sldId id="303" r:id="rId40"/>
    <p:sldId id="304" r:id="rId41"/>
    <p:sldId id="319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87F1"/>
    <a:srgbClr val="F3C3DA"/>
    <a:srgbClr val="1AD5EE"/>
    <a:srgbClr val="FFFF99"/>
    <a:srgbClr val="FA0E73"/>
    <a:srgbClr val="EB9FC3"/>
    <a:srgbClr val="008DCF"/>
    <a:srgbClr val="E06AA1"/>
    <a:srgbClr val="F172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32" autoAdjust="0"/>
    <p:restoredTop sz="90200" autoAdjust="0"/>
  </p:normalViewPr>
  <p:slideViewPr>
    <p:cSldViewPr snapToGrid="0" showGuides="1">
      <p:cViewPr varScale="1">
        <p:scale>
          <a:sx n="66" d="100"/>
          <a:sy n="66" d="100"/>
        </p:scale>
        <p:origin x="-816" y="-108"/>
      </p:cViewPr>
      <p:guideLst>
        <p:guide orient="horz" pos="2160"/>
        <p:guide pos="384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B00D95-9C2C-4FE6-A46D-CC0298B2706C}" type="datetimeFigureOut">
              <a:rPr lang="en-US" smtClean="0"/>
              <a:t>22-Nov-24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B73F99-34E1-4C29-9C61-A312E39778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903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" name="Google Shape;2652;ge70f314ca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3" name="Google Shape;2653;ge70f314ca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961694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B73F99-34E1-4C29-9C61-A312E39778F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7809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 smtClean="0"/>
              <a:t>Chia 2 </a:t>
            </a:r>
            <a:r>
              <a:rPr lang="en-US" baseline="0" dirty="0" err="1" smtClean="0"/>
              <a:t>đội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chơi</a:t>
            </a:r>
            <a:r>
              <a:rPr lang="en-US" baseline="0" dirty="0" smtClean="0"/>
              <a:t>. GV click </a:t>
            </a:r>
            <a:r>
              <a:rPr lang="en-US" baseline="0" dirty="0" err="1" smtClean="0"/>
              <a:t>vào</a:t>
            </a:r>
            <a:r>
              <a:rPr lang="en-US" baseline="0" dirty="0" smtClean="0"/>
              <a:t> START </a:t>
            </a:r>
            <a:r>
              <a:rPr lang="en-US" baseline="0" dirty="0" err="1" smtClean="0"/>
              <a:t>đê</a:t>
            </a:r>
            <a:r>
              <a:rPr lang="en-US" baseline="0" dirty="0" smtClean="0"/>
              <a:t>̉ </a:t>
            </a:r>
            <a:r>
              <a:rPr lang="en-US" baseline="0" dirty="0" err="1" smtClean="0"/>
              <a:t>bắt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đầu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của</a:t>
            </a:r>
            <a:r>
              <a:rPr lang="en-US" baseline="0" dirty="0" smtClean="0"/>
              <a:t> 2 </a:t>
            </a:r>
            <a:r>
              <a:rPr lang="en-US" baseline="0" dirty="0" err="1" smtClean="0"/>
              <a:t>đội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oẳn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tu</a:t>
            </a:r>
            <a:r>
              <a:rPr lang="en-US" baseline="0" dirty="0" smtClean="0"/>
              <a:t>̀ </a:t>
            </a:r>
            <a:r>
              <a:rPr lang="en-US" baseline="0" dirty="0" err="1" smtClean="0"/>
              <a:t>ti</a:t>
            </a:r>
            <a:r>
              <a:rPr lang="en-US" baseline="0" dirty="0" smtClean="0"/>
              <a:t>̀ </a:t>
            </a:r>
            <a:r>
              <a:rPr lang="en-US" baseline="0" dirty="0" err="1" smtClean="0"/>
              <a:t>trên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thực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tê</a:t>
            </a:r>
            <a:r>
              <a:rPr lang="en-US" baseline="0" dirty="0" smtClean="0"/>
              <a:t>́ </a:t>
            </a:r>
            <a:r>
              <a:rPr lang="en-US" baseline="0" dirty="0" err="1" smtClean="0"/>
              <a:t>trước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Sau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khi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búa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kéo</a:t>
            </a:r>
            <a:r>
              <a:rPr lang="en-US" baseline="0" dirty="0" smtClean="0"/>
              <a:t> hay </a:t>
            </a:r>
            <a:r>
              <a:rPr lang="en-US" baseline="0" dirty="0" err="1" smtClean="0"/>
              <a:t>bao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</a:t>
            </a:r>
            <a:r>
              <a:rPr lang="en-US" baseline="0" dirty="0" smtClean="0"/>
              <a:t>̀ GV sẽ </a:t>
            </a:r>
            <a:r>
              <a:rPr lang="en-US" baseline="0" dirty="0" err="1" smtClean="0"/>
              <a:t>chọn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vào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biểu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tượng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tương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ứng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dưới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vòng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tròn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đo</a:t>
            </a:r>
            <a:r>
              <a:rPr lang="en-US" baseline="0" dirty="0" smtClean="0"/>
              <a:t>̉. </a:t>
            </a:r>
            <a:r>
              <a:rPr lang="en-US" baseline="0" dirty="0" err="1" smtClean="0"/>
              <a:t>Đội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nào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thắng</a:t>
            </a:r>
            <a:r>
              <a:rPr lang="en-US" baseline="0" dirty="0" smtClean="0"/>
              <a:t> sẽ </a:t>
            </a:r>
            <a:r>
              <a:rPr lang="en-US" baseline="0" dirty="0" err="1" smtClean="0"/>
              <a:t>dành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được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quyền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ưu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</a:t>
            </a:r>
            <a:r>
              <a:rPr lang="en-US" baseline="0" dirty="0" smtClean="0"/>
              <a:t>̉ </a:t>
            </a:r>
            <a:r>
              <a:rPr lang="en-US" baseline="0" dirty="0" err="1" smtClean="0"/>
              <a:t>lời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hỏi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đê</a:t>
            </a:r>
            <a:r>
              <a:rPr lang="en-US" baseline="0" dirty="0" smtClean="0"/>
              <a:t>̉ </a:t>
            </a:r>
            <a:r>
              <a:rPr lang="en-US" baseline="0" dirty="0" err="1" smtClean="0"/>
              <a:t>ghi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điểm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trước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Đội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nào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nhiều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điểm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</a:t>
            </a:r>
            <a:r>
              <a:rPr lang="en-US" baseline="0" dirty="0" smtClean="0"/>
              <a:t>̀ </a:t>
            </a:r>
            <a:r>
              <a:rPr lang="en-US" baseline="0" dirty="0" err="1" smtClean="0"/>
              <a:t>tra</a:t>
            </a:r>
            <a:r>
              <a:rPr lang="en-US" baseline="0" dirty="0" smtClean="0"/>
              <a:t>̉ </a:t>
            </a:r>
            <a:r>
              <a:rPr lang="en-US" baseline="0" dirty="0" err="1" smtClean="0"/>
              <a:t>lời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hết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các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hỏi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trước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</a:t>
            </a:r>
            <a:r>
              <a:rPr lang="en-US" baseline="0" dirty="0" smtClean="0"/>
              <a:t>̀ </a:t>
            </a:r>
            <a:r>
              <a:rPr lang="en-US" baseline="0" dirty="0" err="1" smtClean="0"/>
              <a:t>thắng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B73F99-34E1-4C29-9C61-A312E39778F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346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GV </a:t>
            </a:r>
            <a:r>
              <a:rPr lang="en-US" dirty="0" err="1" smtClean="0"/>
              <a:t>cho</a:t>
            </a:r>
            <a:r>
              <a:rPr lang="en-US" dirty="0" smtClean="0"/>
              <a:t> HS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đo</a:t>
            </a:r>
            <a:r>
              <a:rPr lang="en-US" baseline="0" dirty="0" smtClean="0"/>
              <a:t>́ </a:t>
            </a:r>
            <a:r>
              <a:rPr lang="en-US" baseline="0" dirty="0" err="1" smtClean="0"/>
              <a:t>che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hình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lại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đê</a:t>
            </a:r>
            <a:r>
              <a:rPr lang="en-US" baseline="0" dirty="0" smtClean="0"/>
              <a:t>̉ HS </a:t>
            </a:r>
            <a:r>
              <a:rPr lang="en-US" baseline="0" dirty="0" err="1" smtClean="0"/>
              <a:t>tra</a:t>
            </a:r>
            <a:r>
              <a:rPr lang="en-US" baseline="0" dirty="0" smtClean="0"/>
              <a:t>̉ </a:t>
            </a:r>
            <a:r>
              <a:rPr lang="en-US" baseline="0" dirty="0" err="1" smtClean="0"/>
              <a:t>lời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- GV click </a:t>
            </a:r>
            <a:r>
              <a:rPr lang="en-US" baseline="0" dirty="0" err="1" smtClean="0"/>
              <a:t>vào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hình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dấu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chấm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hỏi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đê</a:t>
            </a:r>
            <a:r>
              <a:rPr lang="en-US" baseline="0" dirty="0" smtClean="0"/>
              <a:t>̉ check </a:t>
            </a:r>
            <a:r>
              <a:rPr lang="en-US" baseline="0" dirty="0" err="1" smtClean="0"/>
              <a:t>đáp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án</a:t>
            </a:r>
            <a:r>
              <a:rPr lang="en-US" baseline="0" dirty="0" smtClean="0"/>
              <a:t>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B73F99-34E1-4C29-9C61-A312E39778F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9035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GV </a:t>
            </a:r>
            <a:r>
              <a:rPr lang="en-US" dirty="0" err="1" smtClean="0"/>
              <a:t>cho</a:t>
            </a:r>
            <a:r>
              <a:rPr lang="en-US" dirty="0" smtClean="0"/>
              <a:t> HS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đo</a:t>
            </a:r>
            <a:r>
              <a:rPr lang="en-US" baseline="0" dirty="0" smtClean="0"/>
              <a:t>́ </a:t>
            </a:r>
            <a:r>
              <a:rPr lang="en-US" baseline="0" dirty="0" err="1" smtClean="0"/>
              <a:t>che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hình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lại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đê</a:t>
            </a:r>
            <a:r>
              <a:rPr lang="en-US" baseline="0" dirty="0" smtClean="0"/>
              <a:t>̉ HS </a:t>
            </a:r>
            <a:r>
              <a:rPr lang="en-US" baseline="0" dirty="0" err="1" smtClean="0"/>
              <a:t>tra</a:t>
            </a:r>
            <a:r>
              <a:rPr lang="en-US" baseline="0" dirty="0" smtClean="0"/>
              <a:t>̉ </a:t>
            </a:r>
            <a:r>
              <a:rPr lang="en-US" baseline="0" dirty="0" err="1" smtClean="0"/>
              <a:t>lời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- GV click </a:t>
            </a:r>
            <a:r>
              <a:rPr lang="en-US" baseline="0" dirty="0" err="1" smtClean="0"/>
              <a:t>vào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hình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dấu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chấm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hỏi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đê</a:t>
            </a:r>
            <a:r>
              <a:rPr lang="en-US" baseline="0" dirty="0" smtClean="0"/>
              <a:t>̉ check </a:t>
            </a:r>
            <a:r>
              <a:rPr lang="en-US" baseline="0" dirty="0" err="1" smtClean="0"/>
              <a:t>đáp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án</a:t>
            </a:r>
            <a:r>
              <a:rPr lang="en-US" baseline="0" dirty="0" smtClean="0"/>
              <a:t>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B73F99-34E1-4C29-9C61-A312E39778F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3635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GV </a:t>
            </a:r>
            <a:r>
              <a:rPr lang="en-US" dirty="0" err="1" smtClean="0"/>
              <a:t>cho</a:t>
            </a:r>
            <a:r>
              <a:rPr lang="en-US" dirty="0" smtClean="0"/>
              <a:t> HS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đo</a:t>
            </a:r>
            <a:r>
              <a:rPr lang="en-US" baseline="0" dirty="0" smtClean="0"/>
              <a:t>́ </a:t>
            </a:r>
            <a:r>
              <a:rPr lang="en-US" baseline="0" dirty="0" err="1" smtClean="0"/>
              <a:t>che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hình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lại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đê</a:t>
            </a:r>
            <a:r>
              <a:rPr lang="en-US" baseline="0" dirty="0" smtClean="0"/>
              <a:t>̉ HS </a:t>
            </a:r>
            <a:r>
              <a:rPr lang="en-US" baseline="0" dirty="0" err="1" smtClean="0"/>
              <a:t>tra</a:t>
            </a:r>
            <a:r>
              <a:rPr lang="en-US" baseline="0" dirty="0" smtClean="0"/>
              <a:t>̉ </a:t>
            </a:r>
            <a:r>
              <a:rPr lang="en-US" baseline="0" dirty="0" err="1" smtClean="0"/>
              <a:t>lời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- GV click </a:t>
            </a:r>
            <a:r>
              <a:rPr lang="en-US" baseline="0" dirty="0" err="1" smtClean="0"/>
              <a:t>vào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hình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dấu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chấm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hỏi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đê</a:t>
            </a:r>
            <a:r>
              <a:rPr lang="en-US" baseline="0" dirty="0" smtClean="0"/>
              <a:t>̉ check </a:t>
            </a:r>
            <a:r>
              <a:rPr lang="en-US" baseline="0" dirty="0" err="1" smtClean="0"/>
              <a:t>đáp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án</a:t>
            </a:r>
            <a:r>
              <a:rPr lang="en-US" baseline="0" dirty="0" smtClean="0"/>
              <a:t>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B73F99-34E1-4C29-9C61-A312E39778F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3606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- GV </a:t>
            </a:r>
            <a:r>
              <a:rPr lang="en-US" dirty="0" err="1" smtClean="0"/>
              <a:t>đê</a:t>
            </a:r>
            <a:r>
              <a:rPr lang="en-US" dirty="0" smtClean="0"/>
              <a:t>̉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các</a:t>
            </a:r>
            <a:r>
              <a:rPr lang="en-US" baseline="0" dirty="0" smtClean="0"/>
              <a:t> flashcard </a:t>
            </a:r>
            <a:r>
              <a:rPr lang="en-US" baseline="0" dirty="0" err="1" smtClean="0"/>
              <a:t>xung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quanh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lớp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học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sau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khi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nghe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tư</a:t>
            </a:r>
            <a:r>
              <a:rPr lang="en-US" baseline="0" dirty="0" smtClean="0"/>
              <a:t>̀ sẽ </a:t>
            </a:r>
            <a:r>
              <a:rPr lang="en-US" baseline="0" dirty="0" err="1" smtClean="0"/>
              <a:t>chạy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tìm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đúng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hình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tư</a:t>
            </a:r>
            <a:r>
              <a:rPr lang="en-US" baseline="0" dirty="0" smtClean="0"/>
              <a:t>̀ </a:t>
            </a:r>
            <a:r>
              <a:rPr lang="en-US" baseline="0" dirty="0" err="1" smtClean="0"/>
              <a:t>đa</a:t>
            </a:r>
            <a:r>
              <a:rPr lang="en-US" baseline="0" dirty="0" smtClean="0"/>
              <a:t>̃ </a:t>
            </a:r>
            <a:r>
              <a:rPr lang="en-US" baseline="0" dirty="0" err="1" smtClean="0"/>
              <a:t>nghe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</a:t>
            </a:r>
            <a:r>
              <a:rPr lang="en-US" baseline="0" dirty="0" smtClean="0"/>
              <a:t>̀ </a:t>
            </a:r>
            <a:r>
              <a:rPr lang="en-US" baseline="0" dirty="0" err="1" smtClean="0"/>
              <a:t>đem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vê</a:t>
            </a:r>
            <a:r>
              <a:rPr lang="en-US" baseline="0" dirty="0" smtClean="0"/>
              <a:t>̀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GV.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B73F99-34E1-4C29-9C61-A312E39778F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5158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- GV </a:t>
            </a:r>
            <a:r>
              <a:rPr lang="en-US" dirty="0" err="1" smtClean="0"/>
              <a:t>đê</a:t>
            </a:r>
            <a:r>
              <a:rPr lang="en-US" dirty="0" smtClean="0"/>
              <a:t>̉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các</a:t>
            </a:r>
            <a:r>
              <a:rPr lang="en-US" baseline="0" dirty="0" smtClean="0"/>
              <a:t> flashcard </a:t>
            </a:r>
            <a:r>
              <a:rPr lang="en-US" baseline="0" dirty="0" err="1" smtClean="0"/>
              <a:t>xung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quanh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lớp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học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sau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khi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nghe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tư</a:t>
            </a:r>
            <a:r>
              <a:rPr lang="en-US" baseline="0" dirty="0" smtClean="0"/>
              <a:t>̀ sẽ </a:t>
            </a:r>
            <a:r>
              <a:rPr lang="en-US" baseline="0" dirty="0" err="1" smtClean="0"/>
              <a:t>chạy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tìm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đúng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hình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tư</a:t>
            </a:r>
            <a:r>
              <a:rPr lang="en-US" baseline="0" dirty="0" smtClean="0"/>
              <a:t>̀ </a:t>
            </a:r>
            <a:r>
              <a:rPr lang="en-US" baseline="0" dirty="0" err="1" smtClean="0"/>
              <a:t>đa</a:t>
            </a:r>
            <a:r>
              <a:rPr lang="en-US" baseline="0" dirty="0" smtClean="0"/>
              <a:t>̃ </a:t>
            </a:r>
            <a:r>
              <a:rPr lang="en-US" baseline="0" dirty="0" err="1" smtClean="0"/>
              <a:t>nghe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</a:t>
            </a:r>
            <a:r>
              <a:rPr lang="en-US" baseline="0" dirty="0" smtClean="0"/>
              <a:t>̀ </a:t>
            </a:r>
            <a:r>
              <a:rPr lang="en-US" baseline="0" dirty="0" err="1" smtClean="0"/>
              <a:t>đem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vê</a:t>
            </a:r>
            <a:r>
              <a:rPr lang="en-US" baseline="0" dirty="0" smtClean="0"/>
              <a:t>̀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GV.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B73F99-34E1-4C29-9C61-A312E39778F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9919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B73F99-34E1-4C29-9C61-A312E39778F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2562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B73F99-34E1-4C29-9C61-A312E39778F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8617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B73F99-34E1-4C29-9C61-A312E39778F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996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22-Nov-24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104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22-Nov-24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718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22-Nov-24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7942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51E1EA1B-C2A7-4CC5-9606-73C2B82A5A3A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22-Nov-24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 cap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A32E53B8-3AE3-429A-A1BC-FD4FA3DC5743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50342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22-Nov-24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 cap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A32E53B8-3AE3-429A-A1BC-FD4FA3DC5743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83114065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22-Nov-24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 cap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A32E53B8-3AE3-429A-A1BC-FD4FA3DC5743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2888750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22-Nov-24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 cap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A32E53B8-3AE3-429A-A1BC-FD4FA3DC5743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69588944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22-Nov-24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 cap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A32E53B8-3AE3-429A-A1BC-FD4FA3DC5743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72494868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22-Nov-24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 cap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A32E53B8-3AE3-429A-A1BC-FD4FA3DC5743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57911830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22-Nov-24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 cap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A32E53B8-3AE3-429A-A1BC-FD4FA3DC5743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18184473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22-Nov-24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 cap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A32E53B8-3AE3-429A-A1BC-FD4FA3DC5743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35123309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22-Nov-24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5059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22-Nov-24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 cap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A32E53B8-3AE3-429A-A1BC-FD4FA3DC5743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8997935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22-Nov-24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 cap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A32E53B8-3AE3-429A-A1BC-FD4FA3DC5743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23756516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22-Nov-24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 cap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A32E53B8-3AE3-429A-A1BC-FD4FA3DC5743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4079308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FBBBED8-C704-43EC-9FF7-8F646D728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42F770-EDC1-4D46-A423-D195BE5A428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22-Nov-24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FC9F941-7975-4DBB-AF62-A8FCA638E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FDEC06D-47E6-4C4B-AF8D-5FEE1618E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28809F-5923-47CE-AC4A-17702515FA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5836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22-Nov-24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856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22-Nov-24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290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22-Nov-24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858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22-Nov-24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866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22-Nov-24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433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22-Nov-24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789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22-Nov-24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357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EB88D0-AF22-4B49-9EA0-95C93F7F4B76}" type="datetimeFigureOut">
              <a:rPr lang="en-US" smtClean="0"/>
              <a:t>22-Nov-24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8"/>
            <a:ext cx="12192000" cy="6845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332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9Slide.vn - 2019">
            <a:extLst>
              <a:ext uri="{FF2B5EF4-FFF2-40B4-BE49-F238E27FC236}">
                <a16:creationId xmlns:a16="http://schemas.microsoft.com/office/drawing/2014/main" xmlns="" id="{5909A5A0-1090-4123-A6EE-8C213202B6EB}"/>
              </a:ext>
            </a:extLst>
          </p:cNvPr>
          <p:cNvSpPr txBox="1"/>
          <p:nvPr userDrawn="1"/>
        </p:nvSpPr>
        <p:spPr>
          <a:xfrm>
            <a:off x="0" y="-949643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680672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ransition spd="slow">
    <p:fad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3CC95A5-C4E0-43BA-8502-CD5F8478E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3DCE701-0060-4FE5-BF89-978AA35A6E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68EDC20-072B-4918-AD44-84437D4DDD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42F770-EDC1-4D46-A423-D195BE5A428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22-Nov-24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3D3BE19-71BD-46D3-B52F-27E09BA240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E91DBE6-E706-4BFF-8826-29AE7446B4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28809F-5923-47CE-AC4A-17702515FA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1430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24.gif"/><Relationship Id="rId5" Type="http://schemas.openxmlformats.org/officeDocument/2006/relationships/image" Target="../media/image16.png"/><Relationship Id="rId4" Type="http://schemas.openxmlformats.org/officeDocument/2006/relationships/image" Target="../media/image23.jpeg"/><Relationship Id="rId9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33.png"/><Relationship Id="rId5" Type="http://schemas.openxmlformats.org/officeDocument/2006/relationships/image" Target="../media/image35.png"/><Relationship Id="rId10" Type="http://schemas.openxmlformats.org/officeDocument/2006/relationships/image" Target="../media/image37.png"/><Relationship Id="rId4" Type="http://schemas.openxmlformats.org/officeDocument/2006/relationships/image" Target="../media/image28.jpeg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33.png"/><Relationship Id="rId5" Type="http://schemas.openxmlformats.org/officeDocument/2006/relationships/image" Target="../media/image38.png"/><Relationship Id="rId10" Type="http://schemas.openxmlformats.org/officeDocument/2006/relationships/image" Target="../media/image16.png"/><Relationship Id="rId4" Type="http://schemas.openxmlformats.org/officeDocument/2006/relationships/image" Target="../media/image28.jpeg"/><Relationship Id="rId9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5.wav"/><Relationship Id="rId7" Type="http://schemas.openxmlformats.org/officeDocument/2006/relationships/image" Target="../media/image4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6.wav"/><Relationship Id="rId7" Type="http://schemas.openxmlformats.org/officeDocument/2006/relationships/image" Target="../media/image4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gif"/><Relationship Id="rId4" Type="http://schemas.openxmlformats.org/officeDocument/2006/relationships/audio" Target="../media/audio7.wav"/><Relationship Id="rId9" Type="http://schemas.microsoft.com/office/2007/relationships/hdphoto" Target="../media/hdphoto9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6.wav"/><Relationship Id="rId7" Type="http://schemas.openxmlformats.org/officeDocument/2006/relationships/image" Target="../media/image4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gif"/><Relationship Id="rId4" Type="http://schemas.openxmlformats.org/officeDocument/2006/relationships/audio" Target="../media/audio7.wav"/><Relationship Id="rId9" Type="http://schemas.microsoft.com/office/2007/relationships/hdphoto" Target="../media/hdphoto10.wdp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audio" Target="../media/audio6.wav"/><Relationship Id="rId7" Type="http://schemas.openxmlformats.org/officeDocument/2006/relationships/image" Target="../media/image4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2.gif"/><Relationship Id="rId4" Type="http://schemas.openxmlformats.org/officeDocument/2006/relationships/audio" Target="../media/audio7.wav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5.wdp"/><Relationship Id="rId18" Type="http://schemas.openxmlformats.org/officeDocument/2006/relationships/image" Target="../media/image12.gif"/><Relationship Id="rId3" Type="http://schemas.openxmlformats.org/officeDocument/2006/relationships/image" Target="../media/image4.jpg"/><Relationship Id="rId7" Type="http://schemas.microsoft.com/office/2007/relationships/hdphoto" Target="../media/hdphoto2.wdp"/><Relationship Id="rId12" Type="http://schemas.openxmlformats.org/officeDocument/2006/relationships/image" Target="../media/image9.png"/><Relationship Id="rId17" Type="http://schemas.microsoft.com/office/2007/relationships/hdphoto" Target="../media/hdphoto7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8.png"/><Relationship Id="rId19" Type="http://schemas.openxmlformats.org/officeDocument/2006/relationships/image" Target="../media/image13.gif"/><Relationship Id="rId4" Type="http://schemas.openxmlformats.org/officeDocument/2006/relationships/image" Target="../media/image5.png"/><Relationship Id="rId9" Type="http://schemas.microsoft.com/office/2007/relationships/hdphoto" Target="../media/hdphoto3.wdp"/><Relationship Id="rId1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6.wav"/><Relationship Id="rId7" Type="http://schemas.openxmlformats.org/officeDocument/2006/relationships/image" Target="../media/image4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2.gif"/><Relationship Id="rId4" Type="http://schemas.openxmlformats.org/officeDocument/2006/relationships/audio" Target="../media/audio7.wav"/><Relationship Id="rId9" Type="http://schemas.microsoft.com/office/2007/relationships/hdphoto" Target="../media/hdphoto10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audio" Target="../media/audio6.wav"/><Relationship Id="rId7" Type="http://schemas.openxmlformats.org/officeDocument/2006/relationships/image" Target="../media/image4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2.gif"/><Relationship Id="rId4" Type="http://schemas.openxmlformats.org/officeDocument/2006/relationships/audio" Target="../media/audio7.wav"/><Relationship Id="rId9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audio" Target="../media/audio6.wav"/><Relationship Id="rId7" Type="http://schemas.openxmlformats.org/officeDocument/2006/relationships/image" Target="../media/image4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2.gif"/><Relationship Id="rId4" Type="http://schemas.openxmlformats.org/officeDocument/2006/relationships/audio" Target="../media/audio7.wav"/><Relationship Id="rId9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1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50.png"/><Relationship Id="rId5" Type="http://schemas.openxmlformats.org/officeDocument/2006/relationships/image" Target="../media/image16.png"/><Relationship Id="rId4" Type="http://schemas.openxmlformats.org/officeDocument/2006/relationships/image" Target="../media/image49.gif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2.gif"/><Relationship Id="rId5" Type="http://schemas.openxmlformats.org/officeDocument/2006/relationships/image" Target="../media/image16.png"/><Relationship Id="rId10" Type="http://schemas.openxmlformats.org/officeDocument/2006/relationships/slide" Target="slide33.xml"/><Relationship Id="rId4" Type="http://schemas.openxmlformats.org/officeDocument/2006/relationships/audio" Target="../media/audio5.wav"/><Relationship Id="rId9" Type="http://schemas.openxmlformats.org/officeDocument/2006/relationships/slide" Target="slide2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gif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5.gif"/><Relationship Id="rId12" Type="http://schemas.microsoft.com/office/2007/relationships/hdphoto" Target="../media/hdphoto12.wdp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54.gif"/><Relationship Id="rId11" Type="http://schemas.openxmlformats.org/officeDocument/2006/relationships/image" Target="../media/image59.png"/><Relationship Id="rId5" Type="http://schemas.openxmlformats.org/officeDocument/2006/relationships/audio" Target="../media/audio3.wav"/><Relationship Id="rId10" Type="http://schemas.openxmlformats.org/officeDocument/2006/relationships/image" Target="../media/image58.gif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57.gif"/><Relationship Id="rId14" Type="http://schemas.openxmlformats.org/officeDocument/2006/relationships/image" Target="../media/image60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13" Type="http://schemas.openxmlformats.org/officeDocument/2006/relationships/image" Target="../media/image16.png"/><Relationship Id="rId18" Type="http://schemas.openxmlformats.org/officeDocument/2006/relationships/image" Target="../media/image59.png"/><Relationship Id="rId3" Type="http://schemas.microsoft.com/office/2007/relationships/media" Target="../media/media1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5.png"/><Relationship Id="rId17" Type="http://schemas.openxmlformats.org/officeDocument/2006/relationships/image" Target="../media/image58.gif"/><Relationship Id="rId2" Type="http://schemas.microsoft.com/office/2007/relationships/media" Target="../media/media2.mp3"/><Relationship Id="rId16" Type="http://schemas.openxmlformats.org/officeDocument/2006/relationships/image" Target="../media/image57.gif"/><Relationship Id="rId20" Type="http://schemas.openxmlformats.org/officeDocument/2006/relationships/image" Target="../media/image60.gif"/><Relationship Id="rId1" Type="http://schemas.openxmlformats.org/officeDocument/2006/relationships/audio" Target="NULL" TargetMode="External"/><Relationship Id="rId6" Type="http://schemas.openxmlformats.org/officeDocument/2006/relationships/audio" Target="../media/media7.mp3"/><Relationship Id="rId11" Type="http://schemas.openxmlformats.org/officeDocument/2006/relationships/image" Target="../media/image54.gif"/><Relationship Id="rId5" Type="http://schemas.microsoft.com/office/2007/relationships/media" Target="../media/media7.mp3"/><Relationship Id="rId15" Type="http://schemas.openxmlformats.org/officeDocument/2006/relationships/image" Target="../media/image56.gif"/><Relationship Id="rId10" Type="http://schemas.openxmlformats.org/officeDocument/2006/relationships/audio" Target="../media/audio6.wav"/><Relationship Id="rId19" Type="http://schemas.microsoft.com/office/2007/relationships/hdphoto" Target="../media/hdphoto12.wdp"/><Relationship Id="rId4" Type="http://schemas.openxmlformats.org/officeDocument/2006/relationships/audio" Target="../media/media1.mp3"/><Relationship Id="rId9" Type="http://schemas.openxmlformats.org/officeDocument/2006/relationships/audio" Target="../media/audio3.wav"/><Relationship Id="rId14" Type="http://schemas.openxmlformats.org/officeDocument/2006/relationships/image" Target="../media/image55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13" Type="http://schemas.openxmlformats.org/officeDocument/2006/relationships/image" Target="../media/image55.gif"/><Relationship Id="rId18" Type="http://schemas.microsoft.com/office/2007/relationships/hdphoto" Target="../media/hdphoto12.wdp"/><Relationship Id="rId3" Type="http://schemas.microsoft.com/office/2007/relationships/media" Target="../media/media7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6.png"/><Relationship Id="rId17" Type="http://schemas.openxmlformats.org/officeDocument/2006/relationships/image" Target="../media/image59.png"/><Relationship Id="rId2" Type="http://schemas.openxmlformats.org/officeDocument/2006/relationships/audio" Target="../media/media1.mp3"/><Relationship Id="rId16" Type="http://schemas.openxmlformats.org/officeDocument/2006/relationships/image" Target="../media/image58.gif"/><Relationship Id="rId20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microsoft.com/office/2007/relationships/media" Target="../media/media2.mp3"/><Relationship Id="rId11" Type="http://schemas.openxmlformats.org/officeDocument/2006/relationships/image" Target="../media/image54.gif"/><Relationship Id="rId5" Type="http://schemas.openxmlformats.org/officeDocument/2006/relationships/audio" Target="NULL" TargetMode="External"/><Relationship Id="rId15" Type="http://schemas.openxmlformats.org/officeDocument/2006/relationships/image" Target="../media/image57.gif"/><Relationship Id="rId10" Type="http://schemas.openxmlformats.org/officeDocument/2006/relationships/audio" Target="../media/audio6.wav"/><Relationship Id="rId19" Type="http://schemas.openxmlformats.org/officeDocument/2006/relationships/image" Target="../media/image60.gif"/><Relationship Id="rId4" Type="http://schemas.openxmlformats.org/officeDocument/2006/relationships/audio" Target="../media/media7.mp3"/><Relationship Id="rId9" Type="http://schemas.openxmlformats.org/officeDocument/2006/relationships/audio" Target="../media/audio3.wav"/><Relationship Id="rId14" Type="http://schemas.openxmlformats.org/officeDocument/2006/relationships/image" Target="../media/image56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13" Type="http://schemas.openxmlformats.org/officeDocument/2006/relationships/image" Target="../media/image55.gif"/><Relationship Id="rId18" Type="http://schemas.microsoft.com/office/2007/relationships/hdphoto" Target="../media/hdphoto12.wdp"/><Relationship Id="rId3" Type="http://schemas.microsoft.com/office/2007/relationships/media" Target="../media/media7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6.png"/><Relationship Id="rId17" Type="http://schemas.openxmlformats.org/officeDocument/2006/relationships/image" Target="../media/image59.png"/><Relationship Id="rId2" Type="http://schemas.openxmlformats.org/officeDocument/2006/relationships/audio" Target="../media/media1.mp3"/><Relationship Id="rId16" Type="http://schemas.openxmlformats.org/officeDocument/2006/relationships/image" Target="../media/image58.gif"/><Relationship Id="rId20" Type="http://schemas.openxmlformats.org/officeDocument/2006/relationships/image" Target="../media/image18.png"/><Relationship Id="rId1" Type="http://schemas.microsoft.com/office/2007/relationships/media" Target="../media/media1.mp3"/><Relationship Id="rId6" Type="http://schemas.microsoft.com/office/2007/relationships/media" Target="../media/media2.mp3"/><Relationship Id="rId11" Type="http://schemas.openxmlformats.org/officeDocument/2006/relationships/image" Target="../media/image54.gif"/><Relationship Id="rId5" Type="http://schemas.openxmlformats.org/officeDocument/2006/relationships/audio" Target="NULL" TargetMode="External"/><Relationship Id="rId15" Type="http://schemas.openxmlformats.org/officeDocument/2006/relationships/image" Target="../media/image57.gif"/><Relationship Id="rId10" Type="http://schemas.openxmlformats.org/officeDocument/2006/relationships/audio" Target="../media/audio6.wav"/><Relationship Id="rId19" Type="http://schemas.openxmlformats.org/officeDocument/2006/relationships/image" Target="../media/image60.gif"/><Relationship Id="rId4" Type="http://schemas.openxmlformats.org/officeDocument/2006/relationships/audio" Target="../media/media7.mp3"/><Relationship Id="rId9" Type="http://schemas.openxmlformats.org/officeDocument/2006/relationships/audio" Target="../media/audio3.wav"/><Relationship Id="rId14" Type="http://schemas.openxmlformats.org/officeDocument/2006/relationships/image" Target="../media/image56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13" Type="http://schemas.openxmlformats.org/officeDocument/2006/relationships/image" Target="../media/image55.gif"/><Relationship Id="rId18" Type="http://schemas.microsoft.com/office/2007/relationships/hdphoto" Target="../media/hdphoto12.wdp"/><Relationship Id="rId3" Type="http://schemas.microsoft.com/office/2007/relationships/media" Target="../media/media7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6.png"/><Relationship Id="rId17" Type="http://schemas.openxmlformats.org/officeDocument/2006/relationships/image" Target="../media/image59.png"/><Relationship Id="rId2" Type="http://schemas.openxmlformats.org/officeDocument/2006/relationships/audio" Target="../media/media1.mp3"/><Relationship Id="rId16" Type="http://schemas.openxmlformats.org/officeDocument/2006/relationships/image" Target="../media/image58.gif"/><Relationship Id="rId20" Type="http://schemas.openxmlformats.org/officeDocument/2006/relationships/image" Target="../media/image61.jpeg"/><Relationship Id="rId1" Type="http://schemas.microsoft.com/office/2007/relationships/media" Target="../media/media1.mp3"/><Relationship Id="rId6" Type="http://schemas.openxmlformats.org/officeDocument/2006/relationships/audio" Target="../media/media8.mp3"/><Relationship Id="rId11" Type="http://schemas.openxmlformats.org/officeDocument/2006/relationships/image" Target="../media/image54.gif"/><Relationship Id="rId5" Type="http://schemas.microsoft.com/office/2007/relationships/media" Target="../media/media8.mp3"/><Relationship Id="rId15" Type="http://schemas.openxmlformats.org/officeDocument/2006/relationships/image" Target="../media/image57.gif"/><Relationship Id="rId10" Type="http://schemas.openxmlformats.org/officeDocument/2006/relationships/audio" Target="../media/audio6.wav"/><Relationship Id="rId19" Type="http://schemas.openxmlformats.org/officeDocument/2006/relationships/image" Target="../media/image60.gif"/><Relationship Id="rId4" Type="http://schemas.openxmlformats.org/officeDocument/2006/relationships/audio" Target="../media/media7.mp3"/><Relationship Id="rId9" Type="http://schemas.openxmlformats.org/officeDocument/2006/relationships/audio" Target="../media/audio3.wav"/><Relationship Id="rId14" Type="http://schemas.openxmlformats.org/officeDocument/2006/relationships/image" Target="../media/image56.gi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13" Type="http://schemas.openxmlformats.org/officeDocument/2006/relationships/image" Target="../media/image55.gif"/><Relationship Id="rId18" Type="http://schemas.microsoft.com/office/2007/relationships/hdphoto" Target="../media/hdphoto12.wdp"/><Relationship Id="rId3" Type="http://schemas.microsoft.com/office/2007/relationships/media" Target="../media/media7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6.png"/><Relationship Id="rId17" Type="http://schemas.openxmlformats.org/officeDocument/2006/relationships/image" Target="../media/image59.png"/><Relationship Id="rId2" Type="http://schemas.openxmlformats.org/officeDocument/2006/relationships/audio" Target="../media/media1.mp3"/><Relationship Id="rId16" Type="http://schemas.openxmlformats.org/officeDocument/2006/relationships/image" Target="../media/image58.gif"/><Relationship Id="rId20" Type="http://schemas.openxmlformats.org/officeDocument/2006/relationships/image" Target="../media/image62.jpeg"/><Relationship Id="rId1" Type="http://schemas.microsoft.com/office/2007/relationships/media" Target="../media/media1.mp3"/><Relationship Id="rId6" Type="http://schemas.openxmlformats.org/officeDocument/2006/relationships/audio" Target="../media/media9.mp3"/><Relationship Id="rId11" Type="http://schemas.openxmlformats.org/officeDocument/2006/relationships/image" Target="../media/image54.gif"/><Relationship Id="rId5" Type="http://schemas.microsoft.com/office/2007/relationships/media" Target="../media/media9.mp3"/><Relationship Id="rId15" Type="http://schemas.openxmlformats.org/officeDocument/2006/relationships/image" Target="../media/image57.gif"/><Relationship Id="rId10" Type="http://schemas.openxmlformats.org/officeDocument/2006/relationships/audio" Target="../media/audio6.wav"/><Relationship Id="rId19" Type="http://schemas.openxmlformats.org/officeDocument/2006/relationships/image" Target="../media/image60.gif"/><Relationship Id="rId4" Type="http://schemas.openxmlformats.org/officeDocument/2006/relationships/audio" Target="../media/media7.mp3"/><Relationship Id="rId9" Type="http://schemas.openxmlformats.org/officeDocument/2006/relationships/audio" Target="../media/audio3.wav"/><Relationship Id="rId14" Type="http://schemas.openxmlformats.org/officeDocument/2006/relationships/image" Target="../media/image56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6.png"/><Relationship Id="rId4" Type="http://schemas.openxmlformats.org/officeDocument/2006/relationships/image" Target="../media/image63.gi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13" Type="http://schemas.openxmlformats.org/officeDocument/2006/relationships/image" Target="../media/image72.gif"/><Relationship Id="rId18" Type="http://schemas.openxmlformats.org/officeDocument/2006/relationships/slide" Target="slide38.xml"/><Relationship Id="rId3" Type="http://schemas.openxmlformats.org/officeDocument/2006/relationships/audio" Target="../media/audio8.wav"/><Relationship Id="rId21" Type="http://schemas.microsoft.com/office/2007/relationships/hdphoto" Target="../media/hdphoto13.wdp"/><Relationship Id="rId7" Type="http://schemas.openxmlformats.org/officeDocument/2006/relationships/image" Target="../media/image66.jpeg"/><Relationship Id="rId12" Type="http://schemas.openxmlformats.org/officeDocument/2006/relationships/image" Target="../media/image71.gif"/><Relationship Id="rId17" Type="http://schemas.openxmlformats.org/officeDocument/2006/relationships/slide" Target="slide37.xml"/><Relationship Id="rId2" Type="http://schemas.openxmlformats.org/officeDocument/2006/relationships/notesSlide" Target="../notesSlides/notesSlide11.xml"/><Relationship Id="rId16" Type="http://schemas.openxmlformats.org/officeDocument/2006/relationships/slide" Target="slide36.xml"/><Relationship Id="rId20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11" Type="http://schemas.openxmlformats.org/officeDocument/2006/relationships/image" Target="../media/image70.jpeg"/><Relationship Id="rId5" Type="http://schemas.openxmlformats.org/officeDocument/2006/relationships/image" Target="../media/image64.jpeg"/><Relationship Id="rId15" Type="http://schemas.openxmlformats.org/officeDocument/2006/relationships/slide" Target="slide35.xml"/><Relationship Id="rId10" Type="http://schemas.openxmlformats.org/officeDocument/2006/relationships/image" Target="../media/image69.jpeg"/><Relationship Id="rId19" Type="http://schemas.openxmlformats.org/officeDocument/2006/relationships/slide" Target="slide39.xml"/><Relationship Id="rId4" Type="http://schemas.openxmlformats.org/officeDocument/2006/relationships/audio" Target="../media/audio6.wav"/><Relationship Id="rId9" Type="http://schemas.openxmlformats.org/officeDocument/2006/relationships/image" Target="../media/image68.jpeg"/><Relationship Id="rId14" Type="http://schemas.openxmlformats.org/officeDocument/2006/relationships/slide" Target="slide34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0.png"/><Relationship Id="rId11" Type="http://schemas.openxmlformats.org/officeDocument/2006/relationships/slide" Target="slide33.xml"/><Relationship Id="rId5" Type="http://schemas.openxmlformats.org/officeDocument/2006/relationships/image" Target="../media/image39.png"/><Relationship Id="rId10" Type="http://schemas.openxmlformats.org/officeDocument/2006/relationships/image" Target="../media/image16.png"/><Relationship Id="rId4" Type="http://schemas.openxmlformats.org/officeDocument/2006/relationships/image" Target="../media/image64.jpeg"/><Relationship Id="rId9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7.png"/><Relationship Id="rId11" Type="http://schemas.openxmlformats.org/officeDocument/2006/relationships/slide" Target="slide33.xml"/><Relationship Id="rId5" Type="http://schemas.openxmlformats.org/officeDocument/2006/relationships/image" Target="../media/image36.png"/><Relationship Id="rId10" Type="http://schemas.openxmlformats.org/officeDocument/2006/relationships/image" Target="../media/image16.png"/><Relationship Id="rId4" Type="http://schemas.openxmlformats.org/officeDocument/2006/relationships/image" Target="../media/image64.jpeg"/><Relationship Id="rId9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6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slide" Target="slide33.xml"/><Relationship Id="rId4" Type="http://schemas.openxmlformats.org/officeDocument/2006/relationships/image" Target="../media/image64.jpeg"/><Relationship Id="rId9" Type="http://schemas.openxmlformats.org/officeDocument/2006/relationships/image" Target="../media/image1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0.png"/><Relationship Id="rId11" Type="http://schemas.openxmlformats.org/officeDocument/2006/relationships/slide" Target="slide33.xml"/><Relationship Id="rId5" Type="http://schemas.openxmlformats.org/officeDocument/2006/relationships/image" Target="../media/image39.png"/><Relationship Id="rId10" Type="http://schemas.openxmlformats.org/officeDocument/2006/relationships/image" Target="../media/image74.jpeg"/><Relationship Id="rId4" Type="http://schemas.openxmlformats.org/officeDocument/2006/relationships/image" Target="../media/image64.jpeg"/><Relationship Id="rId9" Type="http://schemas.openxmlformats.org/officeDocument/2006/relationships/image" Target="../media/image1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12" Type="http://schemas.openxmlformats.org/officeDocument/2006/relationships/slide" Target="slide3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7.png"/><Relationship Id="rId11" Type="http://schemas.microsoft.com/office/2007/relationships/hdphoto" Target="../media/hdphoto14.wdp"/><Relationship Id="rId5" Type="http://schemas.openxmlformats.org/officeDocument/2006/relationships/image" Target="../media/image36.png"/><Relationship Id="rId10" Type="http://schemas.openxmlformats.org/officeDocument/2006/relationships/image" Target="../media/image75.png"/><Relationship Id="rId4" Type="http://schemas.openxmlformats.org/officeDocument/2006/relationships/image" Target="../media/image64.jpeg"/><Relationship Id="rId9" Type="http://schemas.openxmlformats.org/officeDocument/2006/relationships/image" Target="../media/image1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6.png"/><Relationship Id="rId4" Type="http://schemas.openxmlformats.org/officeDocument/2006/relationships/image" Target="../media/image63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audio" Target="NULL" TargetMode="External"/><Relationship Id="rId7" Type="http://schemas.openxmlformats.org/officeDocument/2006/relationships/audio" Target="../media/audio1.wav"/><Relationship Id="rId12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10" Type="http://schemas.openxmlformats.org/officeDocument/2006/relationships/audio" Target="../media/audio4.wav"/><Relationship Id="rId4" Type="http://schemas.microsoft.com/office/2007/relationships/media" Target="../media/media2.mp3"/><Relationship Id="rId9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microsoft.com/office/2007/relationships/media" Target="../media/media1.mp3"/><Relationship Id="rId7" Type="http://schemas.openxmlformats.org/officeDocument/2006/relationships/audio" Target="../media/audio1.wav"/><Relationship Id="rId12" Type="http://schemas.openxmlformats.org/officeDocument/2006/relationships/image" Target="../media/image1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7.xml"/><Relationship Id="rId10" Type="http://schemas.openxmlformats.org/officeDocument/2006/relationships/audio" Target="../media/audio4.wav"/><Relationship Id="rId4" Type="http://schemas.openxmlformats.org/officeDocument/2006/relationships/audio" Target="../media/media1.mp3"/><Relationship Id="rId9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audio" Target="NULL" TargetMode="External"/><Relationship Id="rId7" Type="http://schemas.openxmlformats.org/officeDocument/2006/relationships/audio" Target="../media/audio1.wav"/><Relationship Id="rId12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7.xml"/><Relationship Id="rId10" Type="http://schemas.openxmlformats.org/officeDocument/2006/relationships/audio" Target="../media/audio4.wav"/><Relationship Id="rId4" Type="http://schemas.microsoft.com/office/2007/relationships/media" Target="../media/media2.mp3"/><Relationship Id="rId9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png"/><Relationship Id="rId5" Type="http://schemas.openxmlformats.org/officeDocument/2006/relationships/image" Target="../media/image20.gif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283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1223710"/>
            <a:ext cx="12288982" cy="8081710"/>
            <a:chOff x="-53861" y="-1223710"/>
            <a:chExt cx="9322551" cy="8081710"/>
          </a:xfrm>
        </p:grpSpPr>
        <p:sp>
          <p:nvSpPr>
            <p:cNvPr id="9" name="Rectangle 8"/>
            <p:cNvSpPr/>
            <p:nvPr/>
          </p:nvSpPr>
          <p:spPr>
            <a:xfrm>
              <a:off x="-53861" y="6291515"/>
              <a:ext cx="9322551" cy="566485"/>
            </a:xfrm>
            <a:prstGeom prst="rect">
              <a:avLst/>
            </a:prstGeom>
            <a:solidFill>
              <a:srgbClr val="90C1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Candara" panose="020E0502030303020204" pitchFamily="34" charset="0"/>
              </a:endParaRPr>
            </a:p>
          </p:txBody>
        </p:sp>
        <p:pic>
          <p:nvPicPr>
            <p:cNvPr id="1034" name="Picture 10" descr="https://i.pinimg.com/564x/68/91/c7/6891c7dde611bfda8f3b53a664f5f34d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3861" y="-1223710"/>
              <a:ext cx="9322551" cy="7515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xmlns="" id="{203AF7CF-6442-4318-BC62-B1DEA8B27C58}"/>
              </a:ext>
            </a:extLst>
          </p:cNvPr>
          <p:cNvSpPr/>
          <p:nvPr/>
        </p:nvSpPr>
        <p:spPr>
          <a:xfrm>
            <a:off x="5775960" y="6057899"/>
            <a:ext cx="640080" cy="640080"/>
          </a:xfrm>
          <a:prstGeom prst="ellipse">
            <a:avLst/>
          </a:prstGeom>
          <a:noFill/>
          <a:ln>
            <a:solidFill>
              <a:srgbClr val="F172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Candara" panose="020E0502030303020204" pitchFamily="34" charset="0"/>
            </a:endParaRPr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xmlns="" id="{065BDD9E-0A9B-4FFF-8FF0-BBF3C9C1F4C6}"/>
              </a:ext>
            </a:extLst>
          </p:cNvPr>
          <p:cNvSpPr/>
          <p:nvPr/>
        </p:nvSpPr>
        <p:spPr>
          <a:xfrm rot="5400000">
            <a:off x="5960795" y="6221596"/>
            <a:ext cx="365760" cy="338953"/>
          </a:xfrm>
          <a:prstGeom prst="triangle">
            <a:avLst/>
          </a:prstGeom>
          <a:solidFill>
            <a:srgbClr val="F172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Candara" panose="020E0502030303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A9DC5BF9-26B8-4D80-80B5-0253BA686CB8}"/>
              </a:ext>
            </a:extLst>
          </p:cNvPr>
          <p:cNvGrpSpPr/>
          <p:nvPr/>
        </p:nvGrpSpPr>
        <p:grpSpPr>
          <a:xfrm rot="5400000">
            <a:off x="5887178" y="6203199"/>
            <a:ext cx="417647" cy="349480"/>
            <a:chOff x="4333009" y="4935682"/>
            <a:chExt cx="417647" cy="349480"/>
          </a:xfrm>
        </p:grpSpPr>
        <p:sp>
          <p:nvSpPr>
            <p:cNvPr id="7" name="Minus Sign 6">
              <a:extLst>
                <a:ext uri="{FF2B5EF4-FFF2-40B4-BE49-F238E27FC236}">
                  <a16:creationId xmlns:a16="http://schemas.microsoft.com/office/drawing/2014/main" xmlns="" id="{B62ADD84-E92A-45C7-B17A-C5EE06DEA120}"/>
                </a:ext>
              </a:extLst>
            </p:cNvPr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/>
            </a:prstGeom>
            <a:solidFill>
              <a:srgbClr val="F172AC"/>
            </a:solidFill>
            <a:ln>
              <a:solidFill>
                <a:srgbClr val="F172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Candara" panose="020E0502030303020204" pitchFamily="34" charset="0"/>
              </a:endParaRPr>
            </a:p>
          </p:txBody>
        </p:sp>
        <p:sp>
          <p:nvSpPr>
            <p:cNvPr id="41" name="Minus Sign 40">
              <a:extLst>
                <a:ext uri="{FF2B5EF4-FFF2-40B4-BE49-F238E27FC236}">
                  <a16:creationId xmlns:a16="http://schemas.microsoft.com/office/drawing/2014/main" xmlns="" id="{EE0B56FB-1836-4EF9-B284-A1412138447B}"/>
                </a:ext>
              </a:extLst>
            </p:cNvPr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/>
            </a:prstGeom>
            <a:solidFill>
              <a:srgbClr val="F172AC"/>
            </a:solidFill>
            <a:ln>
              <a:solidFill>
                <a:srgbClr val="F172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Candara" panose="020E0502030303020204" pitchFamily="34" charset="0"/>
              </a:endParaRPr>
            </a:p>
          </p:txBody>
        </p:sp>
      </p:grpSp>
      <p:pic>
        <p:nvPicPr>
          <p:cNvPr id="2" name="Track 031">
            <a:hlinkClick r:id="" action="ppaction://media"/>
            <a:extLst>
              <a:ext uri="{FF2B5EF4-FFF2-40B4-BE49-F238E27FC236}">
                <a16:creationId xmlns:a16="http://schemas.microsoft.com/office/drawing/2014/main" xmlns="" id="{BA06AAF8-EC0D-407C-8D4C-A83174646C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400" end="32170.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10973" y="9144"/>
            <a:ext cx="487363" cy="487363"/>
          </a:xfrm>
          <a:prstGeom prst="rect">
            <a:avLst/>
          </a:prstGeom>
        </p:spPr>
      </p:pic>
      <p:pic>
        <p:nvPicPr>
          <p:cNvPr id="21" name="Track 031">
            <a:hlinkClick r:id="" action="ppaction://media"/>
            <a:extLst>
              <a:ext uri="{FF2B5EF4-FFF2-40B4-BE49-F238E27FC236}">
                <a16:creationId xmlns:a16="http://schemas.microsoft.com/office/drawing/2014/main" xmlns="" id="{EF6F376D-61AA-4002-A807-B9E7A3D51C0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00" end="27770.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10973" y="496507"/>
            <a:ext cx="487363" cy="487363"/>
          </a:xfrm>
          <a:prstGeom prst="rect">
            <a:avLst/>
          </a:prstGeom>
        </p:spPr>
      </p:pic>
      <p:pic>
        <p:nvPicPr>
          <p:cNvPr id="22" name="Track 031">
            <a:hlinkClick r:id="" action="ppaction://media"/>
            <a:extLst>
              <a:ext uri="{FF2B5EF4-FFF2-40B4-BE49-F238E27FC236}">
                <a16:creationId xmlns:a16="http://schemas.microsoft.com/office/drawing/2014/main" xmlns="" id="{69350D05-9D18-4B5D-B0AC-13D19BF37A6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200" end="23570.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10972" y="983870"/>
            <a:ext cx="487363" cy="487363"/>
          </a:xfrm>
          <a:prstGeom prst="rect">
            <a:avLst/>
          </a:prstGeom>
        </p:spPr>
      </p:pic>
      <p:pic>
        <p:nvPicPr>
          <p:cNvPr id="23" name="Track 031">
            <a:hlinkClick r:id="" action="ppaction://media"/>
            <a:extLst>
              <a:ext uri="{FF2B5EF4-FFF2-40B4-BE49-F238E27FC236}">
                <a16:creationId xmlns:a16="http://schemas.microsoft.com/office/drawing/2014/main" xmlns="" id="{1B2717AD-DD69-484F-A34B-046FA50903A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300" end="18770.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10972" y="1487820"/>
            <a:ext cx="487363" cy="487363"/>
          </a:xfrm>
          <a:prstGeom prst="rect">
            <a:avLst/>
          </a:prstGeom>
        </p:spPr>
      </p:pic>
      <p:pic>
        <p:nvPicPr>
          <p:cNvPr id="24" name="Track 031">
            <a:hlinkClick r:id="" action="ppaction://media"/>
            <a:extLst>
              <a:ext uri="{FF2B5EF4-FFF2-40B4-BE49-F238E27FC236}">
                <a16:creationId xmlns:a16="http://schemas.microsoft.com/office/drawing/2014/main" xmlns="" id="{6A539315-5D99-45FF-8305-5BB3F2ED26F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000" end="14770.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10972" y="1993195"/>
            <a:ext cx="487363" cy="487363"/>
          </a:xfrm>
          <a:prstGeom prst="rect">
            <a:avLst/>
          </a:prstGeom>
        </p:spPr>
      </p:pic>
      <p:pic>
        <p:nvPicPr>
          <p:cNvPr id="25" name="Track 031">
            <a:hlinkClick r:id="" action="ppaction://media"/>
            <a:extLst>
              <a:ext uri="{FF2B5EF4-FFF2-40B4-BE49-F238E27FC236}">
                <a16:creationId xmlns:a16="http://schemas.microsoft.com/office/drawing/2014/main" xmlns="" id="{D3B8B4F5-0676-4E9B-957E-DD2A9EAA1FF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000" end="10170.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10207" y="2490566"/>
            <a:ext cx="487363" cy="487363"/>
          </a:xfrm>
          <a:prstGeom prst="rect">
            <a:avLst/>
          </a:prstGeom>
        </p:spPr>
      </p:pic>
      <p:pic>
        <p:nvPicPr>
          <p:cNvPr id="26" name="Track 031">
            <a:hlinkClick r:id="" action="ppaction://media"/>
            <a:extLst>
              <a:ext uri="{FF2B5EF4-FFF2-40B4-BE49-F238E27FC236}">
                <a16:creationId xmlns:a16="http://schemas.microsoft.com/office/drawing/2014/main" xmlns="" id="{5092DF56-80E1-49DD-91DA-D7CF81CD85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000" end="7505.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44092" y="2979644"/>
            <a:ext cx="487363" cy="48736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8963F75B-8C38-4272-8552-5DE3E24BA0F5}"/>
              </a:ext>
            </a:extLst>
          </p:cNvPr>
          <p:cNvSpPr txBox="1"/>
          <p:nvPr/>
        </p:nvSpPr>
        <p:spPr>
          <a:xfrm>
            <a:off x="1989059" y="1772198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ndara" panose="020E0502030303020204" pitchFamily="34" charset="0"/>
              </a:rPr>
              <a:t>X</a:t>
            </a:r>
            <a:r>
              <a:rPr lang="en-US" sz="3200" dirty="0">
                <a:latin typeface="Candara" panose="020E0502030303020204" pitchFamily="34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latin typeface="Candara" panose="020E0502030303020204" pitchFamily="34" charset="0"/>
              </a:rPr>
              <a:t>x</a:t>
            </a:r>
            <a:r>
              <a:rPr lang="en-US" sz="3200" dirty="0">
                <a:latin typeface="Candara" panose="020E0502030303020204" pitchFamily="34" charset="0"/>
              </a:rPr>
              <a:t>, a bo</a:t>
            </a:r>
            <a:r>
              <a:rPr lang="en-US" sz="3200" dirty="0">
                <a:solidFill>
                  <a:srgbClr val="FF0000"/>
                </a:solidFill>
                <a:latin typeface="Candara" panose="020E0502030303020204" pitchFamily="34" charset="0"/>
              </a:rPr>
              <a:t>x</a:t>
            </a:r>
            <a:r>
              <a:rPr lang="en-US" sz="3200" dirty="0">
                <a:latin typeface="Candara" panose="020E0502030303020204" pitchFamily="34" charset="0"/>
              </a:rPr>
              <a:t>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235D2370-A72E-4667-BAE5-7BC5A06AFFF5}"/>
              </a:ext>
            </a:extLst>
          </p:cNvPr>
          <p:cNvSpPr txBox="1"/>
          <p:nvPr/>
        </p:nvSpPr>
        <p:spPr>
          <a:xfrm>
            <a:off x="1989059" y="1772198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X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x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, a bo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x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A3561CCB-AB59-4D6F-B822-4C2264B58421}"/>
              </a:ext>
            </a:extLst>
          </p:cNvPr>
          <p:cNvSpPr txBox="1"/>
          <p:nvPr/>
        </p:nvSpPr>
        <p:spPr>
          <a:xfrm>
            <a:off x="1989059" y="1772632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ndara" panose="020E0502030303020204" pitchFamily="34" charset="0"/>
              </a:rPr>
              <a:t>X</a:t>
            </a:r>
            <a:r>
              <a:rPr lang="en-US" sz="3200" dirty="0">
                <a:latin typeface="Candara" panose="020E0502030303020204" pitchFamily="34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latin typeface="Candara" panose="020E0502030303020204" pitchFamily="34" charset="0"/>
              </a:rPr>
              <a:t>x</a:t>
            </a:r>
            <a:r>
              <a:rPr lang="en-US" sz="3200" dirty="0">
                <a:latin typeface="Candara" panose="020E0502030303020204" pitchFamily="34" charset="0"/>
              </a:rPr>
              <a:t>, a bo</a:t>
            </a:r>
            <a:r>
              <a:rPr lang="en-US" sz="3200" dirty="0">
                <a:solidFill>
                  <a:srgbClr val="FF0000"/>
                </a:solidFill>
                <a:latin typeface="Candara" panose="020E0502030303020204" pitchFamily="34" charset="0"/>
              </a:rPr>
              <a:t>x</a:t>
            </a:r>
            <a:r>
              <a:rPr lang="en-US" sz="3200" dirty="0">
                <a:latin typeface="Candara" panose="020E0502030303020204" pitchFamily="34" charset="0"/>
              </a:rPr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FBC71104-2BFB-47A2-ACE3-C01EF33C4E14}"/>
              </a:ext>
            </a:extLst>
          </p:cNvPr>
          <p:cNvSpPr txBox="1"/>
          <p:nvPr/>
        </p:nvSpPr>
        <p:spPr>
          <a:xfrm>
            <a:off x="1990151" y="1768991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X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x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, a bo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x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0F8821DE-F398-4398-82E1-F90DA7A19F7A}"/>
              </a:ext>
            </a:extLst>
          </p:cNvPr>
          <p:cNvSpPr txBox="1"/>
          <p:nvPr/>
        </p:nvSpPr>
        <p:spPr>
          <a:xfrm>
            <a:off x="1945777" y="2274036"/>
            <a:ext cx="4959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ndara" panose="020E0502030303020204" pitchFamily="34" charset="0"/>
              </a:rPr>
              <a:t>I can see a box on the farm.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F1DB2B68-C2DF-4F0D-90F5-103FEB3AE86C}"/>
              </a:ext>
            </a:extLst>
          </p:cNvPr>
          <p:cNvSpPr txBox="1"/>
          <p:nvPr/>
        </p:nvSpPr>
        <p:spPr>
          <a:xfrm>
            <a:off x="1945776" y="2274036"/>
            <a:ext cx="4959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andara" panose="020E0502030303020204" pitchFamily="34" charset="0"/>
              </a:rPr>
              <a:t>I can see a bo</a:t>
            </a:r>
            <a:r>
              <a:rPr lang="en-US" sz="3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andara" panose="020E0502030303020204" pitchFamily="34" charset="0"/>
              </a:rPr>
              <a:t>x </a:t>
            </a:r>
            <a:r>
              <a:rPr lang="en-US" sz="3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andara" panose="020E0502030303020204" pitchFamily="34" charset="0"/>
              </a:rPr>
              <a:t>on the farm.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E14CAAF9-5FA5-40CB-A240-56809CD918A6}"/>
              </a:ext>
            </a:extLst>
          </p:cNvPr>
          <p:cNvSpPr txBox="1"/>
          <p:nvPr/>
        </p:nvSpPr>
        <p:spPr>
          <a:xfrm>
            <a:off x="1945776" y="2274036"/>
            <a:ext cx="49598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ndara" panose="020E0502030303020204" pitchFamily="34" charset="0"/>
              </a:rPr>
              <a:t>I can see a bo</a:t>
            </a:r>
            <a:r>
              <a:rPr lang="en-US" sz="3200" dirty="0">
                <a:solidFill>
                  <a:srgbClr val="FF0000"/>
                </a:solidFill>
                <a:latin typeface="Candara" panose="020E0502030303020204" pitchFamily="34" charset="0"/>
              </a:rPr>
              <a:t>x </a:t>
            </a:r>
            <a:r>
              <a:rPr lang="en-US" sz="3200" dirty="0">
                <a:latin typeface="Candara" panose="020E0502030303020204" pitchFamily="34" charset="0"/>
              </a:rPr>
              <a:t>on the farm.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32EB3E39-9B36-4E67-BCBE-26126D45FADB}"/>
              </a:ext>
            </a:extLst>
          </p:cNvPr>
          <p:cNvSpPr txBox="1"/>
          <p:nvPr/>
        </p:nvSpPr>
        <p:spPr>
          <a:xfrm>
            <a:off x="1945776" y="2272236"/>
            <a:ext cx="4974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andara" panose="020E0502030303020204" pitchFamily="34" charset="0"/>
              </a:rPr>
              <a:t>I can see a bo</a:t>
            </a:r>
            <a:r>
              <a:rPr lang="en-US" sz="3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andara" panose="020E0502030303020204" pitchFamily="34" charset="0"/>
              </a:rPr>
              <a:t>x </a:t>
            </a:r>
            <a:r>
              <a:rPr lang="en-US" sz="3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andara" panose="020E0502030303020204" pitchFamily="34" charset="0"/>
              </a:rPr>
              <a:t>on the farm.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BFB3A013-67CB-4E13-81D4-1F98C015F159}"/>
              </a:ext>
            </a:extLst>
          </p:cNvPr>
          <p:cNvSpPr txBox="1"/>
          <p:nvPr/>
        </p:nvSpPr>
        <p:spPr>
          <a:xfrm>
            <a:off x="1998127" y="2981339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ndara" panose="020E0502030303020204" pitchFamily="34" charset="0"/>
              </a:rPr>
              <a:t>X</a:t>
            </a:r>
            <a:r>
              <a:rPr lang="en-US" sz="3200" dirty="0">
                <a:latin typeface="Candara" panose="020E0502030303020204" pitchFamily="34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latin typeface="Candara" panose="020E0502030303020204" pitchFamily="34" charset="0"/>
              </a:rPr>
              <a:t>x</a:t>
            </a:r>
            <a:r>
              <a:rPr lang="en-US" sz="3200" dirty="0">
                <a:latin typeface="Candara" panose="020E0502030303020204" pitchFamily="34" charset="0"/>
              </a:rPr>
              <a:t>, a f</a:t>
            </a:r>
            <a:r>
              <a:rPr lang="en-US" sz="3200" dirty="0">
                <a:solidFill>
                  <a:srgbClr val="FF0000"/>
                </a:solidFill>
                <a:latin typeface="Candara" panose="020E0502030303020204" pitchFamily="34" charset="0"/>
              </a:rPr>
              <a:t>o</a:t>
            </a:r>
            <a:r>
              <a:rPr lang="en-US" sz="3200" dirty="0">
                <a:latin typeface="Candara" panose="020E0502030303020204" pitchFamily="34" charset="0"/>
              </a:rPr>
              <a:t>x.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BC870ECB-EA6A-4C03-BE03-160F800231D2}"/>
              </a:ext>
            </a:extLst>
          </p:cNvPr>
          <p:cNvSpPr txBox="1"/>
          <p:nvPr/>
        </p:nvSpPr>
        <p:spPr>
          <a:xfrm>
            <a:off x="1998127" y="2981339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X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x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, a fo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x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45D12D32-B3DA-460F-A7CF-F4C121A0D1AD}"/>
              </a:ext>
            </a:extLst>
          </p:cNvPr>
          <p:cNvSpPr txBox="1"/>
          <p:nvPr/>
        </p:nvSpPr>
        <p:spPr>
          <a:xfrm>
            <a:off x="1998127" y="2981773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ndara" panose="020E0502030303020204" pitchFamily="34" charset="0"/>
              </a:rPr>
              <a:t>X</a:t>
            </a:r>
            <a:r>
              <a:rPr lang="en-US" sz="3200" dirty="0">
                <a:latin typeface="Candara" panose="020E0502030303020204" pitchFamily="34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latin typeface="Candara" panose="020E0502030303020204" pitchFamily="34" charset="0"/>
              </a:rPr>
              <a:t>x</a:t>
            </a:r>
            <a:r>
              <a:rPr lang="en-US" sz="3200" dirty="0">
                <a:latin typeface="Candara" panose="020E0502030303020204" pitchFamily="34" charset="0"/>
              </a:rPr>
              <a:t>, a fo</a:t>
            </a:r>
            <a:r>
              <a:rPr lang="en-US" sz="3200" dirty="0">
                <a:solidFill>
                  <a:srgbClr val="FF0000"/>
                </a:solidFill>
                <a:latin typeface="Candara" panose="020E0502030303020204" pitchFamily="34" charset="0"/>
              </a:rPr>
              <a:t>x</a:t>
            </a:r>
            <a:r>
              <a:rPr lang="en-US" sz="3200" dirty="0">
                <a:latin typeface="Candara" panose="020E0502030303020204" pitchFamily="34" charset="0"/>
              </a:rPr>
              <a:t>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BDD93497-EAAA-49F6-8F11-7E7DF1B3C902}"/>
              </a:ext>
            </a:extLst>
          </p:cNvPr>
          <p:cNvSpPr txBox="1"/>
          <p:nvPr/>
        </p:nvSpPr>
        <p:spPr>
          <a:xfrm>
            <a:off x="1999219" y="2983212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X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x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, a fo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x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5A5E47E6-B6D8-424D-B544-10F168691E37}"/>
              </a:ext>
            </a:extLst>
          </p:cNvPr>
          <p:cNvSpPr txBox="1"/>
          <p:nvPr/>
        </p:nvSpPr>
        <p:spPr>
          <a:xfrm>
            <a:off x="1945776" y="3488429"/>
            <a:ext cx="4974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ndara" panose="020E0502030303020204" pitchFamily="34" charset="0"/>
              </a:rPr>
              <a:t>I can see a fo</a:t>
            </a:r>
            <a:r>
              <a:rPr lang="en-US" sz="3200" dirty="0">
                <a:solidFill>
                  <a:srgbClr val="FF0000"/>
                </a:solidFill>
                <a:latin typeface="Candara" panose="020E0502030303020204" pitchFamily="34" charset="0"/>
              </a:rPr>
              <a:t>x</a:t>
            </a:r>
            <a:r>
              <a:rPr lang="en-US" sz="3200" dirty="0">
                <a:latin typeface="Candara" panose="020E0502030303020204" pitchFamily="34" charset="0"/>
              </a:rPr>
              <a:t> on the farm.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110FFF84-E70D-4430-AD9A-02C5EE9E989E}"/>
              </a:ext>
            </a:extLst>
          </p:cNvPr>
          <p:cNvSpPr txBox="1"/>
          <p:nvPr/>
        </p:nvSpPr>
        <p:spPr>
          <a:xfrm>
            <a:off x="1945775" y="3488429"/>
            <a:ext cx="4959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andara" panose="020E0502030303020204" pitchFamily="34" charset="0"/>
              </a:rPr>
              <a:t>I can see a fo</a:t>
            </a:r>
            <a:r>
              <a:rPr lang="en-US" sz="3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andara" panose="020E0502030303020204" pitchFamily="34" charset="0"/>
              </a:rPr>
              <a:t>x</a:t>
            </a:r>
            <a:r>
              <a:rPr lang="en-US" sz="3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andara" panose="020E0502030303020204" pitchFamily="34" charset="0"/>
              </a:rPr>
              <a:t> on the farm.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97AA80BB-5269-4E54-8D8C-97073BA41CA3}"/>
              </a:ext>
            </a:extLst>
          </p:cNvPr>
          <p:cNvSpPr txBox="1"/>
          <p:nvPr/>
        </p:nvSpPr>
        <p:spPr>
          <a:xfrm>
            <a:off x="1945775" y="3488429"/>
            <a:ext cx="49598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ndara" panose="020E0502030303020204" pitchFamily="34" charset="0"/>
              </a:rPr>
              <a:t>I can see a fo</a:t>
            </a:r>
            <a:r>
              <a:rPr lang="en-US" sz="3200" dirty="0">
                <a:solidFill>
                  <a:srgbClr val="FF0000"/>
                </a:solidFill>
                <a:latin typeface="Candara" panose="020E0502030303020204" pitchFamily="34" charset="0"/>
              </a:rPr>
              <a:t>x</a:t>
            </a:r>
            <a:r>
              <a:rPr lang="en-US" sz="3200" dirty="0">
                <a:latin typeface="Candara" panose="020E0502030303020204" pitchFamily="34" charset="0"/>
              </a:rPr>
              <a:t> on the farm.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935B3831-E1C4-4437-BCBD-F938A0986969}"/>
              </a:ext>
            </a:extLst>
          </p:cNvPr>
          <p:cNvSpPr txBox="1"/>
          <p:nvPr/>
        </p:nvSpPr>
        <p:spPr>
          <a:xfrm>
            <a:off x="1945775" y="3486629"/>
            <a:ext cx="4974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andara" panose="020E0502030303020204" pitchFamily="34" charset="0"/>
              </a:rPr>
              <a:t>I can see a fo</a:t>
            </a:r>
            <a:r>
              <a:rPr lang="en-US" sz="3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andara" panose="020E0502030303020204" pitchFamily="34" charset="0"/>
              </a:rPr>
              <a:t>x</a:t>
            </a:r>
            <a:r>
              <a:rPr lang="en-US" sz="3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andara" panose="020E0502030303020204" pitchFamily="34" charset="0"/>
              </a:rPr>
              <a:t> on the farm.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5BE1590E-7765-429D-9EAC-01B535F31F38}"/>
              </a:ext>
            </a:extLst>
          </p:cNvPr>
          <p:cNvSpPr txBox="1"/>
          <p:nvPr/>
        </p:nvSpPr>
        <p:spPr>
          <a:xfrm>
            <a:off x="2007195" y="4218029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ndara" panose="020E0502030303020204" pitchFamily="34" charset="0"/>
              </a:rPr>
              <a:t>X</a:t>
            </a:r>
            <a:r>
              <a:rPr lang="en-US" sz="3200" dirty="0">
                <a:latin typeface="Candara" panose="020E0502030303020204" pitchFamily="34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latin typeface="Candara" panose="020E0502030303020204" pitchFamily="34" charset="0"/>
              </a:rPr>
              <a:t>x</a:t>
            </a:r>
            <a:r>
              <a:rPr lang="en-US" sz="3200" dirty="0">
                <a:latin typeface="Candara" panose="020E0502030303020204" pitchFamily="34" charset="0"/>
              </a:rPr>
              <a:t>, an o</a:t>
            </a:r>
            <a:r>
              <a:rPr lang="en-US" sz="3200" dirty="0">
                <a:solidFill>
                  <a:srgbClr val="FF0000"/>
                </a:solidFill>
                <a:latin typeface="Candara" panose="020E0502030303020204" pitchFamily="34" charset="0"/>
              </a:rPr>
              <a:t>x</a:t>
            </a:r>
            <a:r>
              <a:rPr lang="en-US" sz="3200" dirty="0">
                <a:latin typeface="Candara" panose="020E0502030303020204" pitchFamily="34" charset="0"/>
              </a:rPr>
              <a:t>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A3D7CF56-8334-4E48-8E25-AF4750181A8B}"/>
              </a:ext>
            </a:extLst>
          </p:cNvPr>
          <p:cNvSpPr txBox="1"/>
          <p:nvPr/>
        </p:nvSpPr>
        <p:spPr>
          <a:xfrm>
            <a:off x="2007195" y="4218029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X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x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, an o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x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766B1415-C889-4C2C-9E76-4FD3AA65374D}"/>
              </a:ext>
            </a:extLst>
          </p:cNvPr>
          <p:cNvSpPr txBox="1"/>
          <p:nvPr/>
        </p:nvSpPr>
        <p:spPr>
          <a:xfrm>
            <a:off x="2007195" y="4218463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ndara" panose="020E0502030303020204" pitchFamily="34" charset="0"/>
              </a:rPr>
              <a:t>X</a:t>
            </a:r>
            <a:r>
              <a:rPr lang="en-US" sz="3200" dirty="0">
                <a:latin typeface="Candara" panose="020E0502030303020204" pitchFamily="34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latin typeface="Candara" panose="020E0502030303020204" pitchFamily="34" charset="0"/>
              </a:rPr>
              <a:t>x</a:t>
            </a:r>
            <a:r>
              <a:rPr lang="en-US" sz="3200" dirty="0">
                <a:latin typeface="Candara" panose="020E0502030303020204" pitchFamily="34" charset="0"/>
              </a:rPr>
              <a:t>, an o</a:t>
            </a:r>
            <a:r>
              <a:rPr lang="en-US" sz="3200" dirty="0">
                <a:solidFill>
                  <a:srgbClr val="FF0000"/>
                </a:solidFill>
                <a:latin typeface="Candara" panose="020E0502030303020204" pitchFamily="34" charset="0"/>
              </a:rPr>
              <a:t>x</a:t>
            </a:r>
            <a:r>
              <a:rPr lang="en-US" sz="3200" dirty="0">
                <a:latin typeface="Candara" panose="020E0502030303020204" pitchFamily="34" charset="0"/>
              </a:rPr>
              <a:t>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5650A989-370C-4DDA-9A16-A1F5DBCD2CC4}"/>
              </a:ext>
            </a:extLst>
          </p:cNvPr>
          <p:cNvSpPr txBox="1"/>
          <p:nvPr/>
        </p:nvSpPr>
        <p:spPr>
          <a:xfrm>
            <a:off x="2003207" y="4214822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X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x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, an o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x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46FDF304-3A1A-47FA-B497-3E752E053423}"/>
              </a:ext>
            </a:extLst>
          </p:cNvPr>
          <p:cNvSpPr txBox="1"/>
          <p:nvPr/>
        </p:nvSpPr>
        <p:spPr>
          <a:xfrm>
            <a:off x="2007196" y="4730085"/>
            <a:ext cx="49129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ndara" panose="020E0502030303020204" pitchFamily="34" charset="0"/>
              </a:rPr>
              <a:t>I can see an o</a:t>
            </a:r>
            <a:r>
              <a:rPr lang="en-US" sz="3200" dirty="0">
                <a:solidFill>
                  <a:srgbClr val="FF0000"/>
                </a:solidFill>
                <a:latin typeface="Candara" panose="020E0502030303020204" pitchFamily="34" charset="0"/>
              </a:rPr>
              <a:t>x</a:t>
            </a:r>
            <a:r>
              <a:rPr lang="en-US" sz="3200" dirty="0">
                <a:latin typeface="Candara" panose="020E0502030303020204" pitchFamily="34" charset="0"/>
              </a:rPr>
              <a:t> on the farm.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83807F16-271C-40AA-AA80-83CB897332B1}"/>
              </a:ext>
            </a:extLst>
          </p:cNvPr>
          <p:cNvSpPr txBox="1"/>
          <p:nvPr/>
        </p:nvSpPr>
        <p:spPr>
          <a:xfrm>
            <a:off x="2007195" y="4730085"/>
            <a:ext cx="54499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andara" panose="020E0502030303020204" pitchFamily="34" charset="0"/>
              </a:rPr>
              <a:t>I can see an o</a:t>
            </a:r>
            <a:r>
              <a:rPr lang="en-US" sz="3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andara" panose="020E0502030303020204" pitchFamily="34" charset="0"/>
              </a:rPr>
              <a:t>x</a:t>
            </a:r>
            <a:r>
              <a:rPr lang="en-US" sz="3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andara" panose="020E0502030303020204" pitchFamily="34" charset="0"/>
              </a:rPr>
              <a:t> on the farm.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DC7123FE-6141-4B26-9CE3-BE3ABFB98126}"/>
              </a:ext>
            </a:extLst>
          </p:cNvPr>
          <p:cNvSpPr txBox="1"/>
          <p:nvPr/>
        </p:nvSpPr>
        <p:spPr>
          <a:xfrm>
            <a:off x="2007195" y="4730085"/>
            <a:ext cx="49129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ndara" panose="020E0502030303020204" pitchFamily="34" charset="0"/>
              </a:rPr>
              <a:t>I can see an o</a:t>
            </a:r>
            <a:r>
              <a:rPr lang="en-US" sz="3200" dirty="0">
                <a:solidFill>
                  <a:srgbClr val="FF0000"/>
                </a:solidFill>
                <a:latin typeface="Candara" panose="020E0502030303020204" pitchFamily="34" charset="0"/>
              </a:rPr>
              <a:t>x</a:t>
            </a:r>
            <a:r>
              <a:rPr lang="en-US" sz="3200" dirty="0">
                <a:latin typeface="Candara" panose="020E0502030303020204" pitchFamily="34" charset="0"/>
              </a:rPr>
              <a:t> on the farm.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B3D9F650-4767-4073-97D3-2F7ED90058E5}"/>
              </a:ext>
            </a:extLst>
          </p:cNvPr>
          <p:cNvSpPr txBox="1"/>
          <p:nvPr/>
        </p:nvSpPr>
        <p:spPr>
          <a:xfrm>
            <a:off x="2007195" y="4733365"/>
            <a:ext cx="5351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andara" panose="020E0502030303020204" pitchFamily="34" charset="0"/>
              </a:rPr>
              <a:t>I can see an o</a:t>
            </a:r>
            <a:r>
              <a:rPr lang="en-US" sz="3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andara" panose="020E0502030303020204" pitchFamily="34" charset="0"/>
              </a:rPr>
              <a:t>x</a:t>
            </a:r>
            <a:r>
              <a:rPr lang="en-US" sz="3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andara" panose="020E0502030303020204" pitchFamily="34" charset="0"/>
              </a:rPr>
              <a:t> on the farm.</a:t>
            </a:r>
          </a:p>
        </p:txBody>
      </p:sp>
      <p:pic>
        <p:nvPicPr>
          <p:cNvPr id="1038" name="Picture 14" descr="https://i.pinimg.com/originals/5e/48/c6/5e48c6ed0db25888e85f537b64e86b9c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960" y="4086224"/>
            <a:ext cx="4165631" cy="277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s://i.pinimg.com/564x/2b/b2/97/2bb2971d092321112844ab9ecdba88a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502" y="3866480"/>
            <a:ext cx="2488189" cy="2250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https://i.pinimg.com/564x/17/4c/f4/174cf44fe463c69356b74c3ae6b20d01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14" t="18918" r="17669" b="24516"/>
          <a:stretch/>
        </p:blipFill>
        <p:spPr bwMode="auto">
          <a:xfrm>
            <a:off x="7287966" y="1629368"/>
            <a:ext cx="1405124" cy="1285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4417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266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4500"/>
                                  </p:stCondLst>
                                  <p:iterate type="wd">
                                    <p:tmAbs val="45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880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13200"/>
                                  </p:stCondLst>
                                  <p:iterate type="wd">
                                    <p:tmAbs val="45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1750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22000"/>
                                  </p:stCondLst>
                                  <p:iterate type="wd">
                                    <p:tmAbs val="45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2630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2665"/>
                            </p:stCondLst>
                            <p:childTnLst>
                              <p:par>
                                <p:cTn id="7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3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5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6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420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350"/>
                                  </p:iterate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4200"/>
                            </p:stCondLst>
                            <p:childTnLst>
                              <p:par>
                                <p:cTn id="11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50"/>
                                  </p:iterate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34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4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4" dur="410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4100"/>
                            </p:stCondLst>
                            <p:childTnLst>
                              <p:par>
                                <p:cTn id="13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50"/>
                                  </p:iterate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340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400"/>
                            </p:stCondLst>
                            <p:childTnLst>
                              <p:par>
                                <p:cTn id="1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4" dur="400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28" grpId="0"/>
      <p:bldP spid="28" grpId="1"/>
      <p:bldP spid="29" grpId="0"/>
      <p:bldP spid="29" grpId="1"/>
      <p:bldP spid="30" grpId="0"/>
      <p:bldP spid="30" grpId="1"/>
      <p:bldP spid="30" grpId="2"/>
      <p:bldP spid="30" grpId="3"/>
      <p:bldP spid="34" grpId="0"/>
      <p:bldP spid="34" grpId="1"/>
      <p:bldP spid="35" grpId="0"/>
      <p:bldP spid="35" grpId="1"/>
      <p:bldP spid="38" grpId="0"/>
      <p:bldP spid="38" grpId="1"/>
      <p:bldP spid="38" grpId="2"/>
      <p:bldP spid="38" grpId="3"/>
      <p:bldP spid="42" grpId="0"/>
      <p:bldP spid="42" grpId="1"/>
      <p:bldP spid="43" grpId="0"/>
      <p:bldP spid="43" grpId="1"/>
      <p:bldP spid="44" grpId="0"/>
      <p:bldP spid="44" grpId="1"/>
      <p:bldP spid="44" grpId="2"/>
      <p:bldP spid="44" grpId="3"/>
      <p:bldP spid="46" grpId="0"/>
      <p:bldP spid="46" grpId="1"/>
      <p:bldP spid="47" grpId="0"/>
      <p:bldP spid="47" grpId="1"/>
      <p:bldP spid="49" grpId="0"/>
      <p:bldP spid="49" grpId="1"/>
      <p:bldP spid="49" grpId="2"/>
      <p:bldP spid="49" grpId="3"/>
      <p:bldP spid="51" grpId="0"/>
      <p:bldP spid="51" grpId="1"/>
      <p:bldP spid="52" grpId="0"/>
      <p:bldP spid="52" grpId="1"/>
      <p:bldP spid="53" grpId="0"/>
      <p:bldP spid="53" grpId="1"/>
      <p:bldP spid="53" grpId="2"/>
      <p:bldP spid="53" grpId="3"/>
      <p:bldP spid="55" grpId="0"/>
      <p:bldP spid="55" grpId="1"/>
      <p:bldP spid="56" grpId="0"/>
      <p:bldP spid="56" grpId="1"/>
      <p:bldP spid="57" grpId="0"/>
      <p:bldP spid="57" grpId="1"/>
      <p:bldP spid="57" grpId="2"/>
      <p:bldP spid="57" grpId="3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i.pinimg.com/originals/27/b1/f2/27b1f27886b2691725e2850052c2f7b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3B03B2-E00F-4072-A7AF-B3185A564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9908" y="2438381"/>
            <a:ext cx="6720114" cy="1785257"/>
          </a:xfrm>
        </p:spPr>
        <p:txBody>
          <a:bodyPr>
            <a:noAutofit/>
          </a:bodyPr>
          <a:lstStyle/>
          <a:p>
            <a:pPr algn="ctr"/>
            <a:r>
              <a:rPr lang="en-US" sz="5400" b="1" smtClean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+mn-lt"/>
              </a:rPr>
              <a:t>6.</a:t>
            </a:r>
            <a:r>
              <a:rPr lang="en-US" sz="5400" b="1" smtClean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latin typeface="+mn-lt"/>
              </a:rPr>
              <a:t>Listen </a:t>
            </a:r>
            <a:r>
              <a:rPr lang="en-US" sz="5400" b="1" dirty="0" smtClean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latin typeface="+mn-lt"/>
              </a:rPr>
              <a:t>and repeat</a:t>
            </a:r>
            <a:endParaRPr lang="en-US" sz="3200" b="1" dirty="0">
              <a:ln w="22225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982" y="4081199"/>
            <a:ext cx="2073253" cy="111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9806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-1423531"/>
            <a:ext cx="12192000" cy="8281531"/>
            <a:chOff x="0" y="-1423531"/>
            <a:chExt cx="9260944" cy="8281531"/>
          </a:xfrm>
        </p:grpSpPr>
        <p:sp>
          <p:nvSpPr>
            <p:cNvPr id="2" name="Rectangle 1"/>
            <p:cNvSpPr/>
            <p:nvPr/>
          </p:nvSpPr>
          <p:spPr>
            <a:xfrm>
              <a:off x="0" y="5441324"/>
              <a:ext cx="9260944" cy="1416676"/>
            </a:xfrm>
            <a:prstGeom prst="rect">
              <a:avLst/>
            </a:prstGeom>
            <a:solidFill>
              <a:srgbClr val="2A59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 descr="Farm Background Stock Illustration - Download Image Now - Farm, Backgrounds,  Cartoon - iStock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423531"/>
              <a:ext cx="9260944" cy="68648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137" y="3131109"/>
            <a:ext cx="4550837" cy="36538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073" y="2615797"/>
            <a:ext cx="4586947" cy="319092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527956" y="3158256"/>
            <a:ext cx="2972919" cy="1509538"/>
            <a:chOff x="3955" y="3158256"/>
            <a:chExt cx="2972919" cy="150953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" y="3158256"/>
              <a:ext cx="2972919" cy="150953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73635" y="3504979"/>
              <a:ext cx="26859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002D86"/>
                  </a:solidFill>
                  <a:latin typeface="Candara" panose="020E0502030303020204" pitchFamily="34" charset="0"/>
                </a:rPr>
                <a:t>Is there a fox?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428204" y="2162960"/>
            <a:ext cx="2942953" cy="1546002"/>
            <a:chOff x="3904203" y="2162960"/>
            <a:chExt cx="2942953" cy="1546002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4203" y="2162960"/>
              <a:ext cx="2942953" cy="1546002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3966695" y="2615797"/>
              <a:ext cx="26859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002D86"/>
                  </a:solidFill>
                  <a:latin typeface="Candara" panose="020E0502030303020204" pitchFamily="34" charset="0"/>
                </a:rPr>
                <a:t>Is there a fox?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025235" y="3595206"/>
            <a:ext cx="2531386" cy="1133186"/>
            <a:chOff x="2501235" y="3595206"/>
            <a:chExt cx="2531386" cy="113318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1235" y="3595206"/>
              <a:ext cx="2531386" cy="1133186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2759557" y="3766589"/>
              <a:ext cx="22066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002D86"/>
                  </a:solidFill>
                  <a:latin typeface="Candara" panose="020E0502030303020204" pitchFamily="34" charset="0"/>
                </a:rPr>
                <a:t>Yes, there is.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8092912" y="2816378"/>
            <a:ext cx="2692033" cy="1045751"/>
            <a:chOff x="6568911" y="2816377"/>
            <a:chExt cx="2692033" cy="1045751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8911" y="2816377"/>
              <a:ext cx="2692033" cy="1045751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6636386" y="2968082"/>
              <a:ext cx="26245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002D86"/>
                  </a:solidFill>
                  <a:latin typeface="Candara" panose="020E0502030303020204" pitchFamily="34" charset="0"/>
                </a:rPr>
                <a:t>No, there isn’t.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13631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1524000" y="-1423531"/>
            <a:ext cx="9260944" cy="8281531"/>
            <a:chOff x="0" y="-1423531"/>
            <a:chExt cx="9260944" cy="8281531"/>
          </a:xfrm>
        </p:grpSpPr>
        <p:sp>
          <p:nvSpPr>
            <p:cNvPr id="25" name="Rectangle 24"/>
            <p:cNvSpPr/>
            <p:nvPr/>
          </p:nvSpPr>
          <p:spPr>
            <a:xfrm>
              <a:off x="0" y="5441324"/>
              <a:ext cx="9260944" cy="1416676"/>
            </a:xfrm>
            <a:prstGeom prst="rect">
              <a:avLst/>
            </a:prstGeom>
            <a:solidFill>
              <a:srgbClr val="2A59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" descr="Farm Background Stock Illustration - Download Image Now - Farm, Backgrounds,  Cartoon - iStock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423531"/>
              <a:ext cx="9260944" cy="68648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" r="2591"/>
          <a:stretch/>
        </p:blipFill>
        <p:spPr>
          <a:xfrm>
            <a:off x="3132866" y="1426042"/>
            <a:ext cx="6722335" cy="5397354"/>
          </a:xfrm>
          <a:prstGeom prst="roundRect">
            <a:avLst>
              <a:gd name="adj" fmla="val 16950"/>
            </a:avLst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375" y="1989647"/>
            <a:ext cx="2859358" cy="10766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713" y="1297674"/>
            <a:ext cx="4821737" cy="1686734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xmlns="" id="{203AF7CF-6442-4318-BC62-B1DEA8B27C58}"/>
              </a:ext>
            </a:extLst>
          </p:cNvPr>
          <p:cNvSpPr/>
          <p:nvPr/>
        </p:nvSpPr>
        <p:spPr>
          <a:xfrm>
            <a:off x="5835796" y="6133532"/>
            <a:ext cx="548640" cy="548640"/>
          </a:xfrm>
          <a:prstGeom prst="ellipse">
            <a:avLst/>
          </a:prstGeom>
          <a:solidFill>
            <a:schemeClr val="bg1"/>
          </a:solidFill>
          <a:ln>
            <a:solidFill>
              <a:srgbClr val="F172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xmlns="" id="{065BDD9E-0A9B-4FFF-8FF0-BBF3C9C1F4C6}"/>
              </a:ext>
            </a:extLst>
          </p:cNvPr>
          <p:cNvSpPr/>
          <p:nvPr/>
        </p:nvSpPr>
        <p:spPr>
          <a:xfrm rot="5400000">
            <a:off x="6005467" y="6278548"/>
            <a:ext cx="320040" cy="274320"/>
          </a:xfrm>
          <a:prstGeom prst="triangle">
            <a:avLst/>
          </a:prstGeom>
          <a:solidFill>
            <a:srgbClr val="F172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A9DC5BF9-26B8-4D80-80B5-0253BA686CB8}"/>
              </a:ext>
            </a:extLst>
          </p:cNvPr>
          <p:cNvGrpSpPr/>
          <p:nvPr/>
        </p:nvGrpSpPr>
        <p:grpSpPr>
          <a:xfrm rot="5400000">
            <a:off x="5928612" y="6277022"/>
            <a:ext cx="365760" cy="274320"/>
            <a:chOff x="4333009" y="4935682"/>
            <a:chExt cx="417647" cy="349480"/>
          </a:xfrm>
        </p:grpSpPr>
        <p:sp>
          <p:nvSpPr>
            <p:cNvPr id="18" name="Minus Sign 6">
              <a:extLst>
                <a:ext uri="{FF2B5EF4-FFF2-40B4-BE49-F238E27FC236}">
                  <a16:creationId xmlns:a16="http://schemas.microsoft.com/office/drawing/2014/main" xmlns="" id="{B62ADD84-E92A-45C7-B17A-C5EE06DEA120}"/>
                </a:ext>
              </a:extLst>
            </p:cNvPr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/>
            </a:prstGeom>
            <a:solidFill>
              <a:srgbClr val="F172AC"/>
            </a:solidFill>
            <a:ln>
              <a:solidFill>
                <a:srgbClr val="F172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Minus Sign 40">
              <a:extLst>
                <a:ext uri="{FF2B5EF4-FFF2-40B4-BE49-F238E27FC236}">
                  <a16:creationId xmlns:a16="http://schemas.microsoft.com/office/drawing/2014/main" xmlns="" id="{EE0B56FB-1836-4EF9-B284-A1412138447B}"/>
                </a:ext>
              </a:extLst>
            </p:cNvPr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/>
            </a:prstGeom>
            <a:solidFill>
              <a:srgbClr val="F172AC"/>
            </a:solidFill>
            <a:ln>
              <a:solidFill>
                <a:srgbClr val="F172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Track 033">
            <a:hlinkClick r:id="" action="ppaction://media"/>
            <a:extLst>
              <a:ext uri="{FF2B5EF4-FFF2-40B4-BE49-F238E27FC236}">
                <a16:creationId xmlns:a16="http://schemas.microsoft.com/office/drawing/2014/main" xmlns="" id="{5879A5D2-F231-4BBC-BFDD-B0DF60B77CC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990" end="6036.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35453" y="1"/>
            <a:ext cx="487363" cy="4873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42D46A4-3E05-4B0C-A0B4-553D8B53113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444" y="2613119"/>
            <a:ext cx="2354353" cy="30924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E5357B3-B828-458C-855B-6A9A336AC23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892" y="2915946"/>
            <a:ext cx="2427055" cy="325008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546F7C78-A5CD-4D74-B834-81CECC57B7D6}"/>
              </a:ext>
            </a:extLst>
          </p:cNvPr>
          <p:cNvSpPr txBox="1"/>
          <p:nvPr/>
        </p:nvSpPr>
        <p:spPr>
          <a:xfrm>
            <a:off x="2800821" y="1709447"/>
            <a:ext cx="3017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ndara" panose="020E0502030303020204" pitchFamily="34" charset="0"/>
              </a:rPr>
              <a:t>Is there a fox?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7C2D2DE6-EDDF-4AD5-AB44-48F07CA5CC08}"/>
              </a:ext>
            </a:extLst>
          </p:cNvPr>
          <p:cNvSpPr txBox="1"/>
          <p:nvPr/>
        </p:nvSpPr>
        <p:spPr>
          <a:xfrm>
            <a:off x="2800821" y="1709446"/>
            <a:ext cx="3017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Is there a fox?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D56FA81E-B921-4D8D-853C-D34B0F01E29F}"/>
              </a:ext>
            </a:extLst>
          </p:cNvPr>
          <p:cNvSpPr txBox="1"/>
          <p:nvPr/>
        </p:nvSpPr>
        <p:spPr>
          <a:xfrm>
            <a:off x="2800821" y="1709446"/>
            <a:ext cx="3017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ndara" panose="020E0502030303020204" pitchFamily="34" charset="0"/>
              </a:rPr>
              <a:t>Is there a fox?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E2C85DF9-0533-42EE-B98C-F6EA82B5C58A}"/>
              </a:ext>
            </a:extLst>
          </p:cNvPr>
          <p:cNvSpPr txBox="1"/>
          <p:nvPr/>
        </p:nvSpPr>
        <p:spPr>
          <a:xfrm>
            <a:off x="2784746" y="1711269"/>
            <a:ext cx="3017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Is there a fox?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15FA957C-C69A-49FD-BD34-0FA517877BED}"/>
              </a:ext>
            </a:extLst>
          </p:cNvPr>
          <p:cNvSpPr txBox="1"/>
          <p:nvPr/>
        </p:nvSpPr>
        <p:spPr>
          <a:xfrm>
            <a:off x="7009353" y="2164580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ndara" panose="020E0502030303020204" pitchFamily="34" charset="0"/>
              </a:rPr>
              <a:t>Yes, there is.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C3E0F3D9-C813-49DE-B0B1-106A2EE61FD7}"/>
              </a:ext>
            </a:extLst>
          </p:cNvPr>
          <p:cNvSpPr txBox="1"/>
          <p:nvPr/>
        </p:nvSpPr>
        <p:spPr>
          <a:xfrm>
            <a:off x="7002108" y="2164843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andara" panose="020E0502030303020204" pitchFamily="34" charset="0"/>
              </a:rPr>
              <a:t>Yes, there is.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F62369A7-EA20-4B17-B44C-C896DA1F30C5}"/>
              </a:ext>
            </a:extLst>
          </p:cNvPr>
          <p:cNvSpPr txBox="1"/>
          <p:nvPr/>
        </p:nvSpPr>
        <p:spPr>
          <a:xfrm>
            <a:off x="7002108" y="2164580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ndara" panose="020E0502030303020204" pitchFamily="34" charset="0"/>
              </a:rPr>
              <a:t>Yes, there is.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44A0B1D7-2969-4951-83F5-1D8F12423AEE}"/>
              </a:ext>
            </a:extLst>
          </p:cNvPr>
          <p:cNvSpPr txBox="1"/>
          <p:nvPr/>
        </p:nvSpPr>
        <p:spPr>
          <a:xfrm>
            <a:off x="6994863" y="2164317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andara" panose="020E0502030303020204" pitchFamily="34" charset="0"/>
              </a:rPr>
              <a:t>Yes, there is.</a:t>
            </a:r>
          </a:p>
        </p:txBody>
      </p:sp>
      <p:pic>
        <p:nvPicPr>
          <p:cNvPr id="35" name="Track 033">
            <a:hlinkClick r:id="" action="ppaction://media"/>
            <a:extLst>
              <a:ext uri="{FF2B5EF4-FFF2-40B4-BE49-F238E27FC236}">
                <a16:creationId xmlns:a16="http://schemas.microsoft.com/office/drawing/2014/main" xmlns="" id="{1AA2168D-0CCA-4B23-B702-E175C0458F6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990" end="9674.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35453" y="625235"/>
            <a:ext cx="487363" cy="487363"/>
          </a:xfrm>
          <a:prstGeom prst="rect">
            <a:avLst/>
          </a:prstGeom>
        </p:spPr>
      </p:pic>
      <p:pic>
        <p:nvPicPr>
          <p:cNvPr id="36" name="Track 033">
            <a:hlinkClick r:id="" action="ppaction://media"/>
            <a:extLst>
              <a:ext uri="{FF2B5EF4-FFF2-40B4-BE49-F238E27FC236}">
                <a16:creationId xmlns:a16="http://schemas.microsoft.com/office/drawing/2014/main" xmlns="" id="{8FC20F28-A12E-4A87-AE4A-572A325B659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070" end="6036.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35453" y="12012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630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8"/>
                                            </p:cond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60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5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6" presetID="32" presetClass="emph" presetSubtype="0" repeatCount="3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2250"/>
                                  </p:stCondLst>
                                  <p:iterate type="wd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10"/>
                            </p:stCondLst>
                            <p:childTnLst>
                              <p:par>
                                <p:cTn id="5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37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5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372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293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35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16" grpId="0" animBg="1"/>
      <p:bldP spid="16" grpId="1" animBg="1"/>
      <p:bldP spid="28" grpId="0"/>
      <p:bldP spid="28" grpId="1"/>
      <p:bldP spid="29" grpId="0"/>
      <p:bldP spid="29" grpId="1"/>
      <p:bldP spid="30" grpId="0"/>
      <p:bldP spid="30" grpId="1"/>
      <p:bldP spid="30" grpId="2"/>
      <p:bldP spid="30" grpId="3"/>
      <p:bldP spid="32" grpId="0"/>
      <p:bldP spid="32" grpId="1"/>
      <p:bldP spid="33" grpId="0"/>
      <p:bldP spid="33" grpId="1"/>
      <p:bldP spid="34" grpId="0"/>
      <p:bldP spid="34" grpId="1"/>
      <p:bldP spid="34" grpId="2"/>
      <p:bldP spid="34" grpId="3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Farm Background Stock Illustration - Download Image Now - Farm, Backgrounds,  Cartoon - iSto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855"/>
            <a:ext cx="12192000" cy="6864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0" r="6710"/>
          <a:stretch/>
        </p:blipFill>
        <p:spPr>
          <a:xfrm>
            <a:off x="3909483" y="2985148"/>
            <a:ext cx="5824454" cy="4051794"/>
          </a:xfrm>
          <a:prstGeom prst="roundRect">
            <a:avLst>
              <a:gd name="adj" fmla="val 16950"/>
            </a:avLst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73639" y="2519445"/>
            <a:ext cx="3249021" cy="11927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275" y="1543161"/>
            <a:ext cx="4821737" cy="1686734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xmlns="" id="{203AF7CF-6442-4318-BC62-B1DEA8B27C58}"/>
              </a:ext>
            </a:extLst>
          </p:cNvPr>
          <p:cNvSpPr/>
          <p:nvPr/>
        </p:nvSpPr>
        <p:spPr>
          <a:xfrm>
            <a:off x="5835796" y="6133532"/>
            <a:ext cx="548640" cy="548640"/>
          </a:xfrm>
          <a:prstGeom prst="ellipse">
            <a:avLst/>
          </a:prstGeom>
          <a:solidFill>
            <a:schemeClr val="bg1"/>
          </a:solidFill>
          <a:ln>
            <a:solidFill>
              <a:srgbClr val="F172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xmlns="" id="{065BDD9E-0A9B-4FFF-8FF0-BBF3C9C1F4C6}"/>
              </a:ext>
            </a:extLst>
          </p:cNvPr>
          <p:cNvSpPr/>
          <p:nvPr/>
        </p:nvSpPr>
        <p:spPr>
          <a:xfrm rot="5400000">
            <a:off x="6005467" y="6278548"/>
            <a:ext cx="320040" cy="274320"/>
          </a:xfrm>
          <a:prstGeom prst="triangle">
            <a:avLst/>
          </a:prstGeom>
          <a:solidFill>
            <a:srgbClr val="F172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A9DC5BF9-26B8-4D80-80B5-0253BA686CB8}"/>
              </a:ext>
            </a:extLst>
          </p:cNvPr>
          <p:cNvGrpSpPr/>
          <p:nvPr/>
        </p:nvGrpSpPr>
        <p:grpSpPr>
          <a:xfrm rot="5400000">
            <a:off x="5928612" y="6277022"/>
            <a:ext cx="365760" cy="274320"/>
            <a:chOff x="4333009" y="4935682"/>
            <a:chExt cx="417647" cy="349480"/>
          </a:xfrm>
        </p:grpSpPr>
        <p:sp>
          <p:nvSpPr>
            <p:cNvPr id="18" name="Minus Sign 6">
              <a:extLst>
                <a:ext uri="{FF2B5EF4-FFF2-40B4-BE49-F238E27FC236}">
                  <a16:creationId xmlns:a16="http://schemas.microsoft.com/office/drawing/2014/main" xmlns="" id="{B62ADD84-E92A-45C7-B17A-C5EE06DEA120}"/>
                </a:ext>
              </a:extLst>
            </p:cNvPr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/>
            </a:prstGeom>
            <a:solidFill>
              <a:srgbClr val="F172AC"/>
            </a:solidFill>
            <a:ln>
              <a:solidFill>
                <a:srgbClr val="F172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Minus Sign 40">
              <a:extLst>
                <a:ext uri="{FF2B5EF4-FFF2-40B4-BE49-F238E27FC236}">
                  <a16:creationId xmlns:a16="http://schemas.microsoft.com/office/drawing/2014/main" xmlns="" id="{EE0B56FB-1836-4EF9-B284-A1412138447B}"/>
                </a:ext>
              </a:extLst>
            </p:cNvPr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/>
            </a:prstGeom>
            <a:solidFill>
              <a:srgbClr val="F172AC"/>
            </a:solidFill>
            <a:ln>
              <a:solidFill>
                <a:srgbClr val="F172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73CA718-F47D-4957-8297-CF5C9B7B456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705" y="3275411"/>
            <a:ext cx="2886824" cy="3002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4F1FB5F-A8A8-42E9-9916-A51CF689E25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131" y="3275411"/>
            <a:ext cx="3303049" cy="3238432"/>
          </a:xfrm>
          <a:prstGeom prst="rect">
            <a:avLst/>
          </a:prstGeom>
        </p:spPr>
      </p:pic>
      <p:pic>
        <p:nvPicPr>
          <p:cNvPr id="22" name="Track 033">
            <a:hlinkClick r:id="" action="ppaction://media"/>
            <a:extLst>
              <a:ext uri="{FF2B5EF4-FFF2-40B4-BE49-F238E27FC236}">
                <a16:creationId xmlns:a16="http://schemas.microsoft.com/office/drawing/2014/main" xmlns="" id="{25D54E48-1337-4B06-BCCD-92CA8C1C7A3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058" end="9692.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63162" y="1"/>
            <a:ext cx="487363" cy="487363"/>
          </a:xfrm>
          <a:prstGeom prst="rect">
            <a:avLst/>
          </a:prstGeom>
        </p:spPr>
      </p:pic>
      <p:pic>
        <p:nvPicPr>
          <p:cNvPr id="23" name="Track 033">
            <a:hlinkClick r:id="" action="ppaction://media"/>
            <a:extLst>
              <a:ext uri="{FF2B5EF4-FFF2-40B4-BE49-F238E27FC236}">
                <a16:creationId xmlns:a16="http://schemas.microsoft.com/office/drawing/2014/main" xmlns="" id="{6C0389DD-6A45-4B3E-9D6C-97B7B845FD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455" end="3104.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63162" y="576022"/>
            <a:ext cx="487363" cy="487363"/>
          </a:xfrm>
          <a:prstGeom prst="rect">
            <a:avLst/>
          </a:prstGeom>
        </p:spPr>
      </p:pic>
      <p:pic>
        <p:nvPicPr>
          <p:cNvPr id="24" name="Track 033">
            <a:hlinkClick r:id="" action="ppaction://media"/>
            <a:extLst>
              <a:ext uri="{FF2B5EF4-FFF2-40B4-BE49-F238E27FC236}">
                <a16:creationId xmlns:a16="http://schemas.microsoft.com/office/drawing/2014/main" xmlns="" id="{FB4EA67A-3BDA-4C4D-BD87-0DF5308B766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058" end="9692.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63162" y="1152043"/>
            <a:ext cx="487363" cy="487363"/>
          </a:xfrm>
          <a:prstGeom prst="rect">
            <a:avLst/>
          </a:prstGeom>
        </p:spPr>
      </p:pic>
      <p:pic>
        <p:nvPicPr>
          <p:cNvPr id="25" name="Track 033">
            <a:hlinkClick r:id="" action="ppaction://media"/>
            <a:extLst>
              <a:ext uri="{FF2B5EF4-FFF2-40B4-BE49-F238E27FC236}">
                <a16:creationId xmlns:a16="http://schemas.microsoft.com/office/drawing/2014/main" xmlns="" id="{FC82C558-6FC6-4C71-AB57-CCDC1791A4D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455" end="3104.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63162" y="1728064"/>
            <a:ext cx="487363" cy="48736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E08584AE-304D-4210-830B-C2B4A0044CAC}"/>
              </a:ext>
            </a:extLst>
          </p:cNvPr>
          <p:cNvSpPr txBox="1"/>
          <p:nvPr/>
        </p:nvSpPr>
        <p:spPr>
          <a:xfrm>
            <a:off x="2749009" y="1956972"/>
            <a:ext cx="3017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ndara" panose="020E0502030303020204" pitchFamily="34" charset="0"/>
              </a:rPr>
              <a:t>Is there a fox?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47916A78-B920-4296-B6CE-659C336B4B32}"/>
              </a:ext>
            </a:extLst>
          </p:cNvPr>
          <p:cNvSpPr txBox="1"/>
          <p:nvPr/>
        </p:nvSpPr>
        <p:spPr>
          <a:xfrm>
            <a:off x="2745039" y="1956972"/>
            <a:ext cx="3017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Is there a fox?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9B12B6EB-1F08-4AFD-9AFD-53B203FEA41A}"/>
              </a:ext>
            </a:extLst>
          </p:cNvPr>
          <p:cNvSpPr txBox="1"/>
          <p:nvPr/>
        </p:nvSpPr>
        <p:spPr>
          <a:xfrm>
            <a:off x="2747264" y="1954879"/>
            <a:ext cx="3017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ndara" panose="020E0502030303020204" pitchFamily="34" charset="0"/>
              </a:rPr>
              <a:t>Is there a fox?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DD9C70FB-2C81-4ED1-8249-98D451D94223}"/>
              </a:ext>
            </a:extLst>
          </p:cNvPr>
          <p:cNvSpPr txBox="1"/>
          <p:nvPr/>
        </p:nvSpPr>
        <p:spPr>
          <a:xfrm>
            <a:off x="2749008" y="1954878"/>
            <a:ext cx="3017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Is there a fox?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69AC2209-4003-495E-BDF4-54333AEC5D2A}"/>
              </a:ext>
            </a:extLst>
          </p:cNvPr>
          <p:cNvSpPr txBox="1"/>
          <p:nvPr/>
        </p:nvSpPr>
        <p:spPr>
          <a:xfrm>
            <a:off x="7351248" y="2817575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ndara" panose="020E0502030303020204" pitchFamily="34" charset="0"/>
              </a:rPr>
              <a:t>No, there isn’t.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99A88B29-A62C-4022-975D-92548387CE61}"/>
              </a:ext>
            </a:extLst>
          </p:cNvPr>
          <p:cNvSpPr txBox="1"/>
          <p:nvPr/>
        </p:nvSpPr>
        <p:spPr>
          <a:xfrm>
            <a:off x="7351248" y="2817575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No, there isn’t.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02D7283E-7544-40D5-908D-5B2FE29C73D0}"/>
              </a:ext>
            </a:extLst>
          </p:cNvPr>
          <p:cNvSpPr txBox="1"/>
          <p:nvPr/>
        </p:nvSpPr>
        <p:spPr>
          <a:xfrm>
            <a:off x="7351248" y="2817574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ndara" panose="020E0502030303020204" pitchFamily="34" charset="0"/>
              </a:rPr>
              <a:t>No, there isn’t.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FBFE70A8-FF47-4F44-ACCA-881E02CBF54D}"/>
              </a:ext>
            </a:extLst>
          </p:cNvPr>
          <p:cNvSpPr txBox="1"/>
          <p:nvPr/>
        </p:nvSpPr>
        <p:spPr>
          <a:xfrm>
            <a:off x="7351248" y="2817574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No, there isn’t.</a:t>
            </a:r>
          </a:p>
        </p:txBody>
      </p:sp>
    </p:spTree>
    <p:extLst>
      <p:ext uri="{BB962C8B-B14F-4D97-AF65-F5344CB8AC3E}">
        <p14:creationId xmlns:p14="http://schemas.microsoft.com/office/powerpoint/2010/main" val="3881945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8"/>
                                            </p:cond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0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28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47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3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iterate type="wd">
                                    <p:tmAbs val="45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"/>
                            </p:stCondLst>
                            <p:childTnLst>
                              <p:par>
                                <p:cTn id="5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228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286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260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5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27" grpId="0"/>
      <p:bldP spid="27" grpId="1"/>
      <p:bldP spid="28" grpId="0"/>
      <p:bldP spid="28" grpId="1"/>
      <p:bldP spid="29" grpId="0"/>
      <p:bldP spid="29" grpId="1"/>
      <p:bldP spid="29" grpId="2"/>
      <p:bldP spid="29" grpId="3"/>
      <p:bldP spid="31" grpId="0"/>
      <p:bldP spid="31" grpId="1"/>
      <p:bldP spid="32" grpId="0"/>
      <p:bldP spid="32" grpId="1"/>
      <p:bldP spid="33" grpId="0"/>
      <p:bldP spid="33" grpId="1"/>
      <p:bldP spid="33" grpId="2"/>
      <p:bldP spid="33" grpId="3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i.pinimg.com/originals/27/b1/f2/27b1f27886b2691725e2850052c2f7b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3B03B2-E00F-4072-A7AF-B3185A564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9531" y="1399057"/>
            <a:ext cx="3631521" cy="2963124"/>
          </a:xfrm>
        </p:spPr>
        <p:txBody>
          <a:bodyPr>
            <a:noAutofit/>
          </a:bodyPr>
          <a:lstStyle/>
          <a:p>
            <a:pPr algn="ctr"/>
            <a:r>
              <a:rPr lang="en-US" sz="5400" b="1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+mn-lt"/>
              </a:rPr>
              <a:t/>
            </a:r>
            <a:br>
              <a:rPr lang="en-US" sz="5400" b="1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+mn-lt"/>
              </a:rPr>
            </a:br>
            <a:r>
              <a:rPr lang="en-US" sz="5400" b="1" smtClean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+mn-lt"/>
              </a:rPr>
              <a:t>7. </a:t>
            </a:r>
            <a:r>
              <a:rPr lang="en-US" sz="5400" b="1" smtClean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latin typeface="+mn-lt"/>
              </a:rPr>
              <a:t>Let’s </a:t>
            </a:r>
            <a:r>
              <a:rPr lang="en-US" sz="540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latin typeface="+mn-lt"/>
              </a:rPr>
              <a:t>talk.</a:t>
            </a:r>
            <a:endParaRPr lang="en-US" sz="3200" b="1" dirty="0">
              <a:ln w="22225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697" y="4085149"/>
            <a:ext cx="1077190" cy="118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2251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12" descr="https://i.pinimg.com/originals/bb/93/f1/bb93f185dfe90a9483d6a9b27c1f6984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CB87576B-26E8-463D-817C-77E3C32FE9BB}"/>
              </a:ext>
            </a:extLst>
          </p:cNvPr>
          <p:cNvGrpSpPr/>
          <p:nvPr/>
        </p:nvGrpSpPr>
        <p:grpSpPr>
          <a:xfrm>
            <a:off x="1981727" y="3336994"/>
            <a:ext cx="2436062" cy="2710260"/>
            <a:chOff x="231547" y="3139751"/>
            <a:chExt cx="2662242" cy="290750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547" y="3139751"/>
              <a:ext cx="2662242" cy="2121786"/>
            </a:xfrm>
            <a:prstGeom prst="rect">
              <a:avLst/>
            </a:prstGeom>
          </p:spPr>
        </p:pic>
        <p:sp>
          <p:nvSpPr>
            <p:cNvPr id="10" name="Oval 9"/>
            <p:cNvSpPr/>
            <p:nvPr/>
          </p:nvSpPr>
          <p:spPr>
            <a:xfrm>
              <a:off x="1285719" y="5507457"/>
              <a:ext cx="553899" cy="539797"/>
            </a:xfrm>
            <a:prstGeom prst="ellipse">
              <a:avLst/>
            </a:prstGeom>
            <a:solidFill>
              <a:srgbClr val="EB9FC3"/>
            </a:solidFill>
            <a:ln>
              <a:solidFill>
                <a:srgbClr val="EB9F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bg1"/>
                  </a:solidFill>
                </a:rPr>
                <a:t>a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6617A8D9-1B08-4247-88B1-0CB5D27E1798}"/>
              </a:ext>
            </a:extLst>
          </p:cNvPr>
          <p:cNvGrpSpPr/>
          <p:nvPr/>
        </p:nvGrpSpPr>
        <p:grpSpPr>
          <a:xfrm>
            <a:off x="4860947" y="3336994"/>
            <a:ext cx="2470106" cy="2710260"/>
            <a:chOff x="3336947" y="3336994"/>
            <a:chExt cx="2470106" cy="271026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6947" y="3336994"/>
              <a:ext cx="2470106" cy="1683802"/>
            </a:xfrm>
            <a:prstGeom prst="rect">
              <a:avLst/>
            </a:prstGeom>
          </p:spPr>
        </p:pic>
        <p:sp>
          <p:nvSpPr>
            <p:cNvPr id="11" name="Oval 10"/>
            <p:cNvSpPr/>
            <p:nvPr/>
          </p:nvSpPr>
          <p:spPr>
            <a:xfrm>
              <a:off x="4295050" y="5507457"/>
              <a:ext cx="553899" cy="539797"/>
            </a:xfrm>
            <a:prstGeom prst="ellipse">
              <a:avLst/>
            </a:prstGeom>
            <a:solidFill>
              <a:srgbClr val="EB9FC3"/>
            </a:solidFill>
            <a:ln>
              <a:solidFill>
                <a:srgbClr val="EB9F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</a:rPr>
                <a:t>b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0C80082A-CE3D-4C8E-A7B5-882F34DEF280}"/>
              </a:ext>
            </a:extLst>
          </p:cNvPr>
          <p:cNvGrpSpPr/>
          <p:nvPr/>
        </p:nvGrpSpPr>
        <p:grpSpPr>
          <a:xfrm>
            <a:off x="7774211" y="2975822"/>
            <a:ext cx="2515774" cy="3071432"/>
            <a:chOff x="6250211" y="2975822"/>
            <a:chExt cx="2515774" cy="307143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0211" y="2975822"/>
              <a:ext cx="2515774" cy="2347494"/>
            </a:xfrm>
            <a:prstGeom prst="rect">
              <a:avLst/>
            </a:prstGeom>
          </p:spPr>
        </p:pic>
        <p:sp>
          <p:nvSpPr>
            <p:cNvPr id="12" name="Oval 11"/>
            <p:cNvSpPr/>
            <p:nvPr/>
          </p:nvSpPr>
          <p:spPr>
            <a:xfrm>
              <a:off x="7281079" y="5507457"/>
              <a:ext cx="553899" cy="539797"/>
            </a:xfrm>
            <a:prstGeom prst="ellipse">
              <a:avLst/>
            </a:prstGeom>
            <a:solidFill>
              <a:srgbClr val="EB9FC3"/>
            </a:solidFill>
            <a:ln>
              <a:solidFill>
                <a:srgbClr val="EB9F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bg1"/>
                  </a:solidFill>
                </a:rPr>
                <a:t>c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760884" y="1188411"/>
            <a:ext cx="4457831" cy="932149"/>
            <a:chOff x="2236883" y="1061162"/>
            <a:chExt cx="4457831" cy="93214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6883" y="1061162"/>
              <a:ext cx="4457831" cy="932149"/>
            </a:xfrm>
            <a:prstGeom prst="rect">
              <a:avLst/>
            </a:prstGeom>
          </p:spPr>
        </p:pic>
        <p:grpSp>
          <p:nvGrpSpPr>
            <p:cNvPr id="17" name="Group 16"/>
            <p:cNvGrpSpPr/>
            <p:nvPr/>
          </p:nvGrpSpPr>
          <p:grpSpPr>
            <a:xfrm>
              <a:off x="2754843" y="1278931"/>
              <a:ext cx="3716781" cy="584775"/>
              <a:chOff x="3225388" y="1520131"/>
              <a:chExt cx="3716781" cy="584775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3225388" y="1520131"/>
                <a:ext cx="371678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002D86"/>
                    </a:solidFill>
                    <a:latin typeface="Candara" panose="020E0502030303020204" pitchFamily="34" charset="0"/>
                  </a:rPr>
                  <a:t>Is there a/an        ?      </a:t>
                </a:r>
              </a:p>
            </p:txBody>
          </p:sp>
          <p:cxnSp>
            <p:nvCxnSpPr>
              <p:cNvPr id="16" name="Straight Connector 15"/>
              <p:cNvCxnSpPr/>
              <p:nvPr/>
            </p:nvCxnSpPr>
            <p:spPr>
              <a:xfrm>
                <a:off x="5624491" y="1925364"/>
                <a:ext cx="808970" cy="0"/>
              </a:xfrm>
              <a:prstGeom prst="line">
                <a:avLst/>
              </a:prstGeom>
              <a:ln w="28575">
                <a:solidFill>
                  <a:srgbClr val="0F398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8329706F-8319-4333-BC6B-E62C4F93DC56}"/>
              </a:ext>
            </a:extLst>
          </p:cNvPr>
          <p:cNvGrpSpPr/>
          <p:nvPr/>
        </p:nvGrpSpPr>
        <p:grpSpPr>
          <a:xfrm>
            <a:off x="1490194" y="2266620"/>
            <a:ext cx="3700540" cy="709203"/>
            <a:chOff x="-112073" y="2266619"/>
            <a:chExt cx="3700540" cy="709203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727" y="2266619"/>
              <a:ext cx="2374710" cy="709203"/>
            </a:xfrm>
            <a:prstGeom prst="rect">
              <a:avLst/>
            </a:prstGeom>
          </p:spPr>
        </p:pic>
        <p:grpSp>
          <p:nvGrpSpPr>
            <p:cNvPr id="19" name="Group 18"/>
            <p:cNvGrpSpPr/>
            <p:nvPr/>
          </p:nvGrpSpPr>
          <p:grpSpPr>
            <a:xfrm>
              <a:off x="-112073" y="2362029"/>
              <a:ext cx="3700540" cy="584775"/>
              <a:chOff x="3225388" y="1520131"/>
              <a:chExt cx="3700540" cy="584775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3225388" y="1520131"/>
                <a:ext cx="370054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rgbClr val="002D86"/>
                    </a:solidFill>
                    <a:latin typeface="Candara" panose="020E0502030303020204" pitchFamily="34" charset="0"/>
                  </a:rPr>
                  <a:t>Yes,       .       </a:t>
                </a:r>
              </a:p>
            </p:txBody>
          </p:sp>
          <p:cxnSp>
            <p:nvCxnSpPr>
              <p:cNvPr id="21" name="Straight Connector 20"/>
              <p:cNvCxnSpPr/>
              <p:nvPr/>
            </p:nvCxnSpPr>
            <p:spPr>
              <a:xfrm flipV="1">
                <a:off x="5110692" y="1881874"/>
                <a:ext cx="463652" cy="8864"/>
              </a:xfrm>
              <a:prstGeom prst="line">
                <a:avLst/>
              </a:prstGeom>
              <a:ln w="28575">
                <a:solidFill>
                  <a:srgbClr val="0F398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E675AB8B-AD1F-4966-A500-0E7CF6877A3B}"/>
              </a:ext>
            </a:extLst>
          </p:cNvPr>
          <p:cNvGrpSpPr/>
          <p:nvPr/>
        </p:nvGrpSpPr>
        <p:grpSpPr>
          <a:xfrm>
            <a:off x="7223921" y="2208723"/>
            <a:ext cx="3879509" cy="758237"/>
            <a:chOff x="5699921" y="2257756"/>
            <a:chExt cx="3700540" cy="709203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9721" y="2257756"/>
              <a:ext cx="2374710" cy="709203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5699921" y="2353166"/>
              <a:ext cx="3700540" cy="5469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002D86"/>
                  </a:solidFill>
                  <a:latin typeface="Candara" panose="020E0502030303020204" pitchFamily="34" charset="0"/>
                </a:rPr>
                <a:t>No,       .       </a:t>
              </a:r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7585225" y="2723772"/>
              <a:ext cx="455689" cy="0"/>
            </a:xfrm>
            <a:prstGeom prst="line">
              <a:avLst/>
            </a:prstGeom>
            <a:ln w="28575">
              <a:solidFill>
                <a:srgbClr val="0F39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15119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2" descr="https://i.pinimg.com/originals/bb/93/f1/bb93f185dfe90a9483d6a9b27c1f6984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098" y="2934380"/>
            <a:ext cx="3584361" cy="2856708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5872328" y="5653702"/>
            <a:ext cx="553899" cy="539797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a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3872392" y="658641"/>
            <a:ext cx="4457831" cy="1238813"/>
            <a:chOff x="2236883" y="1061162"/>
            <a:chExt cx="4457831" cy="932149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6883" y="1061162"/>
              <a:ext cx="4457831" cy="932149"/>
            </a:xfrm>
            <a:prstGeom prst="rect">
              <a:avLst/>
            </a:prstGeom>
          </p:spPr>
        </p:pic>
        <p:grpSp>
          <p:nvGrpSpPr>
            <p:cNvPr id="35" name="Group 34"/>
            <p:cNvGrpSpPr/>
            <p:nvPr/>
          </p:nvGrpSpPr>
          <p:grpSpPr>
            <a:xfrm>
              <a:off x="2754843" y="1278931"/>
              <a:ext cx="3716781" cy="440016"/>
              <a:chOff x="3225388" y="1520131"/>
              <a:chExt cx="3716781" cy="440016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3225388" y="1520131"/>
                <a:ext cx="3716781" cy="440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002D86"/>
                    </a:solidFill>
                    <a:latin typeface="Candara" panose="020E0502030303020204" pitchFamily="34" charset="0"/>
                  </a:rPr>
                  <a:t>Is there a                   ?</a:t>
                </a:r>
              </a:p>
            </p:txBody>
          </p:sp>
          <p:cxnSp>
            <p:nvCxnSpPr>
              <p:cNvPr id="37" name="Straight Connector 36"/>
              <p:cNvCxnSpPr/>
              <p:nvPr/>
            </p:nvCxnSpPr>
            <p:spPr>
              <a:xfrm>
                <a:off x="5081212" y="1925364"/>
                <a:ext cx="1352249" cy="0"/>
              </a:xfrm>
              <a:prstGeom prst="line">
                <a:avLst/>
              </a:prstGeom>
              <a:ln w="28575">
                <a:solidFill>
                  <a:srgbClr val="0F398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8" name="Picture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1" y="1897454"/>
            <a:ext cx="3184271" cy="1133033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1623791" y="2193167"/>
            <a:ext cx="3700540" cy="584775"/>
            <a:chOff x="3225388" y="1520131"/>
            <a:chExt cx="3700540" cy="584775"/>
          </a:xfrm>
        </p:grpSpPr>
        <p:sp>
          <p:nvSpPr>
            <p:cNvPr id="40" name="TextBox 39"/>
            <p:cNvSpPr txBox="1"/>
            <p:nvPr/>
          </p:nvSpPr>
          <p:spPr>
            <a:xfrm>
              <a:off x="3225388" y="1520131"/>
              <a:ext cx="37005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002D86"/>
                  </a:solidFill>
                  <a:latin typeface="Candara" panose="020E0502030303020204" pitchFamily="34" charset="0"/>
                </a:rPr>
                <a:t>Yes,                 .       </a:t>
              </a:r>
            </a:p>
          </p:txBody>
        </p:sp>
        <p:cxnSp>
          <p:nvCxnSpPr>
            <p:cNvPr id="41" name="Straight Connector 40"/>
            <p:cNvCxnSpPr/>
            <p:nvPr/>
          </p:nvCxnSpPr>
          <p:spPr>
            <a:xfrm>
              <a:off x="4733341" y="1890737"/>
              <a:ext cx="1443951" cy="0"/>
            </a:xfrm>
            <a:prstGeom prst="line">
              <a:avLst/>
            </a:prstGeom>
            <a:ln w="28575">
              <a:solidFill>
                <a:srgbClr val="0F39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336" y="1847413"/>
            <a:ext cx="3985486" cy="147286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149281" y="2217092"/>
            <a:ext cx="37005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D86"/>
                </a:solidFill>
                <a:latin typeface="Candara" panose="020E0502030303020204" pitchFamily="34" charset="0"/>
              </a:rPr>
              <a:t>No,                      .       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7470019" y="2659237"/>
            <a:ext cx="1720401" cy="0"/>
          </a:xfrm>
          <a:prstGeom prst="line">
            <a:avLst/>
          </a:prstGeom>
          <a:ln w="28575">
            <a:solidFill>
              <a:srgbClr val="0F39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6542227" y="946496"/>
            <a:ext cx="76014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ndara" panose="020E0502030303020204" pitchFamily="34" charset="0"/>
              </a:rPr>
              <a:t>fox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346454" y="2193168"/>
            <a:ext cx="203613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ndara" panose="020E0502030303020204" pitchFamily="34" charset="0"/>
              </a:rPr>
              <a:t>there isn’t </a:t>
            </a:r>
          </a:p>
        </p:txBody>
      </p:sp>
      <p:pic>
        <p:nvPicPr>
          <p:cNvPr id="22" name="Picture 2" descr="12,700+ Tick Cross Illustrations, Royalty-Free Vector Graphics &amp; Clip Art -  iStock | Tick cross icon, Hand drawn tick cross, Tick cross vector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10" t="32022" r="11538" b="30630"/>
          <a:stretch/>
        </p:blipFill>
        <p:spPr bwMode="auto">
          <a:xfrm>
            <a:off x="3352727" y="2262079"/>
            <a:ext cx="540763" cy="55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025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12" descr="https://i.pinimg.com/originals/bb/93/f1/bb93f185dfe90a9483d6a9b27c1f6984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2044"/>
            <a:ext cx="12191999" cy="7270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070" y="2744067"/>
            <a:ext cx="3800422" cy="3028907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5872332" y="5606793"/>
            <a:ext cx="553899" cy="539797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a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3872392" y="156365"/>
            <a:ext cx="4457831" cy="1238813"/>
            <a:chOff x="2236883" y="1061162"/>
            <a:chExt cx="4457831" cy="932149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6883" y="1061162"/>
              <a:ext cx="4457831" cy="932149"/>
            </a:xfrm>
            <a:prstGeom prst="rect">
              <a:avLst/>
            </a:prstGeom>
          </p:spPr>
        </p:pic>
        <p:grpSp>
          <p:nvGrpSpPr>
            <p:cNvPr id="35" name="Group 34"/>
            <p:cNvGrpSpPr/>
            <p:nvPr/>
          </p:nvGrpSpPr>
          <p:grpSpPr>
            <a:xfrm>
              <a:off x="2754843" y="1278931"/>
              <a:ext cx="3716781" cy="440016"/>
              <a:chOff x="3225388" y="1520131"/>
              <a:chExt cx="3716781" cy="440016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3225388" y="1520131"/>
                <a:ext cx="3716781" cy="440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002D86"/>
                    </a:solidFill>
                    <a:latin typeface="Candara" panose="020E0502030303020204" pitchFamily="34" charset="0"/>
                  </a:rPr>
                  <a:t>Is there a                   ?</a:t>
                </a:r>
              </a:p>
            </p:txBody>
          </p:sp>
          <p:cxnSp>
            <p:nvCxnSpPr>
              <p:cNvPr id="37" name="Straight Connector 36"/>
              <p:cNvCxnSpPr/>
              <p:nvPr/>
            </p:nvCxnSpPr>
            <p:spPr>
              <a:xfrm>
                <a:off x="5081212" y="1925364"/>
                <a:ext cx="1352249" cy="0"/>
              </a:xfrm>
              <a:prstGeom prst="line">
                <a:avLst/>
              </a:prstGeom>
              <a:ln w="28575">
                <a:solidFill>
                  <a:srgbClr val="0F398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8" name="Picture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216" y="1331052"/>
            <a:ext cx="2670048" cy="1402518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1500959" y="1734033"/>
            <a:ext cx="3700540" cy="584775"/>
            <a:chOff x="3225388" y="1520131"/>
            <a:chExt cx="3700540" cy="584775"/>
          </a:xfrm>
        </p:grpSpPr>
        <p:sp>
          <p:nvSpPr>
            <p:cNvPr id="40" name="TextBox 39"/>
            <p:cNvSpPr txBox="1"/>
            <p:nvPr/>
          </p:nvSpPr>
          <p:spPr>
            <a:xfrm>
              <a:off x="3225388" y="1520131"/>
              <a:ext cx="37005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002D86"/>
                  </a:solidFill>
                  <a:latin typeface="Candara" panose="020E0502030303020204" pitchFamily="34" charset="0"/>
                </a:rPr>
                <a:t>Yes,                 .       </a:t>
              </a:r>
            </a:p>
          </p:txBody>
        </p:sp>
        <p:cxnSp>
          <p:nvCxnSpPr>
            <p:cNvPr id="41" name="Straight Connector 40"/>
            <p:cNvCxnSpPr/>
            <p:nvPr/>
          </p:nvCxnSpPr>
          <p:spPr>
            <a:xfrm>
              <a:off x="4733341" y="1890737"/>
              <a:ext cx="1443951" cy="0"/>
            </a:xfrm>
            <a:prstGeom prst="line">
              <a:avLst/>
            </a:prstGeom>
            <a:ln w="28575">
              <a:solidFill>
                <a:srgbClr val="0F39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412" y="1600538"/>
            <a:ext cx="3160532" cy="104798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256862" y="1785676"/>
            <a:ext cx="37005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D86"/>
                </a:solidFill>
                <a:latin typeface="Candara" panose="020E0502030303020204" pitchFamily="34" charset="0"/>
              </a:rPr>
              <a:t>No,            .       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7877103" y="2128255"/>
            <a:ext cx="906239" cy="0"/>
          </a:xfrm>
          <a:prstGeom prst="line">
            <a:avLst/>
          </a:prstGeom>
          <a:ln w="28575">
            <a:solidFill>
              <a:srgbClr val="0F39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6498145" y="444220"/>
            <a:ext cx="84830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ndara" panose="020E0502030303020204" pitchFamily="34" charset="0"/>
              </a:rPr>
              <a:t>box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946400" y="1630858"/>
            <a:ext cx="156164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ndara" panose="020E0502030303020204" pitchFamily="34" charset="0"/>
              </a:rPr>
              <a:t>there is </a:t>
            </a:r>
          </a:p>
        </p:txBody>
      </p:sp>
      <p:pic>
        <p:nvPicPr>
          <p:cNvPr id="3074" name="Picture 2" descr="12,700+ Tick Cross Illustrations, Royalty-Free Vector Graphics &amp; Clip Art -  iStock | Tick cross icon, Hand drawn tick cross, Tick cross vector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10" t="32022" r="11538" b="30630"/>
          <a:stretch/>
        </p:blipFill>
        <p:spPr bwMode="auto">
          <a:xfrm>
            <a:off x="8162578" y="1785675"/>
            <a:ext cx="540763" cy="55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807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2" descr="https://i.pinimg.com/originals/bb/93/f1/bb93f185dfe90a9483d6a9b27c1f6984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2044"/>
            <a:ext cx="12191999" cy="7270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val 14"/>
          <p:cNvSpPr/>
          <p:nvPr/>
        </p:nvSpPr>
        <p:spPr>
          <a:xfrm>
            <a:off x="5824357" y="5629347"/>
            <a:ext cx="553899" cy="539797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b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3872391" y="156365"/>
            <a:ext cx="4807152" cy="1238813"/>
            <a:chOff x="2236883" y="1061162"/>
            <a:chExt cx="4807152" cy="932149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6883" y="1061162"/>
              <a:ext cx="4457831" cy="932149"/>
            </a:xfrm>
            <a:prstGeom prst="rect">
              <a:avLst/>
            </a:prstGeom>
          </p:spPr>
        </p:pic>
        <p:grpSp>
          <p:nvGrpSpPr>
            <p:cNvPr id="35" name="Group 34"/>
            <p:cNvGrpSpPr/>
            <p:nvPr/>
          </p:nvGrpSpPr>
          <p:grpSpPr>
            <a:xfrm>
              <a:off x="2754843" y="1278931"/>
              <a:ext cx="4289192" cy="440016"/>
              <a:chOff x="3225388" y="1520131"/>
              <a:chExt cx="4289192" cy="440016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3225388" y="1520131"/>
                <a:ext cx="4289192" cy="440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002D86"/>
                    </a:solidFill>
                    <a:latin typeface="Candara" panose="020E0502030303020204" pitchFamily="34" charset="0"/>
                  </a:rPr>
                  <a:t>Is there an               ?</a:t>
                </a:r>
              </a:p>
            </p:txBody>
          </p:sp>
          <p:cxnSp>
            <p:nvCxnSpPr>
              <p:cNvPr id="37" name="Straight Connector 36"/>
              <p:cNvCxnSpPr/>
              <p:nvPr/>
            </p:nvCxnSpPr>
            <p:spPr>
              <a:xfrm>
                <a:off x="5081212" y="1925364"/>
                <a:ext cx="1352249" cy="0"/>
              </a:xfrm>
              <a:prstGeom prst="line">
                <a:avLst/>
              </a:prstGeom>
              <a:ln w="28575">
                <a:solidFill>
                  <a:srgbClr val="0F398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8" name="Picture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356" y="1395178"/>
            <a:ext cx="2861695" cy="1133033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1502456" y="1690891"/>
            <a:ext cx="3700540" cy="584775"/>
            <a:chOff x="3225388" y="1520131"/>
            <a:chExt cx="3700540" cy="584775"/>
          </a:xfrm>
        </p:grpSpPr>
        <p:sp>
          <p:nvSpPr>
            <p:cNvPr id="40" name="TextBox 39"/>
            <p:cNvSpPr txBox="1"/>
            <p:nvPr/>
          </p:nvSpPr>
          <p:spPr>
            <a:xfrm>
              <a:off x="3225388" y="1520131"/>
              <a:ext cx="37005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002D86"/>
                  </a:solidFill>
                  <a:latin typeface="Candara" panose="020E0502030303020204" pitchFamily="34" charset="0"/>
                </a:rPr>
                <a:t>Yes,                 .       </a:t>
              </a:r>
            </a:p>
          </p:txBody>
        </p:sp>
        <p:cxnSp>
          <p:nvCxnSpPr>
            <p:cNvPr id="41" name="Straight Connector 40"/>
            <p:cNvCxnSpPr/>
            <p:nvPr/>
          </p:nvCxnSpPr>
          <p:spPr>
            <a:xfrm>
              <a:off x="4733341" y="1890737"/>
              <a:ext cx="1443951" cy="0"/>
            </a:xfrm>
            <a:prstGeom prst="line">
              <a:avLst/>
            </a:prstGeom>
            <a:ln w="28575">
              <a:solidFill>
                <a:srgbClr val="0F39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336" y="1345137"/>
            <a:ext cx="3889265" cy="147286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149281" y="1714816"/>
            <a:ext cx="37005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D86"/>
                </a:solidFill>
                <a:latin typeface="Candara" panose="020E0502030303020204" pitchFamily="34" charset="0"/>
              </a:rPr>
              <a:t>No,                      .       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7470019" y="2156961"/>
            <a:ext cx="1720401" cy="0"/>
          </a:xfrm>
          <a:prstGeom prst="line">
            <a:avLst/>
          </a:prstGeom>
          <a:ln w="28575">
            <a:solidFill>
              <a:srgbClr val="0F39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6611958" y="444220"/>
            <a:ext cx="62068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ndara" panose="020E0502030303020204" pitchFamily="34" charset="0"/>
              </a:rPr>
              <a:t>ox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346454" y="1690892"/>
            <a:ext cx="203613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ndara" panose="020E0502030303020204" pitchFamily="34" charset="0"/>
              </a:rPr>
              <a:t>there isn’t </a:t>
            </a:r>
          </a:p>
        </p:txBody>
      </p:sp>
      <p:pic>
        <p:nvPicPr>
          <p:cNvPr id="22" name="Picture 2" descr="12,700+ Tick Cross Illustrations, Royalty-Free Vector Graphics &amp; Clip Art -  iStock | Tick cross icon, Hand drawn tick cross, Tick cross vector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10" t="32022" r="11538" b="30630"/>
          <a:stretch/>
        </p:blipFill>
        <p:spPr bwMode="auto">
          <a:xfrm>
            <a:off x="3352727" y="1648834"/>
            <a:ext cx="540763" cy="55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304" y="2493778"/>
            <a:ext cx="4279855" cy="2917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323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285"/>
            <a:ext cx="12192000" cy="6858000"/>
          </a:xfrm>
          <a:prstGeom prst="rect">
            <a:avLst/>
          </a:prstGeom>
        </p:spPr>
      </p:pic>
      <p:sp>
        <p:nvSpPr>
          <p:cNvPr id="2655" name="Google Shape;2655;p43"/>
          <p:cNvSpPr txBox="1">
            <a:spLocks noGrp="1"/>
          </p:cNvSpPr>
          <p:nvPr>
            <p:ph type="ctrTitle"/>
          </p:nvPr>
        </p:nvSpPr>
        <p:spPr>
          <a:xfrm>
            <a:off x="3713950" y="2349053"/>
            <a:ext cx="6656596" cy="206491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PT" sz="4000" b="1">
                <a:solidFill>
                  <a:srgbClr val="00B050"/>
                </a:solidFill>
                <a:latin typeface="+mn-lt"/>
              </a:rPr>
              <a:t>Unit </a:t>
            </a:r>
            <a:r>
              <a:rPr lang="pt-PT" sz="4000" b="1" smtClean="0">
                <a:solidFill>
                  <a:srgbClr val="00B050"/>
                </a:solidFill>
                <a:latin typeface="+mn-lt"/>
              </a:rPr>
              <a:t>6</a:t>
            </a:r>
            <a:r>
              <a:rPr lang="pt-PT" sz="6600" dirty="0">
                <a:latin typeface="Comic Sans MS" panose="030F0702030302020204" pitchFamily="66" charset="0"/>
              </a:rPr>
              <a:t/>
            </a:r>
            <a:br>
              <a:rPr lang="pt-PT" sz="6600" dirty="0">
                <a:latin typeface="Comic Sans MS" panose="030F0702030302020204" pitchFamily="66" charset="0"/>
              </a:rPr>
            </a:br>
            <a:r>
              <a:rPr lang="pt-PT" sz="5400" b="1" smtClean="0">
                <a:solidFill>
                  <a:srgbClr val="C00000"/>
                </a:solidFill>
                <a:latin typeface="+mn-lt"/>
              </a:rPr>
              <a:t>ON THE FARM</a:t>
            </a:r>
            <a:endParaRPr sz="66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2656" name="Google Shape;2656;p43"/>
          <p:cNvSpPr txBox="1">
            <a:spLocks noGrp="1"/>
          </p:cNvSpPr>
          <p:nvPr>
            <p:ph type="subTitle" idx="1"/>
          </p:nvPr>
        </p:nvSpPr>
        <p:spPr>
          <a:xfrm>
            <a:off x="4635852" y="4250786"/>
            <a:ext cx="4874700" cy="42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pt-PT" sz="3200" b="1">
                <a:solidFill>
                  <a:srgbClr val="0070C0"/>
                </a:solidFill>
              </a:rPr>
              <a:t>Lesson </a:t>
            </a:r>
            <a:r>
              <a:rPr lang="pt-PT" sz="3200" b="1" smtClean="0">
                <a:solidFill>
                  <a:srgbClr val="0070C0"/>
                </a:solidFill>
              </a:rPr>
              <a:t>2 + Lesson 3</a:t>
            </a:r>
            <a:endParaRPr sz="3200" b="1" dirty="0">
              <a:solidFill>
                <a:srgbClr val="0070C0"/>
              </a:solidFill>
            </a:endParaRPr>
          </a:p>
        </p:txBody>
      </p:sp>
      <p:grpSp>
        <p:nvGrpSpPr>
          <p:cNvPr id="2657" name="Google Shape;2657;p43"/>
          <p:cNvGrpSpPr/>
          <p:nvPr/>
        </p:nvGrpSpPr>
        <p:grpSpPr>
          <a:xfrm>
            <a:off x="4206477" y="1954176"/>
            <a:ext cx="3707575" cy="183900"/>
            <a:chOff x="2682475" y="1096925"/>
            <a:chExt cx="3707575" cy="183900"/>
          </a:xfrm>
        </p:grpSpPr>
        <p:sp>
          <p:nvSpPr>
            <p:cNvPr id="2658" name="Google Shape;2658;p43"/>
            <p:cNvSpPr/>
            <p:nvPr/>
          </p:nvSpPr>
          <p:spPr>
            <a:xfrm>
              <a:off x="6196550" y="10969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59" name="Google Shape;2659;p43"/>
            <p:cNvSpPr/>
            <p:nvPr/>
          </p:nvSpPr>
          <p:spPr>
            <a:xfrm>
              <a:off x="2682475" y="10969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1044" name="Picture 20" descr="minh họa hàng rào gỗ nâu và cây lá xanh, hàng rào gỗ Lan can tập tin máy tính, hàng rào gỗ, Tập tin máy tính, lan can sàn 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89" b="89619" l="0" r="100000">
                        <a14:foregroundMark x1="7222" y1="41176" x2="10667" y2="51557"/>
                        <a14:foregroundMark x1="74667" y1="39792" x2="76778" y2="47059"/>
                        <a14:foregroundMark x1="66444" y1="39446" x2="65778" y2="48789"/>
                        <a14:foregroundMark x1="95222" y1="40484" x2="95667" y2="456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110297"/>
            <a:ext cx="7425079" cy="1602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ntique Images: Free House Clip Art: 2 Antique House Graphics of Rural  Cottage and Farm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823" y="-429184"/>
            <a:ext cx="3898190" cy="3167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426" b="97035" l="0" r="9932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9634">
            <a:off x="9121147" y="1581522"/>
            <a:ext cx="1219620" cy="971788"/>
          </a:xfrm>
          <a:prstGeom prst="rect">
            <a:avLst/>
          </a:prstGeom>
        </p:spPr>
      </p:pic>
      <p:pic>
        <p:nvPicPr>
          <p:cNvPr id="1054" name="Picture 30" descr="Cartoon horse, cartoon, horses png | PNGEg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66092" y1="85345" x2="70402" y2="91667"/>
                        <a14:foregroundMark x1="70402" y1="91667" x2="70402" y2="91667"/>
                        <a14:foregroundMark x1="60345" y1="85057" x2="55747" y2="89943"/>
                        <a14:foregroundMark x1="11782" y1="32759" x2="1149" y2="59195"/>
                        <a14:foregroundMark x1="11207" y1="66954" x2="8046" y2="86207"/>
                        <a14:foregroundMark x1="10920" y1="45402" x2="10345" y2="67816"/>
                        <a14:foregroundMark x1="18103" y1="77011" x2="24425" y2="92241"/>
                        <a14:foregroundMark x1="93103" y1="4598" x2="85345" y2="11494"/>
                        <a14:foregroundMark x1="81609" y1="8908" x2="64080" y2="19540"/>
                        <a14:foregroundMark x1="8046" y1="44828" x2="1149" y2="75000"/>
                        <a14:foregroundMark x1="5460" y1="76437" x2="3161" y2="85345"/>
                        <a14:foregroundMark x1="3448" y1="58333" x2="862" y2="78736"/>
                        <a14:foregroundMark x1="13506" y1="74713" x2="10920" y2="91379"/>
                        <a14:foregroundMark x1="96264" y1="10057" x2="97126" y2="23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77289" y="4584110"/>
            <a:ext cx="2466529" cy="24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Thanksgiving Autumn Clip Art - Harvest Clipart, HD Png Download ,  Transparent Png Image - PNGitem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62" b="93097" l="3256" r="96860">
                        <a14:foregroundMark x1="12907" y1="26036" x2="17558" y2="34911"/>
                        <a14:foregroundMark x1="18488" y1="33136" x2="23605" y2="42406"/>
                        <a14:foregroundMark x1="18023" y1="22288" x2="15116" y2="31755"/>
                        <a14:foregroundMark x1="19419" y1="32939" x2="18140" y2="43787"/>
                        <a14:foregroundMark x1="23256" y1="30375" x2="20930" y2="39250"/>
                        <a14:foregroundMark x1="25465" y1="32347" x2="26628" y2="42012"/>
                        <a14:foregroundMark x1="40581" y1="43590" x2="40581" y2="56607"/>
                        <a14:foregroundMark x1="46860" y1="51282" x2="49070" y2="61341"/>
                        <a14:foregroundMark x1="38256" y1="86785" x2="40930" y2="86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3" y="4584111"/>
            <a:ext cx="3965456" cy="2337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en Clipart Orange - Clipart Hen And Chick - Free Transparent PNG Clipart  Images Download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120" b="93103" l="10000" r="90000">
                        <a14:foregroundMark x1="53690" y1="17406" x2="51548" y2="28900"/>
                        <a14:foregroundMark x1="58095" y1="18391" x2="61310" y2="27422"/>
                        <a14:foregroundMark x1="57262" y1="23645" x2="58452" y2="28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680" y="2501723"/>
            <a:ext cx="2148194" cy="1557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Vẽ Hàng Rào Phim Hoạt Hình Vườn Gỗ - Hàng rào png tải về - Miễn phí trong  suốt Nhà Máy png Tải về.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259" b="90000" l="10000" r="90000">
                        <a14:foregroundMark x1="23778" y1="88148" x2="17889" y2="87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230" y="4639574"/>
            <a:ext cx="4750199" cy="228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https://lh3.googleusercontent.com/-NkY86gldcvE/WsHIJSxXg3I/AAAAAAAABZ4/61PMlI_47AEWD7BEV0Bw8hll48BCfviCgCHMYCw/3-mau_slide_powerpoint_dep_ctu.vn_(21).gif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4037" flipH="1">
            <a:off x="1631450" y="157309"/>
            <a:ext cx="1272913" cy="788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2" descr="https://lh3.googleusercontent.com/-NkY86gldcvE/WsHIJSxXg3I/AAAAAAAABZ4/61PMlI_47AEWD7BEV0Bw8hll48BCfviCgCHMYCw/3-mau_slide_powerpoint_dep_ctu.vn_(21).gif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4037" flipH="1">
            <a:off x="2538516" y="-5874"/>
            <a:ext cx="1053764" cy="65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42" descr="https://lh3.googleusercontent.com/-NkY86gldcvE/WsHIJSxXg3I/AAAAAAAABZ4/61PMlI_47AEWD7BEV0Bw8hll48BCfviCgCHMYCw/3-mau_slide_powerpoint_dep_ctu.vn_(21).gif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4037" flipH="1">
            <a:off x="3379866" y="86076"/>
            <a:ext cx="1053764" cy="65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0" name="Picture 46" descr="https://lh3.googleusercontent.com/-yAoWG2lHkCs/WsHPWHnl2SI/AAAAAAAACDg/zUGeqiIfwlcr1TnwQEfRJAc33c5weSFKACHMYCw/h136/6-mau_slide_powerpoint_dep_ctu.vn_(167).gif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472" y="-13855"/>
            <a:ext cx="1181100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9115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2" descr="https://i.pinimg.com/originals/bb/93/f1/bb93f185dfe90a9483d6a9b27c1f6984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2044"/>
            <a:ext cx="12191999" cy="7270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505" y="2415040"/>
            <a:ext cx="4279855" cy="2917457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5852164" y="5555451"/>
            <a:ext cx="553899" cy="539797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b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3999545" y="262277"/>
            <a:ext cx="4457831" cy="1190584"/>
            <a:chOff x="2236883" y="1061162"/>
            <a:chExt cx="4457831" cy="932149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6883" y="1061162"/>
              <a:ext cx="4457831" cy="932149"/>
            </a:xfrm>
            <a:prstGeom prst="rect">
              <a:avLst/>
            </a:prstGeom>
          </p:spPr>
        </p:pic>
        <p:grpSp>
          <p:nvGrpSpPr>
            <p:cNvPr id="35" name="Group 34"/>
            <p:cNvGrpSpPr/>
            <p:nvPr/>
          </p:nvGrpSpPr>
          <p:grpSpPr>
            <a:xfrm>
              <a:off x="2754843" y="1278931"/>
              <a:ext cx="3716781" cy="457840"/>
              <a:chOff x="3225388" y="1520131"/>
              <a:chExt cx="3716781" cy="457840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3225388" y="1520131"/>
                <a:ext cx="3716781" cy="4578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002D86"/>
                    </a:solidFill>
                    <a:latin typeface="Candara" panose="020E0502030303020204" pitchFamily="34" charset="0"/>
                  </a:rPr>
                  <a:t>Is there a              ?      </a:t>
                </a:r>
              </a:p>
            </p:txBody>
          </p:sp>
          <p:cxnSp>
            <p:nvCxnSpPr>
              <p:cNvPr id="37" name="Straight Connector 36"/>
              <p:cNvCxnSpPr/>
              <p:nvPr/>
            </p:nvCxnSpPr>
            <p:spPr>
              <a:xfrm>
                <a:off x="5045867" y="1886807"/>
                <a:ext cx="1053862" cy="0"/>
              </a:xfrm>
              <a:prstGeom prst="line">
                <a:avLst/>
              </a:prstGeom>
              <a:ln w="28575">
                <a:solidFill>
                  <a:srgbClr val="0F398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8" name="Picture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611" y="1384874"/>
            <a:ext cx="3831321" cy="1171957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2428573" y="1672890"/>
            <a:ext cx="3700540" cy="584775"/>
            <a:chOff x="3225388" y="1520131"/>
            <a:chExt cx="3700540" cy="584775"/>
          </a:xfrm>
        </p:grpSpPr>
        <p:sp>
          <p:nvSpPr>
            <p:cNvPr id="40" name="TextBox 39"/>
            <p:cNvSpPr txBox="1"/>
            <p:nvPr/>
          </p:nvSpPr>
          <p:spPr>
            <a:xfrm>
              <a:off x="3225388" y="1520131"/>
              <a:ext cx="37005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D86"/>
                  </a:solidFill>
                  <a:latin typeface="Candara" panose="020E0502030303020204" pitchFamily="34" charset="0"/>
                </a:rPr>
                <a:t>Yes,                       .       </a:t>
              </a:r>
            </a:p>
          </p:txBody>
        </p:sp>
        <p:cxnSp>
          <p:nvCxnSpPr>
            <p:cNvPr id="41" name="Straight Connector 40"/>
            <p:cNvCxnSpPr/>
            <p:nvPr/>
          </p:nvCxnSpPr>
          <p:spPr>
            <a:xfrm flipV="1">
              <a:off x="4084816" y="1929264"/>
              <a:ext cx="1545256" cy="1"/>
            </a:xfrm>
            <a:prstGeom prst="line">
              <a:avLst/>
            </a:prstGeom>
            <a:ln w="28575">
              <a:solidFill>
                <a:srgbClr val="0F39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2" name="Picture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229" y="1418965"/>
            <a:ext cx="3309080" cy="988251"/>
          </a:xfrm>
          <a:prstGeom prst="rect">
            <a:avLst/>
          </a:prstGeom>
        </p:spPr>
      </p:pic>
      <p:grpSp>
        <p:nvGrpSpPr>
          <p:cNvPr id="43" name="Group 42"/>
          <p:cNvGrpSpPr/>
          <p:nvPr/>
        </p:nvGrpSpPr>
        <p:grpSpPr>
          <a:xfrm>
            <a:off x="7327846" y="1600206"/>
            <a:ext cx="2241913" cy="584775"/>
            <a:chOff x="3348593" y="-168363"/>
            <a:chExt cx="3700540" cy="584775"/>
          </a:xfrm>
        </p:grpSpPr>
        <p:sp>
          <p:nvSpPr>
            <p:cNvPr id="44" name="TextBox 43"/>
            <p:cNvSpPr txBox="1"/>
            <p:nvPr/>
          </p:nvSpPr>
          <p:spPr>
            <a:xfrm>
              <a:off x="3348593" y="-168363"/>
              <a:ext cx="37005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002D86"/>
                  </a:solidFill>
                  <a:latin typeface="Candara" panose="020E0502030303020204" pitchFamily="34" charset="0"/>
                </a:rPr>
                <a:t>No,               .       </a:t>
              </a:r>
            </a:p>
          </p:txBody>
        </p:sp>
        <p:cxnSp>
          <p:nvCxnSpPr>
            <p:cNvPr id="45" name="Straight Connector 44"/>
            <p:cNvCxnSpPr/>
            <p:nvPr/>
          </p:nvCxnSpPr>
          <p:spPr>
            <a:xfrm>
              <a:off x="4819077" y="211087"/>
              <a:ext cx="1660555" cy="0"/>
            </a:xfrm>
            <a:prstGeom prst="line">
              <a:avLst/>
            </a:prstGeom>
            <a:ln w="28575">
              <a:solidFill>
                <a:srgbClr val="0F39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17"/>
          <p:cNvSpPr/>
          <p:nvPr/>
        </p:nvSpPr>
        <p:spPr>
          <a:xfrm>
            <a:off x="6300831" y="500119"/>
            <a:ext cx="100815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ndara" panose="020E0502030303020204" pitchFamily="34" charset="0"/>
              </a:rPr>
              <a:t>fox     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163005" y="1614933"/>
            <a:ext cx="156164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ndara" panose="020E0502030303020204" pitchFamily="34" charset="0"/>
              </a:rPr>
              <a:t>there is </a:t>
            </a:r>
          </a:p>
        </p:txBody>
      </p:sp>
      <p:pic>
        <p:nvPicPr>
          <p:cNvPr id="23" name="Picture 2" descr="12,700+ Tick Cross Illustrations, Royalty-Free Vector Graphics &amp; Clip Art -  iStock | Tick cross icon, Hand drawn tick cross, Tick cross vector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10" t="32022" r="11538" b="30630"/>
          <a:stretch/>
        </p:blipFill>
        <p:spPr bwMode="auto">
          <a:xfrm>
            <a:off x="8457376" y="1684966"/>
            <a:ext cx="540763" cy="55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1461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12" descr="https://i.pinimg.com/originals/bb/93/f1/bb93f185dfe90a9483d6a9b27c1f6984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2044"/>
            <a:ext cx="12191999" cy="7270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val 14"/>
          <p:cNvSpPr/>
          <p:nvPr/>
        </p:nvSpPr>
        <p:spPr>
          <a:xfrm>
            <a:off x="5872332" y="5614605"/>
            <a:ext cx="553899" cy="539797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c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3872391" y="156365"/>
            <a:ext cx="4807152" cy="1238813"/>
            <a:chOff x="2236883" y="1061162"/>
            <a:chExt cx="4807152" cy="932149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6883" y="1061162"/>
              <a:ext cx="4457831" cy="932149"/>
            </a:xfrm>
            <a:prstGeom prst="rect">
              <a:avLst/>
            </a:prstGeom>
          </p:spPr>
        </p:pic>
        <p:grpSp>
          <p:nvGrpSpPr>
            <p:cNvPr id="35" name="Group 34"/>
            <p:cNvGrpSpPr/>
            <p:nvPr/>
          </p:nvGrpSpPr>
          <p:grpSpPr>
            <a:xfrm>
              <a:off x="2754843" y="1278931"/>
              <a:ext cx="4289192" cy="440016"/>
              <a:chOff x="3225388" y="1520131"/>
              <a:chExt cx="4289192" cy="440016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3225388" y="1520131"/>
                <a:ext cx="4289192" cy="440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002D86"/>
                    </a:solidFill>
                    <a:latin typeface="Candara" panose="020E0502030303020204" pitchFamily="34" charset="0"/>
                  </a:rPr>
                  <a:t>Is there a               ?</a:t>
                </a:r>
              </a:p>
            </p:txBody>
          </p:sp>
          <p:cxnSp>
            <p:nvCxnSpPr>
              <p:cNvPr id="37" name="Straight Connector 36"/>
              <p:cNvCxnSpPr/>
              <p:nvPr/>
            </p:nvCxnSpPr>
            <p:spPr>
              <a:xfrm>
                <a:off x="5081212" y="1925364"/>
                <a:ext cx="1352249" cy="0"/>
              </a:xfrm>
              <a:prstGeom prst="line">
                <a:avLst/>
              </a:prstGeom>
              <a:ln w="28575">
                <a:solidFill>
                  <a:srgbClr val="0F398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8" name="Picture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371" y="1360107"/>
            <a:ext cx="3306191" cy="1133033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1502456" y="1690891"/>
            <a:ext cx="3700540" cy="584775"/>
            <a:chOff x="3225388" y="1520131"/>
            <a:chExt cx="3700540" cy="584775"/>
          </a:xfrm>
        </p:grpSpPr>
        <p:sp>
          <p:nvSpPr>
            <p:cNvPr id="40" name="TextBox 39"/>
            <p:cNvSpPr txBox="1"/>
            <p:nvPr/>
          </p:nvSpPr>
          <p:spPr>
            <a:xfrm>
              <a:off x="3225388" y="1520131"/>
              <a:ext cx="37005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002D86"/>
                  </a:solidFill>
                  <a:latin typeface="Candara" panose="020E0502030303020204" pitchFamily="34" charset="0"/>
                </a:rPr>
                <a:t>Yes,                 .       </a:t>
              </a:r>
            </a:p>
          </p:txBody>
        </p:sp>
        <p:cxnSp>
          <p:nvCxnSpPr>
            <p:cNvPr id="41" name="Straight Connector 40"/>
            <p:cNvCxnSpPr/>
            <p:nvPr/>
          </p:nvCxnSpPr>
          <p:spPr>
            <a:xfrm>
              <a:off x="4733341" y="1890737"/>
              <a:ext cx="1443951" cy="0"/>
            </a:xfrm>
            <a:prstGeom prst="line">
              <a:avLst/>
            </a:prstGeom>
            <a:ln w="28575">
              <a:solidFill>
                <a:srgbClr val="0F39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336" y="1345137"/>
            <a:ext cx="3669809" cy="147286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149281" y="1714816"/>
            <a:ext cx="37005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D86"/>
                </a:solidFill>
                <a:latin typeface="Candara" panose="020E0502030303020204" pitchFamily="34" charset="0"/>
              </a:rPr>
              <a:t>No,                      .       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7470019" y="2156961"/>
            <a:ext cx="1720401" cy="0"/>
          </a:xfrm>
          <a:prstGeom prst="line">
            <a:avLst/>
          </a:prstGeom>
          <a:ln w="28575">
            <a:solidFill>
              <a:srgbClr val="0F39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6498144" y="444220"/>
            <a:ext cx="84831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ndara" panose="020E0502030303020204" pitchFamily="34" charset="0"/>
              </a:rPr>
              <a:t>box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346454" y="1690892"/>
            <a:ext cx="203613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ndara" panose="020E0502030303020204" pitchFamily="34" charset="0"/>
              </a:rPr>
              <a:t>there isn’t </a:t>
            </a:r>
          </a:p>
        </p:txBody>
      </p:sp>
      <p:pic>
        <p:nvPicPr>
          <p:cNvPr id="22" name="Picture 2" descr="12,700+ Tick Cross Illustrations, Royalty-Free Vector Graphics &amp; Clip Art -  iStock | Tick cross icon, Hand drawn tick cross, Tick cross vector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10" t="32022" r="11538" b="30630"/>
          <a:stretch/>
        </p:blipFill>
        <p:spPr bwMode="auto">
          <a:xfrm>
            <a:off x="3352727" y="1648834"/>
            <a:ext cx="540763" cy="55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139" y="2595304"/>
            <a:ext cx="3208073" cy="299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75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0" name="Picture 12" descr="https://i.pinimg.com/originals/bb/93/f1/bb93f185dfe90a9483d6a9b27c1f6984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2044"/>
            <a:ext cx="12191999" cy="7270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val 14"/>
          <p:cNvSpPr/>
          <p:nvPr/>
        </p:nvSpPr>
        <p:spPr>
          <a:xfrm>
            <a:off x="5852164" y="5652949"/>
            <a:ext cx="553899" cy="539797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c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3999545" y="262277"/>
            <a:ext cx="4457831" cy="1190584"/>
            <a:chOff x="2236883" y="1061162"/>
            <a:chExt cx="4457831" cy="932149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6883" y="1061162"/>
              <a:ext cx="4457831" cy="932149"/>
            </a:xfrm>
            <a:prstGeom prst="rect">
              <a:avLst/>
            </a:prstGeom>
          </p:spPr>
        </p:pic>
        <p:grpSp>
          <p:nvGrpSpPr>
            <p:cNvPr id="35" name="Group 34"/>
            <p:cNvGrpSpPr/>
            <p:nvPr/>
          </p:nvGrpSpPr>
          <p:grpSpPr>
            <a:xfrm>
              <a:off x="2754843" y="1278931"/>
              <a:ext cx="3716781" cy="457840"/>
              <a:chOff x="3225388" y="1520131"/>
              <a:chExt cx="3716781" cy="457840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3225388" y="1520131"/>
                <a:ext cx="3716781" cy="4578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002D86"/>
                    </a:solidFill>
                    <a:latin typeface="Candara" panose="020E0502030303020204" pitchFamily="34" charset="0"/>
                  </a:rPr>
                  <a:t>Is there an              ?      </a:t>
                </a:r>
              </a:p>
            </p:txBody>
          </p:sp>
          <p:cxnSp>
            <p:nvCxnSpPr>
              <p:cNvPr id="37" name="Straight Connector 36"/>
              <p:cNvCxnSpPr/>
              <p:nvPr/>
            </p:nvCxnSpPr>
            <p:spPr>
              <a:xfrm>
                <a:off x="5045867" y="1886807"/>
                <a:ext cx="1053862" cy="0"/>
              </a:xfrm>
              <a:prstGeom prst="line">
                <a:avLst/>
              </a:prstGeom>
              <a:ln w="28575">
                <a:solidFill>
                  <a:srgbClr val="0F398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8" name="Picture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551" y="1384874"/>
            <a:ext cx="3415042" cy="1171957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2428573" y="1672890"/>
            <a:ext cx="3700540" cy="584775"/>
            <a:chOff x="3225388" y="1520131"/>
            <a:chExt cx="3700540" cy="584775"/>
          </a:xfrm>
        </p:grpSpPr>
        <p:sp>
          <p:nvSpPr>
            <p:cNvPr id="40" name="TextBox 39"/>
            <p:cNvSpPr txBox="1"/>
            <p:nvPr/>
          </p:nvSpPr>
          <p:spPr>
            <a:xfrm>
              <a:off x="3225388" y="1520131"/>
              <a:ext cx="37005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D86"/>
                  </a:solidFill>
                  <a:latin typeface="Candara" panose="020E0502030303020204" pitchFamily="34" charset="0"/>
                </a:rPr>
                <a:t>Yes,                   .       </a:t>
              </a:r>
            </a:p>
          </p:txBody>
        </p:sp>
        <p:cxnSp>
          <p:nvCxnSpPr>
            <p:cNvPr id="41" name="Straight Connector 40"/>
            <p:cNvCxnSpPr/>
            <p:nvPr/>
          </p:nvCxnSpPr>
          <p:spPr>
            <a:xfrm flipV="1">
              <a:off x="4084816" y="1929264"/>
              <a:ext cx="1545256" cy="1"/>
            </a:xfrm>
            <a:prstGeom prst="line">
              <a:avLst/>
            </a:prstGeom>
            <a:ln w="28575">
              <a:solidFill>
                <a:srgbClr val="0F39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2" name="Picture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230" y="1418965"/>
            <a:ext cx="2680371" cy="988251"/>
          </a:xfrm>
          <a:prstGeom prst="rect">
            <a:avLst/>
          </a:prstGeom>
        </p:spPr>
      </p:pic>
      <p:grpSp>
        <p:nvGrpSpPr>
          <p:cNvPr id="43" name="Group 42"/>
          <p:cNvGrpSpPr/>
          <p:nvPr/>
        </p:nvGrpSpPr>
        <p:grpSpPr>
          <a:xfrm>
            <a:off x="7327846" y="1600206"/>
            <a:ext cx="2241913" cy="584775"/>
            <a:chOff x="3348593" y="-168363"/>
            <a:chExt cx="3700540" cy="584775"/>
          </a:xfrm>
        </p:grpSpPr>
        <p:sp>
          <p:nvSpPr>
            <p:cNvPr id="44" name="TextBox 43"/>
            <p:cNvSpPr txBox="1"/>
            <p:nvPr/>
          </p:nvSpPr>
          <p:spPr>
            <a:xfrm>
              <a:off x="3348593" y="-168363"/>
              <a:ext cx="37005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002D86"/>
                  </a:solidFill>
                  <a:latin typeface="Candara" panose="020E0502030303020204" pitchFamily="34" charset="0"/>
                </a:rPr>
                <a:t>No,               .       </a:t>
              </a:r>
            </a:p>
          </p:txBody>
        </p:sp>
        <p:cxnSp>
          <p:nvCxnSpPr>
            <p:cNvPr id="45" name="Straight Connector 44"/>
            <p:cNvCxnSpPr/>
            <p:nvPr/>
          </p:nvCxnSpPr>
          <p:spPr>
            <a:xfrm>
              <a:off x="4819077" y="211087"/>
              <a:ext cx="1660555" cy="0"/>
            </a:xfrm>
            <a:prstGeom prst="line">
              <a:avLst/>
            </a:prstGeom>
            <a:ln w="28575">
              <a:solidFill>
                <a:srgbClr val="0F39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17"/>
          <p:cNvSpPr/>
          <p:nvPr/>
        </p:nvSpPr>
        <p:spPr>
          <a:xfrm>
            <a:off x="6300831" y="500119"/>
            <a:ext cx="100815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ndara" panose="020E0502030303020204" pitchFamily="34" charset="0"/>
              </a:rPr>
              <a:t>ox     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163005" y="1614933"/>
            <a:ext cx="156164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ndara" panose="020E0502030303020204" pitchFamily="34" charset="0"/>
              </a:rPr>
              <a:t>there is </a:t>
            </a:r>
          </a:p>
        </p:txBody>
      </p:sp>
      <p:pic>
        <p:nvPicPr>
          <p:cNvPr id="23" name="Picture 2" descr="12,700+ Tick Cross Illustrations, Royalty-Free Vector Graphics &amp; Clip Art -  iStock | Tick cross icon, Hand drawn tick cross, Tick cross vector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10" t="32022" r="11538" b="30630"/>
          <a:stretch/>
        </p:blipFill>
        <p:spPr bwMode="auto">
          <a:xfrm>
            <a:off x="8457376" y="1684966"/>
            <a:ext cx="540763" cy="55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004" y="2347052"/>
            <a:ext cx="3542878" cy="3305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104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i.pinimg.com/originals/27/b1/f2/27b1f27886b2691725e2850052c2f7b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3B03B2-E00F-4072-A7AF-B3185A564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5753" y="2032000"/>
            <a:ext cx="3616281" cy="2033928"/>
          </a:xfrm>
        </p:spPr>
        <p:txBody>
          <a:bodyPr>
            <a:noAutofit/>
          </a:bodyPr>
          <a:lstStyle/>
          <a:p>
            <a:pPr algn="ctr"/>
            <a:r>
              <a:rPr lang="en-US" sz="5400" b="1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+mn-lt"/>
              </a:rPr>
              <a:t/>
            </a:r>
            <a:br>
              <a:rPr lang="en-US" sz="5400" b="1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+mn-lt"/>
              </a:rPr>
            </a:br>
            <a:r>
              <a:rPr lang="en-US" sz="5400" b="1" smtClean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+mn-lt"/>
              </a:rPr>
              <a:t>8. </a:t>
            </a:r>
            <a:r>
              <a:rPr lang="en-US" sz="5400" b="1" smtClean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latin typeface="+mn-lt"/>
              </a:rPr>
              <a:t>Let’s </a:t>
            </a:r>
            <a:r>
              <a:rPr lang="en-US" sz="5400" b="1" dirty="0" smtClean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latin typeface="+mn-lt"/>
              </a:rPr>
              <a:t>sing</a:t>
            </a:r>
            <a:endParaRPr lang="en-US" sz="3200" b="1" dirty="0">
              <a:ln w="22225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814" y="4065928"/>
            <a:ext cx="2050158" cy="1079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7212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https://i.pinimg.com/originals/80/46/cc/8046cc9043e1e07eb54306062dce1341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7361"/>
            <a:ext cx="12192000" cy="7281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xmlns="" id="{7CEB09FC-BDDB-423B-8C0D-F62E1DCE9116}"/>
              </a:ext>
            </a:extLst>
          </p:cNvPr>
          <p:cNvSpPr/>
          <p:nvPr/>
        </p:nvSpPr>
        <p:spPr>
          <a:xfrm>
            <a:off x="5775960" y="6057899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rgbClr val="F172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ndara" panose="020E0502030303020204" pitchFamily="34" charset="0"/>
            </a:endParaRP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xmlns="" id="{3C2920B5-F62A-4FEF-BAE6-1C00EACF0356}"/>
              </a:ext>
            </a:extLst>
          </p:cNvPr>
          <p:cNvSpPr/>
          <p:nvPr/>
        </p:nvSpPr>
        <p:spPr>
          <a:xfrm rot="5400000">
            <a:off x="5960795" y="6221596"/>
            <a:ext cx="365760" cy="338953"/>
          </a:xfrm>
          <a:prstGeom prst="triangle">
            <a:avLst/>
          </a:prstGeom>
          <a:solidFill>
            <a:srgbClr val="F172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ndara" panose="020E0502030303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7383AB90-E835-45C4-BD70-340FCE6E4EF6}"/>
              </a:ext>
            </a:extLst>
          </p:cNvPr>
          <p:cNvGrpSpPr/>
          <p:nvPr/>
        </p:nvGrpSpPr>
        <p:grpSpPr>
          <a:xfrm rot="5400000">
            <a:off x="5887178" y="6203199"/>
            <a:ext cx="417647" cy="349480"/>
            <a:chOff x="4333009" y="4935682"/>
            <a:chExt cx="417647" cy="349480"/>
          </a:xfrm>
        </p:grpSpPr>
        <p:sp>
          <p:nvSpPr>
            <p:cNvPr id="23" name="Minus Sign 22">
              <a:extLst>
                <a:ext uri="{FF2B5EF4-FFF2-40B4-BE49-F238E27FC236}">
                  <a16:creationId xmlns:a16="http://schemas.microsoft.com/office/drawing/2014/main" xmlns="" id="{CBD9395C-A618-4E43-B059-C6CC5269F5E1}"/>
                </a:ext>
              </a:extLst>
            </p:cNvPr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/>
            </a:prstGeom>
            <a:solidFill>
              <a:srgbClr val="F172AC"/>
            </a:solidFill>
            <a:ln>
              <a:solidFill>
                <a:srgbClr val="F172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  <p:sp>
          <p:nvSpPr>
            <p:cNvPr id="24" name="Minus Sign 23">
              <a:extLst>
                <a:ext uri="{FF2B5EF4-FFF2-40B4-BE49-F238E27FC236}">
                  <a16:creationId xmlns:a16="http://schemas.microsoft.com/office/drawing/2014/main" xmlns="" id="{B7598862-B0D9-4A02-B821-9B886AA1290A}"/>
                </a:ext>
              </a:extLst>
            </p:cNvPr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/>
            </a:prstGeom>
            <a:solidFill>
              <a:srgbClr val="F172AC"/>
            </a:solidFill>
            <a:ln>
              <a:solidFill>
                <a:srgbClr val="F172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</p:grpSp>
      <p:pic>
        <p:nvPicPr>
          <p:cNvPr id="2" name="Track 034">
            <a:hlinkClick r:id="" action="ppaction://media"/>
            <a:extLst>
              <a:ext uri="{FF2B5EF4-FFF2-40B4-BE49-F238E27FC236}">
                <a16:creationId xmlns:a16="http://schemas.microsoft.com/office/drawing/2014/main" xmlns="" id="{77B9A27D-BC0A-4CCF-9E11-84F7C93C3D8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000" end="36287.3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90870" y="-53202"/>
            <a:ext cx="487363" cy="487363"/>
          </a:xfrm>
          <a:prstGeom prst="rect">
            <a:avLst/>
          </a:prstGeom>
        </p:spPr>
      </p:pic>
      <p:pic>
        <p:nvPicPr>
          <p:cNvPr id="19" name="Track 034">
            <a:hlinkClick r:id="" action="ppaction://media"/>
            <a:extLst>
              <a:ext uri="{FF2B5EF4-FFF2-40B4-BE49-F238E27FC236}">
                <a16:creationId xmlns:a16="http://schemas.microsoft.com/office/drawing/2014/main" xmlns="" id="{AB035226-8896-44D4-951E-E7CF9EB8E38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800" end="30287.3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90870" y="434162"/>
            <a:ext cx="487363" cy="487363"/>
          </a:xfrm>
          <a:prstGeom prst="rect">
            <a:avLst/>
          </a:prstGeom>
        </p:spPr>
      </p:pic>
      <p:pic>
        <p:nvPicPr>
          <p:cNvPr id="25" name="Track 034">
            <a:hlinkClick r:id="" action="ppaction://media"/>
            <a:extLst>
              <a:ext uri="{FF2B5EF4-FFF2-40B4-BE49-F238E27FC236}">
                <a16:creationId xmlns:a16="http://schemas.microsoft.com/office/drawing/2014/main" xmlns="" id="{BE5AF6F5-1EDF-44BD-A834-B670239FCE9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300" end="25287.3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90869" y="897548"/>
            <a:ext cx="487363" cy="487363"/>
          </a:xfrm>
          <a:prstGeom prst="rect">
            <a:avLst/>
          </a:prstGeom>
        </p:spPr>
      </p:pic>
      <p:pic>
        <p:nvPicPr>
          <p:cNvPr id="26" name="Track 034">
            <a:hlinkClick r:id="" action="ppaction://media"/>
            <a:extLst>
              <a:ext uri="{FF2B5EF4-FFF2-40B4-BE49-F238E27FC236}">
                <a16:creationId xmlns:a16="http://schemas.microsoft.com/office/drawing/2014/main" xmlns="" id="{49F02D3C-F444-4803-8894-9C68F00DBD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400" end="19587.3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90868" y="1408888"/>
            <a:ext cx="487363" cy="487363"/>
          </a:xfrm>
          <a:prstGeom prst="rect">
            <a:avLst/>
          </a:prstGeom>
        </p:spPr>
      </p:pic>
      <p:pic>
        <p:nvPicPr>
          <p:cNvPr id="27" name="Track 034">
            <a:hlinkClick r:id="" action="ppaction://media"/>
            <a:extLst>
              <a:ext uri="{FF2B5EF4-FFF2-40B4-BE49-F238E27FC236}">
                <a16:creationId xmlns:a16="http://schemas.microsoft.com/office/drawing/2014/main" xmlns="" id="{E7650E60-BEC0-4615-92DD-D94D7BCC4B0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000" end="14287.3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90867" y="1920228"/>
            <a:ext cx="487363" cy="487363"/>
          </a:xfrm>
          <a:prstGeom prst="rect">
            <a:avLst/>
          </a:prstGeom>
        </p:spPr>
      </p:pic>
      <p:pic>
        <p:nvPicPr>
          <p:cNvPr id="28" name="Track 034">
            <a:hlinkClick r:id="" action="ppaction://media"/>
            <a:extLst>
              <a:ext uri="{FF2B5EF4-FFF2-40B4-BE49-F238E27FC236}">
                <a16:creationId xmlns:a16="http://schemas.microsoft.com/office/drawing/2014/main" xmlns="" id="{40CE481F-BF0F-4E1D-A0DA-6C49D957C09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00" end="8287.3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90867" y="2419665"/>
            <a:ext cx="487363" cy="487363"/>
          </a:xfrm>
          <a:prstGeom prst="rect">
            <a:avLst/>
          </a:prstGeom>
        </p:spPr>
      </p:pic>
      <p:pic>
        <p:nvPicPr>
          <p:cNvPr id="29" name="Track 034">
            <a:hlinkClick r:id="" action="ppaction://media"/>
            <a:extLst>
              <a:ext uri="{FF2B5EF4-FFF2-40B4-BE49-F238E27FC236}">
                <a16:creationId xmlns:a16="http://schemas.microsoft.com/office/drawing/2014/main" xmlns="" id="{A3D9E9CF-72F5-4B27-A7F3-87EF054DE4B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000" end="3905.3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90867" y="2925935"/>
            <a:ext cx="487363" cy="48736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186EEE8A-D647-4CA4-9BDD-1E598C031669}"/>
              </a:ext>
            </a:extLst>
          </p:cNvPr>
          <p:cNvSpPr txBox="1"/>
          <p:nvPr/>
        </p:nvSpPr>
        <p:spPr>
          <a:xfrm>
            <a:off x="2337041" y="1620672"/>
            <a:ext cx="5804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ndara" panose="020E0502030303020204" pitchFamily="34" charset="0"/>
              </a:rPr>
              <a:t>Is there a fo</a:t>
            </a:r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x</a:t>
            </a:r>
            <a:r>
              <a:rPr lang="en-US" sz="2800" dirty="0">
                <a:latin typeface="Candara" panose="020E0502030303020204" pitchFamily="34" charset="0"/>
              </a:rPr>
              <a:t>? Is there a fo</a:t>
            </a:r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x</a:t>
            </a:r>
            <a:r>
              <a:rPr lang="en-US" sz="2800" dirty="0">
                <a:latin typeface="Candara" panose="020E0502030303020204" pitchFamily="34" charset="0"/>
              </a:rPr>
              <a:t>?</a:t>
            </a:r>
            <a:endParaRPr lang="en-US" sz="2800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CA544543-4F7A-4E41-AE43-0A86B520A9E3}"/>
              </a:ext>
            </a:extLst>
          </p:cNvPr>
          <p:cNvSpPr txBox="1"/>
          <p:nvPr/>
        </p:nvSpPr>
        <p:spPr>
          <a:xfrm>
            <a:off x="2337040" y="1620457"/>
            <a:ext cx="5597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Is there a fo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x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? Is there a fo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x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216DB28B-9E22-4AF6-BA03-8318DF3EB0C0}"/>
              </a:ext>
            </a:extLst>
          </p:cNvPr>
          <p:cNvSpPr txBox="1"/>
          <p:nvPr/>
        </p:nvSpPr>
        <p:spPr>
          <a:xfrm>
            <a:off x="2337041" y="1620177"/>
            <a:ext cx="55971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ndara" panose="020E0502030303020204" pitchFamily="34" charset="0"/>
              </a:rPr>
              <a:t>Is there a fo</a:t>
            </a:r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x</a:t>
            </a:r>
            <a:r>
              <a:rPr lang="en-US" sz="2800" dirty="0">
                <a:latin typeface="Candara" panose="020E0502030303020204" pitchFamily="34" charset="0"/>
              </a:rPr>
              <a:t>? Is there a fo</a:t>
            </a:r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x</a:t>
            </a:r>
            <a:r>
              <a:rPr lang="en-US" sz="2800" dirty="0">
                <a:latin typeface="Candara" panose="020E0502030303020204" pitchFamily="34" charset="0"/>
              </a:rPr>
              <a:t>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233A7346-5ED9-4194-95B0-43F5FC3BF773}"/>
              </a:ext>
            </a:extLst>
          </p:cNvPr>
          <p:cNvSpPr txBox="1"/>
          <p:nvPr/>
        </p:nvSpPr>
        <p:spPr>
          <a:xfrm>
            <a:off x="2347199" y="1616709"/>
            <a:ext cx="5489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Is there a fo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x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? Is there a fo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x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58EE0085-EA5A-46D2-BB82-CF8D66C8697A}"/>
              </a:ext>
            </a:extLst>
          </p:cNvPr>
          <p:cNvSpPr txBox="1"/>
          <p:nvPr/>
        </p:nvSpPr>
        <p:spPr>
          <a:xfrm>
            <a:off x="2284332" y="2122510"/>
            <a:ext cx="49598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ndara" panose="020E0502030303020204" pitchFamily="34" charset="0"/>
              </a:rPr>
              <a:t>Yes, there is. Yes, there is.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F3FCFE69-8DBC-4DAA-BF77-35200F48704E}"/>
              </a:ext>
            </a:extLst>
          </p:cNvPr>
          <p:cNvSpPr txBox="1"/>
          <p:nvPr/>
        </p:nvSpPr>
        <p:spPr>
          <a:xfrm>
            <a:off x="2284331" y="2122510"/>
            <a:ext cx="49598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andara" panose="020E0502030303020204" pitchFamily="34" charset="0"/>
              </a:rPr>
              <a:t>Yes, there is. Yes, there is.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5A355742-DD17-4935-8598-748A441D1EFD}"/>
              </a:ext>
            </a:extLst>
          </p:cNvPr>
          <p:cNvSpPr txBox="1"/>
          <p:nvPr/>
        </p:nvSpPr>
        <p:spPr>
          <a:xfrm>
            <a:off x="2284331" y="2122510"/>
            <a:ext cx="4959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ndara" panose="020E0502030303020204" pitchFamily="34" charset="0"/>
              </a:rPr>
              <a:t>Yes, there is. Yes, there is.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F39D6CFB-6247-45FB-BA4E-5E3E9AC0D4F7}"/>
              </a:ext>
            </a:extLst>
          </p:cNvPr>
          <p:cNvSpPr txBox="1"/>
          <p:nvPr/>
        </p:nvSpPr>
        <p:spPr>
          <a:xfrm>
            <a:off x="2284331" y="2120710"/>
            <a:ext cx="4974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andara" panose="020E0502030303020204" pitchFamily="34" charset="0"/>
              </a:rPr>
              <a:t>Yes, there is. Yes, there is.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A3FABCCF-57BB-4904-8068-F497564CE15A}"/>
              </a:ext>
            </a:extLst>
          </p:cNvPr>
          <p:cNvSpPr txBox="1"/>
          <p:nvPr/>
        </p:nvSpPr>
        <p:spPr>
          <a:xfrm>
            <a:off x="2272030" y="2571197"/>
            <a:ext cx="47424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ndara" panose="020E0502030303020204" pitchFamily="34" charset="0"/>
              </a:rPr>
              <a:t>There’s a fo</a:t>
            </a:r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x</a:t>
            </a:r>
            <a:r>
              <a:rPr lang="en-US" sz="2800" dirty="0">
                <a:latin typeface="Candara" panose="020E0502030303020204" pitchFamily="34" charset="0"/>
              </a:rPr>
              <a:t> in the bo</a:t>
            </a:r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x</a:t>
            </a:r>
            <a:r>
              <a:rPr lang="en-US" sz="2800" dirty="0">
                <a:latin typeface="Candara" panose="020E0502030303020204" pitchFamily="34" charset="0"/>
              </a:rPr>
              <a:t>.</a:t>
            </a:r>
            <a:endParaRPr lang="en-US" sz="2800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91FBB320-C9C0-4B34-9F8A-0916287D6992}"/>
              </a:ext>
            </a:extLst>
          </p:cNvPr>
          <p:cNvSpPr txBox="1"/>
          <p:nvPr/>
        </p:nvSpPr>
        <p:spPr>
          <a:xfrm>
            <a:off x="2272030" y="2571197"/>
            <a:ext cx="4372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There’s a fo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x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 in the bo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x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DE36F201-15B6-447B-80FC-D6FCDE565DE1}"/>
              </a:ext>
            </a:extLst>
          </p:cNvPr>
          <p:cNvSpPr txBox="1"/>
          <p:nvPr/>
        </p:nvSpPr>
        <p:spPr>
          <a:xfrm>
            <a:off x="2272030" y="2571631"/>
            <a:ext cx="4372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ndara" panose="020E0502030303020204" pitchFamily="34" charset="0"/>
              </a:rPr>
              <a:t>There’s a fo</a:t>
            </a:r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x</a:t>
            </a:r>
            <a:r>
              <a:rPr lang="en-US" sz="2800" dirty="0">
                <a:latin typeface="Candara" panose="020E0502030303020204" pitchFamily="34" charset="0"/>
              </a:rPr>
              <a:t> in the bo</a:t>
            </a:r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x</a:t>
            </a:r>
            <a:r>
              <a:rPr lang="en-US" sz="2800" dirty="0">
                <a:latin typeface="Candara" panose="020E0502030303020204" pitchFamily="34" charset="0"/>
              </a:rPr>
              <a:t>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2F15ACCF-F5C2-40FE-A8A7-6F6C8D724FDC}"/>
              </a:ext>
            </a:extLst>
          </p:cNvPr>
          <p:cNvSpPr txBox="1"/>
          <p:nvPr/>
        </p:nvSpPr>
        <p:spPr>
          <a:xfrm>
            <a:off x="2273121" y="2573070"/>
            <a:ext cx="4423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There’s a fo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x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 in the bo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x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D4FB71BE-9210-446B-B11F-B8B7BC76D3D8}"/>
              </a:ext>
            </a:extLst>
          </p:cNvPr>
          <p:cNvSpPr txBox="1"/>
          <p:nvPr/>
        </p:nvSpPr>
        <p:spPr>
          <a:xfrm>
            <a:off x="2275095" y="3281482"/>
            <a:ext cx="5640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ndara" panose="020E0502030303020204" pitchFamily="34" charset="0"/>
              </a:rPr>
              <a:t>Is there an o</a:t>
            </a:r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x</a:t>
            </a:r>
            <a:r>
              <a:rPr lang="en-US" sz="2800" dirty="0">
                <a:latin typeface="Candara" panose="020E0502030303020204" pitchFamily="34" charset="0"/>
              </a:rPr>
              <a:t>? Is there an o</a:t>
            </a:r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x</a:t>
            </a:r>
            <a:r>
              <a:rPr lang="en-US" sz="2800" dirty="0">
                <a:latin typeface="Candara" panose="020E0502030303020204" pitchFamily="34" charset="0"/>
              </a:rPr>
              <a:t>?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184499B2-5EB6-4F93-A136-BBAE9C005571}"/>
              </a:ext>
            </a:extLst>
          </p:cNvPr>
          <p:cNvSpPr txBox="1"/>
          <p:nvPr/>
        </p:nvSpPr>
        <p:spPr>
          <a:xfrm>
            <a:off x="2275094" y="3281482"/>
            <a:ext cx="55342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andara" panose="020E0502030303020204" pitchFamily="34" charset="0"/>
              </a:rPr>
              <a:t>Is there an o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andara" panose="020E0502030303020204" pitchFamily="34" charset="0"/>
              </a:rPr>
              <a:t>x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andara" panose="020E0502030303020204" pitchFamily="34" charset="0"/>
              </a:rPr>
              <a:t>? Is there an o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andara" panose="020E0502030303020204" pitchFamily="34" charset="0"/>
              </a:rPr>
              <a:t>x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andara" panose="020E0502030303020204" pitchFamily="34" charset="0"/>
              </a:rPr>
              <a:t>?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5E20E4A7-BC80-43CC-8B64-56478DA5D717}"/>
              </a:ext>
            </a:extLst>
          </p:cNvPr>
          <p:cNvSpPr txBox="1"/>
          <p:nvPr/>
        </p:nvSpPr>
        <p:spPr>
          <a:xfrm>
            <a:off x="2275094" y="3281482"/>
            <a:ext cx="55971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ndara" panose="020E0502030303020204" pitchFamily="34" charset="0"/>
              </a:rPr>
              <a:t>Is there an o</a:t>
            </a:r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x</a:t>
            </a:r>
            <a:r>
              <a:rPr lang="en-US" sz="2800" dirty="0">
                <a:latin typeface="Candara" panose="020E0502030303020204" pitchFamily="34" charset="0"/>
              </a:rPr>
              <a:t>? Is there an o</a:t>
            </a:r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x</a:t>
            </a:r>
            <a:r>
              <a:rPr lang="en-US" sz="2800" dirty="0">
                <a:latin typeface="Candara" panose="020E0502030303020204" pitchFamily="34" charset="0"/>
              </a:rPr>
              <a:t>?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6D822915-A670-4D9F-AFDB-59FA4A9A3436}"/>
              </a:ext>
            </a:extLst>
          </p:cNvPr>
          <p:cNvSpPr txBox="1"/>
          <p:nvPr/>
        </p:nvSpPr>
        <p:spPr>
          <a:xfrm>
            <a:off x="2275094" y="3279682"/>
            <a:ext cx="54613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andara" panose="020E0502030303020204" pitchFamily="34" charset="0"/>
              </a:rPr>
              <a:t>Is there an o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andara" panose="020E0502030303020204" pitchFamily="34" charset="0"/>
              </a:rPr>
              <a:t>x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andara" panose="020E0502030303020204" pitchFamily="34" charset="0"/>
              </a:rPr>
              <a:t>? Is there an o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andara" panose="020E0502030303020204" pitchFamily="34" charset="0"/>
              </a:rPr>
              <a:t>x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andara" panose="020E0502030303020204" pitchFamily="34" charset="0"/>
              </a:rPr>
              <a:t>?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18075C8F-6EEE-4684-BFC0-4154DBED1562}"/>
              </a:ext>
            </a:extLst>
          </p:cNvPr>
          <p:cNvSpPr txBox="1"/>
          <p:nvPr/>
        </p:nvSpPr>
        <p:spPr>
          <a:xfrm>
            <a:off x="2308806" y="3761705"/>
            <a:ext cx="53150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ndara" panose="020E0502030303020204" pitchFamily="34" charset="0"/>
              </a:rPr>
              <a:t>No, there isn’t. No, there isn’t.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80A7A246-84F4-45CC-8E72-86BF71FF671B}"/>
              </a:ext>
            </a:extLst>
          </p:cNvPr>
          <p:cNvSpPr txBox="1"/>
          <p:nvPr/>
        </p:nvSpPr>
        <p:spPr>
          <a:xfrm>
            <a:off x="2308806" y="3761705"/>
            <a:ext cx="5535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No, there isn’t. No, there isn’t.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5660CA9F-2A0A-461E-9CE5-A0AC2B264875}"/>
              </a:ext>
            </a:extLst>
          </p:cNvPr>
          <p:cNvSpPr txBox="1"/>
          <p:nvPr/>
        </p:nvSpPr>
        <p:spPr>
          <a:xfrm>
            <a:off x="2308806" y="3762139"/>
            <a:ext cx="5640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ndara" panose="020E0502030303020204" pitchFamily="34" charset="0"/>
              </a:rPr>
              <a:t>No, there isn’t. No, there isn’t.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8A49F2B4-3085-4A4C-B480-C3669E3D37C8}"/>
              </a:ext>
            </a:extLst>
          </p:cNvPr>
          <p:cNvSpPr txBox="1"/>
          <p:nvPr/>
        </p:nvSpPr>
        <p:spPr>
          <a:xfrm>
            <a:off x="2304818" y="3768658"/>
            <a:ext cx="5391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No, there isn’t. No, there isn’t.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2F2AC3E6-A4DA-432D-B038-009B3054F849}"/>
              </a:ext>
            </a:extLst>
          </p:cNvPr>
          <p:cNvSpPr txBox="1"/>
          <p:nvPr/>
        </p:nvSpPr>
        <p:spPr>
          <a:xfrm>
            <a:off x="2271863" y="4273761"/>
            <a:ext cx="5527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ndara" panose="020E0502030303020204" pitchFamily="34" charset="0"/>
              </a:rPr>
              <a:t>There isn’t an o</a:t>
            </a:r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x</a:t>
            </a:r>
            <a:r>
              <a:rPr lang="en-US" sz="2800" dirty="0">
                <a:latin typeface="Candara" panose="020E0502030303020204" pitchFamily="34" charset="0"/>
              </a:rPr>
              <a:t> on the farm.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E6E46234-4232-436B-9BDA-4D53FB51A630}"/>
              </a:ext>
            </a:extLst>
          </p:cNvPr>
          <p:cNvSpPr txBox="1"/>
          <p:nvPr/>
        </p:nvSpPr>
        <p:spPr>
          <a:xfrm>
            <a:off x="2271862" y="4273761"/>
            <a:ext cx="53878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andara" panose="020E0502030303020204" pitchFamily="34" charset="0"/>
              </a:rPr>
              <a:t>There isn’t an o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andara" panose="020E0502030303020204" pitchFamily="34" charset="0"/>
              </a:rPr>
              <a:t>x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andara" panose="020E0502030303020204" pitchFamily="34" charset="0"/>
              </a:rPr>
              <a:t> on the farm.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B2C5E88C-77BC-4073-B6F8-E2B0F99DA071}"/>
              </a:ext>
            </a:extLst>
          </p:cNvPr>
          <p:cNvSpPr txBox="1"/>
          <p:nvPr/>
        </p:nvSpPr>
        <p:spPr>
          <a:xfrm>
            <a:off x="2271862" y="4273761"/>
            <a:ext cx="53150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ndara" panose="020E0502030303020204" pitchFamily="34" charset="0"/>
              </a:rPr>
              <a:t>There isn’t an o</a:t>
            </a:r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x</a:t>
            </a:r>
            <a:r>
              <a:rPr lang="en-US" sz="2800" dirty="0">
                <a:latin typeface="Candara" panose="020E0502030303020204" pitchFamily="34" charset="0"/>
              </a:rPr>
              <a:t> on the farm.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C131889F-31B2-4256-AC45-C215B56E8B52}"/>
              </a:ext>
            </a:extLst>
          </p:cNvPr>
          <p:cNvSpPr txBox="1"/>
          <p:nvPr/>
        </p:nvSpPr>
        <p:spPr>
          <a:xfrm>
            <a:off x="2271862" y="4266881"/>
            <a:ext cx="53150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andara" panose="020E0502030303020204" pitchFamily="34" charset="0"/>
              </a:rPr>
              <a:t>There isn’t an o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andara" panose="020E0502030303020204" pitchFamily="34" charset="0"/>
              </a:rPr>
              <a:t>x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andara" panose="020E0502030303020204" pitchFamily="34" charset="0"/>
              </a:rPr>
              <a:t> on the farm.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456" y="326411"/>
            <a:ext cx="991087" cy="11747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4188" y="1616710"/>
            <a:ext cx="3003482" cy="338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854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751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10000"/>
                                  </p:stCondLst>
                                  <p:iterate type="wd">
                                    <p:tmAbs val="45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1600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21500"/>
                                  </p:stCondLst>
                                  <p:iterate type="wd">
                                    <p:tmAbs val="45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2650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31500"/>
                                  </p:stCondLst>
                                  <p:iterate type="wd">
                                    <p:tmAbs val="45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3700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7510"/>
                            </p:stCondLst>
                            <p:childTnLst>
                              <p:par>
                                <p:cTn id="6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5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52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350"/>
                                  </p:iterate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200"/>
                            </p:stCondLst>
                            <p:childTnLst>
                              <p:par>
                                <p:cTn id="9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470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50"/>
                                  </p:iterate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47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530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300"/>
                            </p:stCondLst>
                            <p:childTnLst>
                              <p:par>
                                <p:cTn id="12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6" dur="500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50"/>
                                  </p:iterate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0"/>
                            </p:stCondLst>
                            <p:childTnLst>
                              <p:par>
                                <p:cTn id="1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600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6000"/>
                            </p:stCondLst>
                            <p:childTnLst>
                              <p:par>
                                <p:cTn id="15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31" grpId="0"/>
      <p:bldP spid="31" grpId="1"/>
      <p:bldP spid="32" grpId="0"/>
      <p:bldP spid="32" grpId="1"/>
      <p:bldP spid="33" grpId="0"/>
      <p:bldP spid="33" grpId="1"/>
      <p:bldP spid="33" grpId="2"/>
      <p:bldP spid="33" grpId="3"/>
      <p:bldP spid="35" grpId="0"/>
      <p:bldP spid="35" grpId="1"/>
      <p:bldP spid="36" grpId="0"/>
      <p:bldP spid="36" grpId="1"/>
      <p:bldP spid="37" grpId="0"/>
      <p:bldP spid="37" grpId="1"/>
      <p:bldP spid="37" grpId="2"/>
      <p:bldP spid="37" grpId="3"/>
      <p:bldP spid="39" grpId="0"/>
      <p:bldP spid="39" grpId="1"/>
      <p:bldP spid="40" grpId="0"/>
      <p:bldP spid="40" grpId="1"/>
      <p:bldP spid="41" grpId="0"/>
      <p:bldP spid="41" grpId="1"/>
      <p:bldP spid="41" grpId="2"/>
      <p:bldP spid="41" grpId="3"/>
      <p:bldP spid="43" grpId="0"/>
      <p:bldP spid="43" grpId="1"/>
      <p:bldP spid="44" grpId="0"/>
      <p:bldP spid="44" grpId="1"/>
      <p:bldP spid="45" grpId="0"/>
      <p:bldP spid="45" grpId="1"/>
      <p:bldP spid="45" grpId="2"/>
      <p:bldP spid="45" grpId="3"/>
      <p:bldP spid="48" grpId="0"/>
      <p:bldP spid="48" grpId="1"/>
      <p:bldP spid="52" grpId="0"/>
      <p:bldP spid="52" grpId="1"/>
      <p:bldP spid="53" grpId="0"/>
      <p:bldP spid="53" grpId="1"/>
      <p:bldP spid="53" grpId="2"/>
      <p:bldP spid="53" grpId="3"/>
      <p:bldP spid="58" grpId="0"/>
      <p:bldP spid="58" grpId="1"/>
      <p:bldP spid="59" grpId="0"/>
      <p:bldP spid="59" grpId="1"/>
      <p:bldP spid="60" grpId="0"/>
      <p:bldP spid="60" grpId="1"/>
      <p:bldP spid="60" grpId="2"/>
      <p:bldP spid="60" grpId="3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Tieng-yeah-tre-con-www_tiengdong_com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697288"/>
            <a:ext cx="609600" cy="609600"/>
          </a:xfrm>
        </p:spPr>
      </p:pic>
      <p:pic>
        <p:nvPicPr>
          <p:cNvPr id="7170" name="Picture 2" descr="https://i.pinimg.com/originals/7f/10/5e/7f105e4d0bbece23e323740bac9e40bf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86445" cy="688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i.pinimg.com/564x/21/11/99/21119952d85e2f85104c40a7ac265d30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3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58179"/>
            <a:ext cx="5741970" cy="359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3406589" y="5620872"/>
            <a:ext cx="2097741" cy="605117"/>
          </a:xfrm>
          <a:prstGeom prst="roundRect">
            <a:avLst/>
          </a:prstGeom>
          <a:solidFill>
            <a:srgbClr val="2DB7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Rectangle 3">
            <a:hlinkClick r:id="rId9" action="ppaction://hlinksldjump"/>
          </p:cNvPr>
          <p:cNvSpPr/>
          <p:nvPr/>
        </p:nvSpPr>
        <p:spPr>
          <a:xfrm>
            <a:off x="3508911" y="5569486"/>
            <a:ext cx="199541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40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Option 1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217100" y="5620872"/>
            <a:ext cx="2097741" cy="605117"/>
          </a:xfrm>
          <a:prstGeom prst="roundRect">
            <a:avLst/>
          </a:prstGeom>
          <a:solidFill>
            <a:srgbClr val="2DB7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ctangle 10">
            <a:hlinkClick r:id="rId10" action="ppaction://hlinksldjump"/>
          </p:cNvPr>
          <p:cNvSpPr/>
          <p:nvPr/>
        </p:nvSpPr>
        <p:spPr>
          <a:xfrm>
            <a:off x="6319423" y="5569486"/>
            <a:ext cx="199541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40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Option 2</a:t>
            </a:r>
          </a:p>
        </p:txBody>
      </p:sp>
    </p:spTree>
    <p:extLst>
      <p:ext uri="{BB962C8B-B14F-4D97-AF65-F5344CB8AC3E}">
        <p14:creationId xmlns:p14="http://schemas.microsoft.com/office/powerpoint/2010/main" val="3647492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4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4000">
              <a:srgbClr val="FFFF99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https://i.pinimg.com/originals/0f/de/20/0fde207520ff810731fbf1304482f99a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376894" y="-2833402"/>
            <a:ext cx="7313713" cy="12582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2343" y="5504233"/>
            <a:ext cx="11562142" cy="135376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524000" y="5724570"/>
            <a:ext cx="10420484" cy="12351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endCxn id="3" idx="3"/>
          </p:cNvCxnSpPr>
          <p:nvPr/>
        </p:nvCxnSpPr>
        <p:spPr>
          <a:xfrm flipV="1">
            <a:off x="1524000" y="6181117"/>
            <a:ext cx="10420485" cy="21358"/>
          </a:xfrm>
          <a:prstGeom prst="line">
            <a:avLst/>
          </a:prstGeom>
          <a:ln w="57150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1524000" y="6629400"/>
            <a:ext cx="10420484" cy="1357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613764" y="5123146"/>
            <a:ext cx="0" cy="1734855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480147" y="5123146"/>
            <a:ext cx="0" cy="1734855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https://i.pinimg.com/originals/cb/33/e3/cb33e36ec3a7866ae23477bbf5c91feb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342" y="225469"/>
            <a:ext cx="1064115" cy="1064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.pinimg.com/originals/14/c8/67/14c8670016b46f7a07e0f08560508f7a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747" y="4389440"/>
            <a:ext cx="1591527" cy="1290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i.pinimg.com/originals/6a/0b/29/6a0b2923c90d19dbd6a2d8e01b53fcd1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792" y="4411858"/>
            <a:ext cx="1536231" cy="1245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i.pinimg.com/originals/31/bf/af/31bfaf8bd6c32926084e1f36e912486b.gif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980" y="4552437"/>
            <a:ext cx="1445631" cy="1172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ttps://i.pinimg.com/564x/6f/9a/ef/6f9aef6262fa4077749bdcc3f1d2e96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496" b="89894" l="9929" r="89894">
                        <a14:foregroundMark x1="51773" y1="21809" x2="51064" y2="34929"/>
                        <a14:foregroundMark x1="63475" y1="25000" x2="65957" y2="308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588" y="5034654"/>
            <a:ext cx="2201257" cy="2201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ieng-ho-het-co-vu-vo-tay-cho-man-trinh-dien-ban-dem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867180" y="2638418"/>
            <a:ext cx="609600" cy="609600"/>
          </a:xfrm>
          <a:prstGeom prst="rect">
            <a:avLst/>
          </a:prstGeom>
        </p:spPr>
      </p:pic>
      <p:pic>
        <p:nvPicPr>
          <p:cNvPr id="1036" name="Picture 12" descr="https://i.pinimg.com/originals/36/77/7a/36777a0552c3b06bc2561da48028de2c.gif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5474" y="225469"/>
            <a:ext cx="1289011" cy="1289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3795305" y="1715088"/>
            <a:ext cx="4257705" cy="923330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A0E7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Listen and run</a:t>
            </a:r>
          </a:p>
        </p:txBody>
      </p:sp>
      <p:sp>
        <p:nvSpPr>
          <p:cNvPr id="21" name="Oval 41 start">
            <a:extLst>
              <a:ext uri="{FF2B5EF4-FFF2-40B4-BE49-F238E27FC236}">
                <a16:creationId xmlns:a16="http://schemas.microsoft.com/office/drawing/2014/main" xmlns="" id="{D4DD3C20-E8E4-4AB7-9ECF-D4C192DBFB1D}"/>
              </a:ext>
            </a:extLst>
          </p:cNvPr>
          <p:cNvSpPr/>
          <p:nvPr/>
        </p:nvSpPr>
        <p:spPr>
          <a:xfrm>
            <a:off x="5417057" y="3192934"/>
            <a:ext cx="1014199" cy="632846"/>
          </a:xfrm>
          <a:prstGeom prst="ellipse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r>
              <a:rPr lang="en-GB" sz="1350" b="1" dirty="0">
                <a:solidFill>
                  <a:prstClr val="white"/>
                </a:solidFill>
                <a:latin typeface="IguanaLover BTN" panose="020B0604020102040201" pitchFamily="34" charset="0"/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119311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94444E-6 -3.7037E-6 C 0.00938 -0.00463 0.01476 -0.04768 0.05226 -0.05625 C 0.08924 -0.06481 0.12813 -0.05069 0.22535 -0.05185 C 0.32275 -0.05301 0.63611 -0.17939 0.63611 -0.06296 C 0.63611 0.02408 1.1257 -0.14282 1.1257 -0.05555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285" y="-56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29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4000">
              <a:srgbClr val="FFFF99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https://i.pinimg.com/originals/0f/de/20/0fde207520ff810731fbf1304482f99a.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396436" y="-2813860"/>
            <a:ext cx="7313713" cy="1254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447" y="1124839"/>
            <a:ext cx="2966580" cy="27681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audio ox">
            <a:hlinkClick r:id="" action="ppaction://media"/>
            <a:extLst>
              <a:ext uri="{FF2B5EF4-FFF2-40B4-BE49-F238E27FC236}">
                <a16:creationId xmlns:a16="http://schemas.microsoft.com/office/drawing/2014/main" xmlns="" id="{D7C98386-0F32-441B-A32D-035365377C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397" end="2946.6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766974" y="2186293"/>
            <a:ext cx="487363" cy="48736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0489" y="5504233"/>
            <a:ext cx="11553995" cy="128336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524000" y="5724570"/>
            <a:ext cx="10420484" cy="12351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endCxn id="3" idx="3"/>
          </p:cNvCxnSpPr>
          <p:nvPr/>
        </p:nvCxnSpPr>
        <p:spPr>
          <a:xfrm flipV="1">
            <a:off x="1524000" y="6145914"/>
            <a:ext cx="10420484" cy="52828"/>
          </a:xfrm>
          <a:prstGeom prst="line">
            <a:avLst/>
          </a:prstGeom>
          <a:ln w="57150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524000" y="6642970"/>
            <a:ext cx="10420484" cy="1691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613764" y="5123146"/>
            <a:ext cx="0" cy="1734855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480147" y="5123146"/>
            <a:ext cx="0" cy="1734855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5659683" y="3674855"/>
            <a:ext cx="8601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rgbClr val="FF0000"/>
                </a:solidFill>
              </a:rPr>
              <a:t>ox</a:t>
            </a:r>
          </a:p>
        </p:txBody>
      </p:sp>
      <p:pic>
        <p:nvPicPr>
          <p:cNvPr id="18" name="Tieng-yeah-tre-con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828093" y="1401818"/>
            <a:ext cx="609600" cy="609600"/>
          </a:xfrm>
          <a:prstGeom prst="rect">
            <a:avLst/>
          </a:prstGeom>
        </p:spPr>
      </p:pic>
      <p:pic>
        <p:nvPicPr>
          <p:cNvPr id="1028" name="Picture 4" descr="https://i.pinimg.com/originals/cb/33/e3/cb33e36ec3a7866ae23477bbf5c91feb.gif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489" y="256396"/>
            <a:ext cx="1064115" cy="1064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.pinimg.com/originals/14/c8/67/14c8670016b46f7a07e0f08560508f7a.gif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747" y="4389440"/>
            <a:ext cx="1591527" cy="1290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i.pinimg.com/originals/6a/0b/29/6a0b2923c90d19dbd6a2d8e01b53fcd1.gif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792" y="4411858"/>
            <a:ext cx="1536231" cy="1245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i.pinimg.com/originals/31/bf/af/31bfaf8bd6c32926084e1f36e912486b.gif"/>
          <p:cNvPicPr>
            <a:picLocks noChangeAspect="1" noChangeArrowheads="1" noCrop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980" y="4552437"/>
            <a:ext cx="1445631" cy="1172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ttps://i.pinimg.com/564x/6f/9a/ef/6f9aef6262fa4077749bdcc3f1d2e967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496" b="89894" l="9929" r="89894">
                        <a14:foregroundMark x1="51773" y1="21809" x2="51064" y2="34929"/>
                        <a14:foregroundMark x1="63475" y1="25000" x2="65957" y2="308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920" y="5268154"/>
            <a:ext cx="2201257" cy="2201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ieng-ho-het-co-vu-vo-tay-cho-man-trinh-dien-ban-dem-www_tiengdong_com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889211" y="2823576"/>
            <a:ext cx="609600" cy="609600"/>
          </a:xfrm>
          <a:prstGeom prst="rect">
            <a:avLst/>
          </a:prstGeom>
        </p:spPr>
      </p:pic>
      <p:pic>
        <p:nvPicPr>
          <p:cNvPr id="1036" name="Picture 12" descr="https://i.pinimg.com/originals/36/77/7a/36777a0552c3b06bc2561da48028de2c.gif"/>
          <p:cNvPicPr>
            <a:picLocks noChangeAspect="1" noChangeArrowheads="1" noCrop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5474" y="256396"/>
            <a:ext cx="1289011" cy="1289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4191818" y="-55276"/>
            <a:ext cx="4257705" cy="923330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A0E7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Listen and run</a:t>
            </a:r>
          </a:p>
        </p:txBody>
      </p:sp>
    </p:spTree>
    <p:extLst>
      <p:ext uri="{BB962C8B-B14F-4D97-AF65-F5344CB8AC3E}">
        <p14:creationId xmlns:p14="http://schemas.microsoft.com/office/powerpoint/2010/main" val="306747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27"/>
                            </p:stCondLst>
                            <p:childTnLst>
                              <p:par>
                                <p:cTn id="8" presetID="5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94444E-6 -3.7037E-6 C 0.00938 -0.00463 0.01476 -0.04768 0.05226 -0.05625 C 0.08924 -0.06481 0.12813 -0.05069 0.22535 -0.05185 C 0.32275 -0.05301 0.63611 -0.17939 0.63611 -0.06296 C 0.63611 0.02408 1.1257 -0.14282 1.1257 -0.05555 " pathEditMode="relative" rAng="0" ptsTypes="AAAAA">
                                      <p:cBhvr>
                                        <p:cTn id="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285" y="-56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29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41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4000">
              <a:srgbClr val="FFFF99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https://i.pinimg.com/originals/0f/de/20/0fde207520ff810731fbf1304482f99a.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383557" y="-2800981"/>
            <a:ext cx="7313713" cy="12517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65445" y="5504233"/>
            <a:ext cx="11468902" cy="135376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524000" y="5724570"/>
            <a:ext cx="10310346" cy="12351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endCxn id="3" idx="3"/>
          </p:cNvCxnSpPr>
          <p:nvPr/>
        </p:nvCxnSpPr>
        <p:spPr>
          <a:xfrm flipV="1">
            <a:off x="1524000" y="6181117"/>
            <a:ext cx="10310347" cy="21358"/>
          </a:xfrm>
          <a:prstGeom prst="line">
            <a:avLst/>
          </a:prstGeom>
          <a:ln w="57150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524000" y="6642970"/>
            <a:ext cx="10310346" cy="3215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613764" y="5123146"/>
            <a:ext cx="0" cy="1734855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480147" y="5123146"/>
            <a:ext cx="0" cy="1734855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5650698" y="3760263"/>
            <a:ext cx="12320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rgbClr val="FF0000"/>
                </a:solidFill>
              </a:rPr>
              <a:t>box</a:t>
            </a:r>
          </a:p>
        </p:txBody>
      </p:sp>
      <p:pic>
        <p:nvPicPr>
          <p:cNvPr id="18" name="Tieng-yeah-tre-co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28093" y="2904821"/>
            <a:ext cx="609600" cy="609600"/>
          </a:xfrm>
          <a:prstGeom prst="rect">
            <a:avLst/>
          </a:prstGeom>
        </p:spPr>
      </p:pic>
      <p:pic>
        <p:nvPicPr>
          <p:cNvPr id="1028" name="Picture 4" descr="https://i.pinimg.com/originals/cb/33/e3/cb33e36ec3a7866ae23477bbf5c91feb.gif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44" y="225469"/>
            <a:ext cx="1064115" cy="1064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4141728" y="-55689"/>
            <a:ext cx="4257705" cy="923330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A0E7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Listen and run</a:t>
            </a:r>
          </a:p>
        </p:txBody>
      </p:sp>
      <p:pic>
        <p:nvPicPr>
          <p:cNvPr id="1030" name="Picture 6" descr="https://i.pinimg.com/originals/14/c8/67/14c8670016b46f7a07e0f08560508f7a.gif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747" y="4389440"/>
            <a:ext cx="1591527" cy="1290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i.pinimg.com/originals/6a/0b/29/6a0b2923c90d19dbd6a2d8e01b53fcd1.gif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792" y="4411858"/>
            <a:ext cx="1536231" cy="1245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i.pinimg.com/originals/31/bf/af/31bfaf8bd6c32926084e1f36e912486b.gif"/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980" y="4552437"/>
            <a:ext cx="1445631" cy="1172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ttps://i.pinimg.com/564x/6f/9a/ef/6f9aef6262fa4077749bdcc3f1d2e967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496" b="89894" l="9929" r="89894">
                        <a14:foregroundMark x1="51773" y1="21809" x2="51064" y2="34929"/>
                        <a14:foregroundMark x1="63475" y1="25000" x2="65957" y2="308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920" y="5268154"/>
            <a:ext cx="2201257" cy="2201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ieng-ho-het-co-vu-vo-tay-cho-man-trinh-dien-ban-dem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28093" y="3586620"/>
            <a:ext cx="609600" cy="609600"/>
          </a:xfrm>
          <a:prstGeom prst="rect">
            <a:avLst/>
          </a:prstGeom>
        </p:spPr>
      </p:pic>
      <p:pic>
        <p:nvPicPr>
          <p:cNvPr id="1036" name="Picture 12" descr="https://i.pinimg.com/originals/36/77/7a/36777a0552c3b06bc2561da48028de2c.gif"/>
          <p:cNvPicPr>
            <a:picLocks noChangeAspect="1" noChangeArrowheads="1" noCrop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5336" y="225469"/>
            <a:ext cx="1289011" cy="1289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138" y="1277962"/>
            <a:ext cx="3347716" cy="26134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audio box">
            <a:hlinkClick r:id="" action="ppaction://media"/>
            <a:extLst>
              <a:ext uri="{FF2B5EF4-FFF2-40B4-BE49-F238E27FC236}">
                <a16:creationId xmlns:a16="http://schemas.microsoft.com/office/drawing/2014/main" xmlns="" id="{E6A16485-9225-43CA-8741-F952E0824073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19493" end="8792.6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28093" y="22217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16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85"/>
                            </p:stCondLst>
                            <p:childTnLst>
                              <p:par>
                                <p:cTn id="8" presetID="5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94444E-6 -3.7037E-6 C 0.00938 -0.00463 0.01476 -0.04768 0.05226 -0.05625 C 0.08924 -0.06481 0.12813 -0.05069 0.22535 -0.05185 C 0.32275 -0.05301 0.63611 -0.17939 0.63611 -0.06296 C 0.63611 0.02408 1.1257 -0.14282 1.1257 -0.05555 " pathEditMode="relative" rAng="0" ptsTypes="AAAAA">
                                      <p:cBhvr>
                                        <p:cTn id="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285" y="-56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29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41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2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4000">
              <a:srgbClr val="FFFF99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https://i.pinimg.com/originals/0f/de/20/0fde207520ff810731fbf1304482f99a.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02876" y="-2820300"/>
            <a:ext cx="7313713" cy="12556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1964" y="5504233"/>
            <a:ext cx="11535716" cy="135376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524000" y="5724570"/>
            <a:ext cx="10393680" cy="12351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endCxn id="3" idx="3"/>
          </p:cNvCxnSpPr>
          <p:nvPr/>
        </p:nvCxnSpPr>
        <p:spPr>
          <a:xfrm flipV="1">
            <a:off x="1524000" y="6181117"/>
            <a:ext cx="10393680" cy="21358"/>
          </a:xfrm>
          <a:prstGeom prst="line">
            <a:avLst/>
          </a:prstGeom>
          <a:ln w="57150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1524000" y="6614160"/>
            <a:ext cx="10393680" cy="2881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613764" y="5123146"/>
            <a:ext cx="0" cy="1734855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480147" y="5123146"/>
            <a:ext cx="0" cy="1734855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5732066" y="3760263"/>
            <a:ext cx="10692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rgbClr val="FF0000"/>
                </a:solidFill>
              </a:rPr>
              <a:t>fox</a:t>
            </a:r>
          </a:p>
        </p:txBody>
      </p:sp>
      <p:pic>
        <p:nvPicPr>
          <p:cNvPr id="18" name="Tieng-yeah-tre-co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28093" y="2904821"/>
            <a:ext cx="609600" cy="609600"/>
          </a:xfrm>
          <a:prstGeom prst="rect">
            <a:avLst/>
          </a:prstGeom>
        </p:spPr>
      </p:pic>
      <p:pic>
        <p:nvPicPr>
          <p:cNvPr id="1028" name="Picture 4" descr="https://i.pinimg.com/originals/cb/33/e3/cb33e36ec3a7866ae23477bbf5c91feb.gif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64" y="349277"/>
            <a:ext cx="1064115" cy="1064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4137848" y="-41995"/>
            <a:ext cx="4257705" cy="923330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A0E7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Listen and run</a:t>
            </a:r>
          </a:p>
        </p:txBody>
      </p:sp>
      <p:pic>
        <p:nvPicPr>
          <p:cNvPr id="1030" name="Picture 6" descr="https://i.pinimg.com/originals/14/c8/67/14c8670016b46f7a07e0f08560508f7a.gif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747" y="4389440"/>
            <a:ext cx="1591527" cy="1290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i.pinimg.com/originals/6a/0b/29/6a0b2923c90d19dbd6a2d8e01b53fcd1.gif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792" y="4411858"/>
            <a:ext cx="1536231" cy="1245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i.pinimg.com/originals/31/bf/af/31bfaf8bd6c32926084e1f36e912486b.gif"/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980" y="4552437"/>
            <a:ext cx="1445631" cy="1172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ttps://i.pinimg.com/564x/6f/9a/ef/6f9aef6262fa4077749bdcc3f1d2e967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496" b="89894" l="9929" r="89894">
                        <a14:foregroundMark x1="51773" y1="21809" x2="51064" y2="34929"/>
                        <a14:foregroundMark x1="63475" y1="25000" x2="65957" y2="308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920" y="5268154"/>
            <a:ext cx="2201257" cy="2201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ieng-ho-het-co-vu-vo-tay-cho-man-trinh-dien-ban-dem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28093" y="3586620"/>
            <a:ext cx="609600" cy="609600"/>
          </a:xfrm>
          <a:prstGeom prst="rect">
            <a:avLst/>
          </a:prstGeom>
        </p:spPr>
      </p:pic>
      <p:pic>
        <p:nvPicPr>
          <p:cNvPr id="1036" name="Picture 12" descr="https://i.pinimg.com/originals/36/77/7a/36777a0552c3b06bc2561da48028de2c.gif"/>
          <p:cNvPicPr>
            <a:picLocks noChangeAspect="1" noChangeArrowheads="1" noCrop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7336" y="349277"/>
            <a:ext cx="1289011" cy="1289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019" y="1103433"/>
            <a:ext cx="2913631" cy="23869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audio fox">
            <a:hlinkClick r:id="" action="ppaction://media"/>
            <a:extLst>
              <a:ext uri="{FF2B5EF4-FFF2-40B4-BE49-F238E27FC236}">
                <a16:creationId xmlns:a16="http://schemas.microsoft.com/office/drawing/2014/main" xmlns="" id="{010C2FF6-F570-4389-A951-3A5D49861241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22500" end="5723.6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66975" y="20532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42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47"/>
                            </p:stCondLst>
                            <p:childTnLst>
                              <p:par>
                                <p:cTn id="8" presetID="5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94444E-6 -3.7037E-6 C 0.00938 -0.00463 0.01476 -0.04768 0.05226 -0.05625 C 0.08924 -0.06481 0.12813 -0.05069 0.22535 -0.05185 C 0.32275 -0.05301 0.63611 -0.17939 0.63611 -0.06296 C 0.63611 0.02408 1.1257 -0.14282 1.1257 -0.05555 " pathEditMode="relative" rAng="0" ptsTypes="AAAAA">
                                      <p:cBhvr>
                                        <p:cTn id="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285" y="-56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29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41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2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2230" y="43545"/>
            <a:ext cx="11785599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OBJECTIVES.</a:t>
            </a:r>
            <a:endParaRPr lang="en-US" sz="20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20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By </a:t>
            </a:r>
            <a:r>
              <a:rPr lang="en-US" sz="20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the end of this lesson, pupils will be able to:</a:t>
            </a:r>
          </a:p>
          <a:p>
            <a:r>
              <a:rPr 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Knowledge </a:t>
            </a:r>
            <a:r>
              <a:rPr 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skills.</a:t>
            </a:r>
            <a:endParaRPr lang="en-US" sz="20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Use 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the sentence structures </a:t>
            </a:r>
            <a:r>
              <a:rPr lang="en-US" sz="2000" i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“Is there a/an _____?”</a:t>
            </a:r>
            <a:r>
              <a:rPr lang="en-US" sz="200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sz="2000" i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“Yes, there is. / No, there isn’t</a:t>
            </a:r>
            <a:r>
              <a:rPr lang="en-US" sz="2000" i="1">
                <a:latin typeface="Times New Roman" pitchFamily="18" charset="0"/>
                <a:cs typeface="Times New Roman" pitchFamily="18" charset="0"/>
              </a:rPr>
              <a:t>.”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 to ask and answer questions about whether or not something is present. </a:t>
            </a:r>
          </a:p>
          <a:p>
            <a:r>
              <a:rPr lang="en-US" sz="200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Sing 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a song with the sentence structures </a:t>
            </a:r>
            <a:r>
              <a:rPr lang="en-US" sz="2000" i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“Is there a/an _____?”</a:t>
            </a:r>
            <a:r>
              <a:rPr lang="en-US" sz="200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sz="2000" i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“Yes, there is. / No, there isn’t.”</a:t>
            </a:r>
            <a:r>
              <a:rPr lang="en-US" sz="200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Competences.</a:t>
            </a:r>
            <a:endParaRPr lang="en-US" sz="20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>
                <a:latin typeface="Times New Roman" pitchFamily="18" charset="0"/>
                <a:cs typeface="Times New Roman" pitchFamily="18" charset="0"/>
              </a:rPr>
              <a:t>- Critical thinking and creativity: learn how to ask and answer questions about whether or not something is present correctly and fluently.</a:t>
            </a:r>
          </a:p>
          <a:p>
            <a:r>
              <a:rPr lang="en-US" sz="2000">
                <a:latin typeface="Times New Roman" pitchFamily="18" charset="0"/>
                <a:cs typeface="Times New Roman" pitchFamily="18" charset="0"/>
              </a:rPr>
              <a:t>- Communication and collaboration: work in pairs or groups to complete the learning tasks.</a:t>
            </a:r>
          </a:p>
          <a:p>
            <a:r>
              <a:rPr lang="en-US" sz="2000">
                <a:latin typeface="Times New Roman" pitchFamily="18" charset="0"/>
                <a:cs typeface="Times New Roman" pitchFamily="18" charset="0"/>
              </a:rPr>
              <a:t>- Self-control &amp; independent learning: perform speaking task.</a:t>
            </a:r>
          </a:p>
          <a:p>
            <a:r>
              <a:rPr 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Attributes.</a:t>
            </a:r>
            <a:endParaRPr lang="en-US" sz="20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>
                <a:latin typeface="Times New Roman" pitchFamily="18" charset="0"/>
                <a:cs typeface="Times New Roman" pitchFamily="18" charset="0"/>
              </a:rPr>
              <a:t>- Show their love for animals.</a:t>
            </a:r>
          </a:p>
          <a:p>
            <a:r>
              <a:rPr lang="en-US" sz="2000">
                <a:latin typeface="Times New Roman" pitchFamily="18" charset="0"/>
                <a:cs typeface="Times New Roman" pitchFamily="18" charset="0"/>
              </a:rPr>
              <a:t>- Raise awareness of caring for and protecting the animals.</a:t>
            </a:r>
          </a:p>
          <a:p>
            <a:r>
              <a:rPr lang="en-US" sz="2000">
                <a:latin typeface="Times New Roman" pitchFamily="18" charset="0"/>
                <a:cs typeface="Times New Roman" pitchFamily="18" charset="0"/>
              </a:rPr>
              <a:t>- Evaluate abilities and participate in appropriate tasks for themselves and their friends.</a:t>
            </a:r>
          </a:p>
          <a:p>
            <a:r>
              <a:rPr 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MATERIALS.</a:t>
            </a:r>
            <a:endParaRPr lang="en-US" sz="20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>
                <a:latin typeface="Times New Roman" pitchFamily="18" charset="0"/>
                <a:cs typeface="Times New Roman" pitchFamily="18" charset="0"/>
              </a:rPr>
              <a:t>- Pupil’s book: Page 28</a:t>
            </a:r>
          </a:p>
          <a:p>
            <a:r>
              <a:rPr lang="en-US" sz="2000">
                <a:latin typeface="Times New Roman" pitchFamily="18" charset="0"/>
                <a:cs typeface="Times New Roman" pitchFamily="18" charset="0"/>
              </a:rPr>
              <a:t>- Audio Tracks 33, 34</a:t>
            </a:r>
          </a:p>
          <a:p>
            <a:r>
              <a:rPr lang="en-US" sz="2000">
                <a:latin typeface="Times New Roman" pitchFamily="18" charset="0"/>
                <a:cs typeface="Times New Roman" pitchFamily="18" charset="0"/>
              </a:rPr>
              <a:t>- Teacher’s guide: Pages 48, 49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Flashcards</a:t>
            </a:r>
            <a:r>
              <a:rPr lang="en-US" sz="2000" i="1"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pictures and posters (Unit 6)</a:t>
            </a:r>
          </a:p>
          <a:p>
            <a:r>
              <a:rPr lang="en-US" sz="2000">
                <a:latin typeface="Times New Roman" pitchFamily="18" charset="0"/>
                <a:cs typeface="Times New Roman" pitchFamily="18" charset="0"/>
              </a:rPr>
              <a:t>- Computer, projector, …</a:t>
            </a:r>
          </a:p>
        </p:txBody>
      </p:sp>
    </p:spTree>
    <p:extLst>
      <p:ext uri="{BB962C8B-B14F-4D97-AF65-F5344CB8AC3E}">
        <p14:creationId xmlns:p14="http://schemas.microsoft.com/office/powerpoint/2010/main" val="28871714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4000">
              <a:srgbClr val="FFFF99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https://i.pinimg.com/originals/0f/de/20/0fde207520ff810731fbf1304482f99a.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389999" y="-2807420"/>
            <a:ext cx="7313713" cy="1253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90489" y="5504233"/>
            <a:ext cx="11440753" cy="135376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524000" y="5724570"/>
            <a:ext cx="10307242" cy="12351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endCxn id="3" idx="3"/>
          </p:cNvCxnSpPr>
          <p:nvPr/>
        </p:nvCxnSpPr>
        <p:spPr>
          <a:xfrm flipV="1">
            <a:off x="1524000" y="6181117"/>
            <a:ext cx="10307242" cy="21358"/>
          </a:xfrm>
          <a:prstGeom prst="line">
            <a:avLst/>
          </a:prstGeom>
          <a:ln w="57150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524000" y="6642970"/>
            <a:ext cx="10307242" cy="167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613764" y="5123146"/>
            <a:ext cx="0" cy="1734855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480147" y="5123146"/>
            <a:ext cx="0" cy="1734855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5461417" y="3760263"/>
            <a:ext cx="16105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rgbClr val="FF0000"/>
                </a:solidFill>
              </a:rPr>
              <a:t>pizza</a:t>
            </a:r>
          </a:p>
        </p:txBody>
      </p:sp>
      <p:pic>
        <p:nvPicPr>
          <p:cNvPr id="18" name="Tieng-yeah-tre-co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28093" y="2904821"/>
            <a:ext cx="609600" cy="609600"/>
          </a:xfrm>
          <a:prstGeom prst="rect">
            <a:avLst/>
          </a:prstGeom>
        </p:spPr>
      </p:pic>
      <p:pic>
        <p:nvPicPr>
          <p:cNvPr id="1028" name="Picture 4" descr="https://i.pinimg.com/originals/cb/33/e3/cb33e36ec3a7866ae23477bbf5c91feb.gif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489" y="372056"/>
            <a:ext cx="1064115" cy="1064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4191818" y="36943"/>
            <a:ext cx="4257705" cy="923330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A0E7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Listen and run</a:t>
            </a:r>
          </a:p>
        </p:txBody>
      </p:sp>
      <p:pic>
        <p:nvPicPr>
          <p:cNvPr id="1030" name="Picture 6" descr="https://i.pinimg.com/originals/14/c8/67/14c8670016b46f7a07e0f08560508f7a.gif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747" y="4389440"/>
            <a:ext cx="1591527" cy="1290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i.pinimg.com/originals/6a/0b/29/6a0b2923c90d19dbd6a2d8e01b53fcd1.gif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792" y="4411858"/>
            <a:ext cx="1536231" cy="1245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i.pinimg.com/originals/31/bf/af/31bfaf8bd6c32926084e1f36e912486b.gif"/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980" y="4552437"/>
            <a:ext cx="1445631" cy="1172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ttps://i.pinimg.com/564x/6f/9a/ef/6f9aef6262fa4077749bdcc3f1d2e967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496" b="89894" l="9929" r="89894">
                        <a14:foregroundMark x1="51773" y1="21809" x2="51064" y2="34929"/>
                        <a14:foregroundMark x1="63475" y1="25000" x2="65957" y2="308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920" y="5268154"/>
            <a:ext cx="2201257" cy="2201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ieng-ho-het-co-vu-vo-tay-cho-man-trinh-dien-ban-dem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28093" y="3586620"/>
            <a:ext cx="609600" cy="609600"/>
          </a:xfrm>
          <a:prstGeom prst="rect">
            <a:avLst/>
          </a:prstGeom>
        </p:spPr>
      </p:pic>
      <p:pic>
        <p:nvPicPr>
          <p:cNvPr id="1036" name="Picture 12" descr="https://i.pinimg.com/originals/36/77/7a/36777a0552c3b06bc2561da48028de2c.gif"/>
          <p:cNvPicPr>
            <a:picLocks noChangeAspect="1" noChangeArrowheads="1" noCrop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231" y="372056"/>
            <a:ext cx="1289011" cy="1289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zz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28093" y="2064055"/>
            <a:ext cx="609600" cy="609600"/>
          </a:xfrm>
          <a:prstGeom prst="rect">
            <a:avLst/>
          </a:prstGeom>
        </p:spPr>
      </p:pic>
      <p:pic>
        <p:nvPicPr>
          <p:cNvPr id="2054" name="Picture 6" descr="picture of pizza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540" y="1436171"/>
            <a:ext cx="3216320" cy="2347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384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24"/>
                            </p:stCondLst>
                            <p:childTnLst>
                              <p:par>
                                <p:cTn id="8" presetID="5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94444E-6 -3.7037E-6 C 0.00938 -0.00463 0.01476 -0.04768 0.05226 -0.05625 C 0.08924 -0.06481 0.12813 -0.05069 0.22535 -0.05185 C 0.32275 -0.05301 0.63611 -0.17939 0.63611 -0.06296 C 0.63611 0.02408 1.1257 -0.14282 1.1257 -0.05555 " pathEditMode="relative" rAng="0" ptsTypes="AAAAA">
                                      <p:cBhvr>
                                        <p:cTn id="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285" y="-56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29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41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2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4000">
              <a:srgbClr val="FFFF99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https://i.pinimg.com/originals/0f/de/20/0fde207520ff810731fbf1304482f99a.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09315" y="-2826739"/>
            <a:ext cx="7313713" cy="12569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90489" y="5504233"/>
            <a:ext cx="11588151" cy="136363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524000" y="5724570"/>
            <a:ext cx="10454640" cy="12351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endCxn id="3" idx="3"/>
          </p:cNvCxnSpPr>
          <p:nvPr/>
        </p:nvCxnSpPr>
        <p:spPr>
          <a:xfrm flipV="1">
            <a:off x="1524000" y="6186052"/>
            <a:ext cx="10454640" cy="16424"/>
          </a:xfrm>
          <a:prstGeom prst="line">
            <a:avLst/>
          </a:prstGeom>
          <a:ln w="57150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524000" y="6642970"/>
            <a:ext cx="10454640" cy="1691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613764" y="5123146"/>
            <a:ext cx="0" cy="1734855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480147" y="5123146"/>
            <a:ext cx="0" cy="1734855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5508319" y="3760263"/>
            <a:ext cx="15167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rgbClr val="FF0000"/>
                </a:solidFill>
              </a:rPr>
              <a:t>river</a:t>
            </a:r>
          </a:p>
        </p:txBody>
      </p:sp>
      <p:pic>
        <p:nvPicPr>
          <p:cNvPr id="18" name="Tieng-yeah-tre-co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28093" y="2904821"/>
            <a:ext cx="609600" cy="609600"/>
          </a:xfrm>
          <a:prstGeom prst="rect">
            <a:avLst/>
          </a:prstGeom>
        </p:spPr>
      </p:pic>
      <p:pic>
        <p:nvPicPr>
          <p:cNvPr id="1028" name="Picture 4" descr="https://i.pinimg.com/originals/cb/33/e3/cb33e36ec3a7866ae23477bbf5c91feb.gif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489" y="336673"/>
            <a:ext cx="1064115" cy="1064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4191818" y="-54599"/>
            <a:ext cx="4257705" cy="923330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A0E7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Listen and run</a:t>
            </a:r>
          </a:p>
        </p:txBody>
      </p:sp>
      <p:pic>
        <p:nvPicPr>
          <p:cNvPr id="1030" name="Picture 6" descr="https://i.pinimg.com/originals/14/c8/67/14c8670016b46f7a07e0f08560508f7a.gif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747" y="4389440"/>
            <a:ext cx="1591527" cy="1290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i.pinimg.com/originals/6a/0b/29/6a0b2923c90d19dbd6a2d8e01b53fcd1.gif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792" y="4411858"/>
            <a:ext cx="1536231" cy="1245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i.pinimg.com/originals/31/bf/af/31bfaf8bd6c32926084e1f36e912486b.gif"/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980" y="4552437"/>
            <a:ext cx="1445631" cy="1172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ttps://i.pinimg.com/564x/6f/9a/ef/6f9aef6262fa4077749bdcc3f1d2e967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496" b="89894" l="9929" r="89894">
                        <a14:foregroundMark x1="51773" y1="21809" x2="51064" y2="34929"/>
                        <a14:foregroundMark x1="63475" y1="25000" x2="65957" y2="308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920" y="5268154"/>
            <a:ext cx="2201257" cy="2201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ieng-ho-het-co-vu-vo-tay-cho-man-trinh-dien-ban-dem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28093" y="3586620"/>
            <a:ext cx="609600" cy="609600"/>
          </a:xfrm>
          <a:prstGeom prst="rect">
            <a:avLst/>
          </a:prstGeom>
        </p:spPr>
      </p:pic>
      <p:pic>
        <p:nvPicPr>
          <p:cNvPr id="1036" name="Picture 12" descr="https://i.pinimg.com/originals/36/77/7a/36777a0552c3b06bc2561da48028de2c.gif"/>
          <p:cNvPicPr>
            <a:picLocks noChangeAspect="1" noChangeArrowheads="1" noCrop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231" y="336673"/>
            <a:ext cx="1289011" cy="1289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ive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24236" y="2217837"/>
            <a:ext cx="401886" cy="401886"/>
          </a:xfrm>
          <a:prstGeom prst="rect">
            <a:avLst/>
          </a:prstGeom>
        </p:spPr>
      </p:pic>
      <p:pic>
        <p:nvPicPr>
          <p:cNvPr id="5122" name="Picture 2" descr="Empty Park Landscape Scene Stock Illustration - Download Image Now - River, Clip  Art, Tree - iStock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768" y="1059276"/>
            <a:ext cx="3843035" cy="2719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072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48"/>
                            </p:stCondLst>
                            <p:childTnLst>
                              <p:par>
                                <p:cTn id="8" presetID="5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94444E-6 -3.7037E-6 C 0.00938 -0.00463 0.01476 -0.04768 0.05226 -0.05625 C 0.08924 -0.06481 0.12813 -0.05069 0.22535 -0.05185 C 0.32275 -0.05301 0.63611 -0.17939 0.63611 -0.06296 C 0.63611 0.02408 1.1257 -0.14282 1.1257 -0.05555 " pathEditMode="relative" rAng="0" ptsTypes="AAAAA">
                                      <p:cBhvr>
                                        <p:cTn id="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285" y="-56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29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41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2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.pinimg.com/originals/44/74/94/447494fbed36e67e9d641521f3e4be0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m-thanh-chien-thang-www_tiengdong_com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18159" y="36878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62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Picture 4" descr="https://i.pinimg.com/564x/2f/4b/4b/2f4b4bd71441d70add37d07cc334316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67000" y="-2666998"/>
            <a:ext cx="6858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022AD247-FD75-4DBB-AA9F-46A0480B5D40}"/>
              </a:ext>
            </a:extLst>
          </p:cNvPr>
          <p:cNvGrpSpPr/>
          <p:nvPr/>
        </p:nvGrpSpPr>
        <p:grpSpPr>
          <a:xfrm>
            <a:off x="5190450" y="3539456"/>
            <a:ext cx="1736692" cy="1736692"/>
            <a:chOff x="5135032" y="3669463"/>
            <a:chExt cx="2315589" cy="2315589"/>
          </a:xfrm>
        </p:grpSpPr>
        <p:sp>
          <p:nvSpPr>
            <p:cNvPr id="171" name="Oval 170">
              <a:extLst>
                <a:ext uri="{FF2B5EF4-FFF2-40B4-BE49-F238E27FC236}">
                  <a16:creationId xmlns:a16="http://schemas.microsoft.com/office/drawing/2014/main" xmlns="" id="{C8DBF40F-6CEF-48B0-9663-6788A74B187E}"/>
                </a:ext>
              </a:extLst>
            </p:cNvPr>
            <p:cNvSpPr/>
            <p:nvPr/>
          </p:nvSpPr>
          <p:spPr>
            <a:xfrm>
              <a:off x="5135032" y="3669463"/>
              <a:ext cx="2315589" cy="2315589"/>
            </a:xfrm>
            <a:prstGeom prst="ellipse">
              <a:avLst/>
            </a:prstGeom>
            <a:solidFill>
              <a:srgbClr val="C00000"/>
            </a:solidFill>
            <a:ln w="76200">
              <a:solidFill>
                <a:srgbClr val="FFFF00"/>
              </a:solidFill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GB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172" name="Picture 171" descr="A close up of a hand&#10;&#10;Description automatically generated">
              <a:extLst>
                <a:ext uri="{FF2B5EF4-FFF2-40B4-BE49-F238E27FC236}">
                  <a16:creationId xmlns:a16="http://schemas.microsoft.com/office/drawing/2014/main" xmlns="" id="{6CAD0354-672E-4F01-BEFA-528E415C9B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2928040">
              <a:off x="5881860" y="4833382"/>
              <a:ext cx="354330" cy="923925"/>
            </a:xfrm>
            <a:prstGeom prst="rect">
              <a:avLst/>
            </a:prstGeom>
            <a:effectLst>
              <a:glow rad="63500">
                <a:schemeClr val="accent4">
                  <a:lumMod val="20000"/>
                  <a:lumOff val="80000"/>
                  <a:alpha val="40000"/>
                </a:schemeClr>
              </a:glow>
            </a:effectLst>
          </p:spPr>
        </p:pic>
        <p:pic>
          <p:nvPicPr>
            <p:cNvPr id="173" name="Picture 172" descr="A close up of a hand&#10;&#10;Description automatically generated">
              <a:extLst>
                <a:ext uri="{FF2B5EF4-FFF2-40B4-BE49-F238E27FC236}">
                  <a16:creationId xmlns:a16="http://schemas.microsoft.com/office/drawing/2014/main" xmlns="" id="{4C2825C0-1497-4C79-B9DF-1ACEF26F65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9265304">
              <a:off x="5808711" y="3876167"/>
              <a:ext cx="407670" cy="952500"/>
            </a:xfrm>
            <a:prstGeom prst="rect">
              <a:avLst/>
            </a:prstGeom>
            <a:effectLst>
              <a:glow rad="63500">
                <a:schemeClr val="accent4">
                  <a:lumMod val="20000"/>
                  <a:lumOff val="80000"/>
                  <a:alpha val="40000"/>
                </a:schemeClr>
              </a:glow>
            </a:effectLst>
          </p:spPr>
        </p:pic>
        <p:pic>
          <p:nvPicPr>
            <p:cNvPr id="174" name="Picture 173" descr="A close up of a hand&#10;&#10;Description automatically generated">
              <a:extLst>
                <a:ext uri="{FF2B5EF4-FFF2-40B4-BE49-F238E27FC236}">
                  <a16:creationId xmlns:a16="http://schemas.microsoft.com/office/drawing/2014/main" xmlns="" id="{FD26E529-077D-4022-A566-E19E85745F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5400000">
              <a:off x="6652686" y="4406823"/>
              <a:ext cx="409575" cy="805815"/>
            </a:xfrm>
            <a:prstGeom prst="rect">
              <a:avLst/>
            </a:prstGeom>
            <a:effectLst>
              <a:glow rad="63500">
                <a:schemeClr val="accent4">
                  <a:lumMod val="20000"/>
                  <a:lumOff val="80000"/>
                  <a:alpha val="40000"/>
                </a:schemeClr>
              </a:glow>
            </a:effectLst>
          </p:spPr>
        </p:pic>
        <p:sp>
          <p:nvSpPr>
            <p:cNvPr id="175" name="Oval 174">
              <a:extLst>
                <a:ext uri="{FF2B5EF4-FFF2-40B4-BE49-F238E27FC236}">
                  <a16:creationId xmlns:a16="http://schemas.microsoft.com/office/drawing/2014/main" xmlns="" id="{129B2218-6606-444D-8C85-74A4B9B3D063}"/>
                </a:ext>
              </a:extLst>
            </p:cNvPr>
            <p:cNvSpPr/>
            <p:nvPr/>
          </p:nvSpPr>
          <p:spPr>
            <a:xfrm>
              <a:off x="6149670" y="4647246"/>
              <a:ext cx="381953" cy="381953"/>
            </a:xfrm>
            <a:prstGeom prst="ellipse">
              <a:avLst/>
            </a:prstGeom>
            <a:solidFill>
              <a:srgbClr val="9A7500"/>
            </a:solidFill>
            <a:ln w="76200">
              <a:solidFill>
                <a:srgbClr val="FFFF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34290" rIns="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/>
              <a:endParaRPr lang="en-GB" sz="4500" b="1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706C8165-45A4-4DBF-BDF5-002B6C441D36}"/>
              </a:ext>
            </a:extLst>
          </p:cNvPr>
          <p:cNvGrpSpPr/>
          <p:nvPr/>
        </p:nvGrpSpPr>
        <p:grpSpPr>
          <a:xfrm>
            <a:off x="6896573" y="1818877"/>
            <a:ext cx="6658456" cy="1742396"/>
            <a:chOff x="6096000" y="302522"/>
            <a:chExt cx="7210562" cy="1829435"/>
          </a:xfrm>
          <a:effectLst>
            <a:glow rad="101600">
              <a:schemeClr val="accent2">
                <a:lumMod val="50000"/>
                <a:alpha val="60000"/>
              </a:schemeClr>
            </a:glow>
          </a:effectLst>
        </p:grpSpPr>
        <p:pic>
          <p:nvPicPr>
            <p:cNvPr id="14" name="Picture 13" descr="A close up of a hand&#10;&#10;Description automatically generated">
              <a:extLst>
                <a:ext uri="{FF2B5EF4-FFF2-40B4-BE49-F238E27FC236}">
                  <a16:creationId xmlns:a16="http://schemas.microsoft.com/office/drawing/2014/main" xmlns="" id="{86B42ED7-253B-470C-B71E-437F8D7C31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200000" flipH="1">
              <a:off x="6980936" y="-582414"/>
              <a:ext cx="1829435" cy="3599307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2209D566-AEE9-4E51-BDEF-78541018DA5B}"/>
                </a:ext>
              </a:extLst>
            </p:cNvPr>
            <p:cNvSpPr/>
            <p:nvPr/>
          </p:nvSpPr>
          <p:spPr>
            <a:xfrm>
              <a:off x="9712258" y="302522"/>
              <a:ext cx="3594304" cy="1820926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GB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1E71741-F94A-438D-BF9D-B66407B76B2C}"/>
              </a:ext>
            </a:extLst>
          </p:cNvPr>
          <p:cNvGrpSpPr/>
          <p:nvPr/>
        </p:nvGrpSpPr>
        <p:grpSpPr>
          <a:xfrm>
            <a:off x="-1624577" y="1703926"/>
            <a:ext cx="7101614" cy="1855991"/>
            <a:chOff x="-382747" y="524756"/>
            <a:chExt cx="7196112" cy="1829435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</p:grpSpPr>
        <p:pic>
          <p:nvPicPr>
            <p:cNvPr id="17" name="Picture 16" descr="A close up of a hand&#10;&#10;Description automatically generated">
              <a:extLst>
                <a:ext uri="{FF2B5EF4-FFF2-40B4-BE49-F238E27FC236}">
                  <a16:creationId xmlns:a16="http://schemas.microsoft.com/office/drawing/2014/main" xmlns="" id="{595A41DE-5DED-4B23-B671-F68AEA04AF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5400000">
              <a:off x="4098994" y="-360180"/>
              <a:ext cx="1829435" cy="3599307"/>
            </a:xfrm>
            <a:prstGeom prst="rect">
              <a:avLst/>
            </a:prstGeom>
            <a:effectLst>
              <a:glow rad="228600">
                <a:schemeClr val="accent1">
                  <a:lumMod val="75000"/>
                  <a:alpha val="40000"/>
                </a:schemeClr>
              </a:glow>
            </a:effectLst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F594C5CC-CF8E-473E-BA22-5DF228427B83}"/>
                </a:ext>
              </a:extLst>
            </p:cNvPr>
            <p:cNvSpPr/>
            <p:nvPr/>
          </p:nvSpPr>
          <p:spPr>
            <a:xfrm>
              <a:off x="-382747" y="529010"/>
              <a:ext cx="3594304" cy="1820926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GB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8" name="Picture 7" descr="A close up of a hand&#10;&#10;Description automatically generated">
            <a:extLst>
              <a:ext uri="{FF2B5EF4-FFF2-40B4-BE49-F238E27FC236}">
                <a16:creationId xmlns:a16="http://schemas.microsoft.com/office/drawing/2014/main" xmlns="" id="{839F8AA6-5592-4FBF-BAF1-10739E12701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 flipH="1">
            <a:off x="7521725" y="838081"/>
            <a:ext cx="1541831" cy="4020367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3" name="Picture 12" descr="A close up of a hand&#10;&#10;Description automatically generated">
            <a:extLst>
              <a:ext uri="{FF2B5EF4-FFF2-40B4-BE49-F238E27FC236}">
                <a16:creationId xmlns:a16="http://schemas.microsoft.com/office/drawing/2014/main" xmlns="" id="{4E720FC2-412F-4E1D-915D-E436078C133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 flipH="1">
            <a:off x="7295530" y="727295"/>
            <a:ext cx="1773935" cy="4144707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5" name="Picture 14" descr="A close up of a hand&#10;&#10;Description automatically generated">
            <a:extLst>
              <a:ext uri="{FF2B5EF4-FFF2-40B4-BE49-F238E27FC236}">
                <a16:creationId xmlns:a16="http://schemas.microsoft.com/office/drawing/2014/main" xmlns="" id="{09648731-2631-49E4-8784-970D013F3D1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208274" y="680522"/>
            <a:ext cx="1613150" cy="4206332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6" name="Picture 15" descr="A close up of a hand&#10;&#10;Description automatically generated">
            <a:extLst>
              <a:ext uri="{FF2B5EF4-FFF2-40B4-BE49-F238E27FC236}">
                <a16:creationId xmlns:a16="http://schemas.microsoft.com/office/drawing/2014/main" xmlns="" id="{56A56E79-CEA5-4251-A160-F52530C468F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144774" y="592640"/>
            <a:ext cx="1855990" cy="4336425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6" name="Picture 25" descr="A close up of a hand&#10;&#10;Description automatically generated">
            <a:extLst>
              <a:ext uri="{FF2B5EF4-FFF2-40B4-BE49-F238E27FC236}">
                <a16:creationId xmlns:a16="http://schemas.microsoft.com/office/drawing/2014/main" xmlns="" id="{187612B8-29BD-4261-BB23-DCB7C9201E9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774579" y="818255"/>
            <a:ext cx="1928572" cy="3668615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9" name="Picture 28" descr="A close up of a hand&#10;&#10;Description automatically generated">
            <a:extLst>
              <a:ext uri="{FF2B5EF4-FFF2-40B4-BE49-F238E27FC236}">
                <a16:creationId xmlns:a16="http://schemas.microsoft.com/office/drawing/2014/main" xmlns="" id="{D0ED170A-96BC-435D-A265-498B31C1513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 flipH="1">
            <a:off x="7644113" y="956523"/>
            <a:ext cx="1816637" cy="3462689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42" name="Oval 41 start">
            <a:extLst>
              <a:ext uri="{FF2B5EF4-FFF2-40B4-BE49-F238E27FC236}">
                <a16:creationId xmlns:a16="http://schemas.microsoft.com/office/drawing/2014/main" xmlns="" id="{D4DD3C20-E8E4-4AB7-9ECF-D4C192DBFB1D}"/>
              </a:ext>
            </a:extLst>
          </p:cNvPr>
          <p:cNvSpPr/>
          <p:nvPr/>
        </p:nvSpPr>
        <p:spPr>
          <a:xfrm>
            <a:off x="5585279" y="1369060"/>
            <a:ext cx="1014199" cy="531632"/>
          </a:xfrm>
          <a:prstGeom prst="ellipse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r>
              <a:rPr lang="en-GB" sz="1350" b="1" dirty="0">
                <a:solidFill>
                  <a:prstClr val="white"/>
                </a:solidFill>
                <a:latin typeface="IguanaLover BTN" panose="020B0604020102040201" pitchFamily="34" charset="0"/>
              </a:rPr>
              <a:t>START</a:t>
            </a: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xmlns="" id="{5493D550-7C0F-4890-B409-F68FB10362A3}"/>
              </a:ext>
            </a:extLst>
          </p:cNvPr>
          <p:cNvSpPr/>
          <p:nvPr/>
        </p:nvSpPr>
        <p:spPr>
          <a:xfrm>
            <a:off x="2771876" y="984430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/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20</a:t>
            </a:r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xmlns="" id="{1E30DE14-000A-4676-BB20-DABD76D69FD0}"/>
              </a:ext>
            </a:extLst>
          </p:cNvPr>
          <p:cNvSpPr/>
          <p:nvPr/>
        </p:nvSpPr>
        <p:spPr>
          <a:xfrm>
            <a:off x="2771876" y="984430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/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19</a:t>
            </a:r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xmlns="" id="{256CF8E8-6016-4B33-A5FC-AD3376BB572E}"/>
              </a:ext>
            </a:extLst>
          </p:cNvPr>
          <p:cNvSpPr/>
          <p:nvPr/>
        </p:nvSpPr>
        <p:spPr>
          <a:xfrm>
            <a:off x="2771876" y="984430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/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18</a:t>
            </a:r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xmlns="" id="{94A81F7B-79EB-42CC-A864-618A4C809CBC}"/>
              </a:ext>
            </a:extLst>
          </p:cNvPr>
          <p:cNvSpPr/>
          <p:nvPr/>
        </p:nvSpPr>
        <p:spPr>
          <a:xfrm>
            <a:off x="2771876" y="984430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/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17</a:t>
            </a:r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xmlns="" id="{BBCB1099-A4D0-4213-A48D-453BAE4F2283}"/>
              </a:ext>
            </a:extLst>
          </p:cNvPr>
          <p:cNvSpPr/>
          <p:nvPr/>
        </p:nvSpPr>
        <p:spPr>
          <a:xfrm>
            <a:off x="2771876" y="984430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/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16</a:t>
            </a:r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xmlns="" id="{C88D9F82-755D-468A-BB91-487AF7312B12}"/>
              </a:ext>
            </a:extLst>
          </p:cNvPr>
          <p:cNvSpPr/>
          <p:nvPr/>
        </p:nvSpPr>
        <p:spPr>
          <a:xfrm>
            <a:off x="2771876" y="984430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/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15</a:t>
            </a:r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xmlns="" id="{165F2FF0-1010-4646-8A54-E9330DE3D510}"/>
              </a:ext>
            </a:extLst>
          </p:cNvPr>
          <p:cNvSpPr/>
          <p:nvPr/>
        </p:nvSpPr>
        <p:spPr>
          <a:xfrm>
            <a:off x="2771876" y="984430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/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14</a:t>
            </a:r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xmlns="" id="{7ACA413E-997D-495F-B961-41C3EA7137F9}"/>
              </a:ext>
            </a:extLst>
          </p:cNvPr>
          <p:cNvSpPr/>
          <p:nvPr/>
        </p:nvSpPr>
        <p:spPr>
          <a:xfrm>
            <a:off x="2771876" y="984430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/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13</a:t>
            </a:r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xmlns="" id="{A5041B9E-399B-4520-AABB-6472B5CCC877}"/>
              </a:ext>
            </a:extLst>
          </p:cNvPr>
          <p:cNvSpPr/>
          <p:nvPr/>
        </p:nvSpPr>
        <p:spPr>
          <a:xfrm>
            <a:off x="2771876" y="984430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/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12</a:t>
            </a:r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xmlns="" id="{8413227D-F08E-4193-AE4B-48A9C589F87C}"/>
              </a:ext>
            </a:extLst>
          </p:cNvPr>
          <p:cNvSpPr/>
          <p:nvPr/>
        </p:nvSpPr>
        <p:spPr>
          <a:xfrm>
            <a:off x="2771876" y="984430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/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11</a:t>
            </a:r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xmlns="" id="{07BA3BB1-6210-4247-B67E-9154A9B7EE8E}"/>
              </a:ext>
            </a:extLst>
          </p:cNvPr>
          <p:cNvSpPr/>
          <p:nvPr/>
        </p:nvSpPr>
        <p:spPr>
          <a:xfrm>
            <a:off x="2771876" y="984430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/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10</a:t>
            </a:r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xmlns="" id="{1CCA7996-CBB5-4D13-B384-E40EF2B280CA}"/>
              </a:ext>
            </a:extLst>
          </p:cNvPr>
          <p:cNvSpPr/>
          <p:nvPr/>
        </p:nvSpPr>
        <p:spPr>
          <a:xfrm>
            <a:off x="2771876" y="984430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/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9</a:t>
            </a:r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xmlns="" id="{C8159CE2-C6E7-49AE-8CCA-ECF5932F7B4D}"/>
              </a:ext>
            </a:extLst>
          </p:cNvPr>
          <p:cNvSpPr/>
          <p:nvPr/>
        </p:nvSpPr>
        <p:spPr>
          <a:xfrm>
            <a:off x="2771876" y="984430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/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8</a:t>
            </a:r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xmlns="" id="{045D3A95-72C6-4DD9-8C95-48EAECE6C893}"/>
              </a:ext>
            </a:extLst>
          </p:cNvPr>
          <p:cNvSpPr/>
          <p:nvPr/>
        </p:nvSpPr>
        <p:spPr>
          <a:xfrm>
            <a:off x="2771876" y="984430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/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7</a:t>
            </a:r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xmlns="" id="{82BB9916-DA80-4286-84E6-1345FB086F27}"/>
              </a:ext>
            </a:extLst>
          </p:cNvPr>
          <p:cNvSpPr/>
          <p:nvPr/>
        </p:nvSpPr>
        <p:spPr>
          <a:xfrm>
            <a:off x="2771876" y="984430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/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xmlns="" id="{77EB9878-EBD6-4490-97E4-3ACABC8C0A37}"/>
              </a:ext>
            </a:extLst>
          </p:cNvPr>
          <p:cNvSpPr/>
          <p:nvPr/>
        </p:nvSpPr>
        <p:spPr>
          <a:xfrm>
            <a:off x="2771876" y="984430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/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xmlns="" id="{78ECC007-E538-46DD-BA23-F8984513CB53}"/>
              </a:ext>
            </a:extLst>
          </p:cNvPr>
          <p:cNvSpPr/>
          <p:nvPr/>
        </p:nvSpPr>
        <p:spPr>
          <a:xfrm>
            <a:off x="2771876" y="984430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/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xmlns="" id="{DFE50793-1A35-40AC-B840-C765FCC7B686}"/>
              </a:ext>
            </a:extLst>
          </p:cNvPr>
          <p:cNvSpPr/>
          <p:nvPr/>
        </p:nvSpPr>
        <p:spPr>
          <a:xfrm>
            <a:off x="2771876" y="984430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/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xmlns="" id="{CEE058B2-C8C9-46C9-A548-BED2E1FE3D82}"/>
              </a:ext>
            </a:extLst>
          </p:cNvPr>
          <p:cNvSpPr/>
          <p:nvPr/>
        </p:nvSpPr>
        <p:spPr>
          <a:xfrm>
            <a:off x="2771876" y="984430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/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xmlns="" id="{1AC68367-2FBE-4034-86EB-5D2C14DE5D65}"/>
              </a:ext>
            </a:extLst>
          </p:cNvPr>
          <p:cNvSpPr/>
          <p:nvPr/>
        </p:nvSpPr>
        <p:spPr>
          <a:xfrm>
            <a:off x="2771876" y="984430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/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xmlns="" id="{51215F7F-52BA-499A-A846-4428567C3CDC}"/>
              </a:ext>
            </a:extLst>
          </p:cNvPr>
          <p:cNvSpPr/>
          <p:nvPr/>
        </p:nvSpPr>
        <p:spPr>
          <a:xfrm>
            <a:off x="2771876" y="984430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/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0</a:t>
            </a:r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xmlns="" id="{DC7A6285-B35B-4DEC-B87D-B1B9606A14C8}"/>
              </a:ext>
            </a:extLst>
          </p:cNvPr>
          <p:cNvSpPr/>
          <p:nvPr/>
        </p:nvSpPr>
        <p:spPr>
          <a:xfrm>
            <a:off x="8625800" y="9844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/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20</a:t>
            </a:r>
          </a:p>
        </p:txBody>
      </p:sp>
      <p:sp>
        <p:nvSpPr>
          <p:cNvPr id="129" name="Oval 128">
            <a:extLst>
              <a:ext uri="{FF2B5EF4-FFF2-40B4-BE49-F238E27FC236}">
                <a16:creationId xmlns:a16="http://schemas.microsoft.com/office/drawing/2014/main" xmlns="" id="{1346F508-967B-41D8-A1A0-2B5C463E75EB}"/>
              </a:ext>
            </a:extLst>
          </p:cNvPr>
          <p:cNvSpPr/>
          <p:nvPr/>
        </p:nvSpPr>
        <p:spPr>
          <a:xfrm>
            <a:off x="8625800" y="9844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/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19</a:t>
            </a:r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xmlns="" id="{C84ACA89-0C10-4191-84E2-E808EE3EA2F6}"/>
              </a:ext>
            </a:extLst>
          </p:cNvPr>
          <p:cNvSpPr/>
          <p:nvPr/>
        </p:nvSpPr>
        <p:spPr>
          <a:xfrm>
            <a:off x="8625800" y="9844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/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18</a:t>
            </a:r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xmlns="" id="{8D95ACC1-5CEA-497D-8D83-CF509FEF14E3}"/>
              </a:ext>
            </a:extLst>
          </p:cNvPr>
          <p:cNvSpPr/>
          <p:nvPr/>
        </p:nvSpPr>
        <p:spPr>
          <a:xfrm>
            <a:off x="8625800" y="9844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/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17</a:t>
            </a:r>
          </a:p>
        </p:txBody>
      </p:sp>
      <p:sp>
        <p:nvSpPr>
          <p:cNvPr id="132" name="Oval 131">
            <a:extLst>
              <a:ext uri="{FF2B5EF4-FFF2-40B4-BE49-F238E27FC236}">
                <a16:creationId xmlns:a16="http://schemas.microsoft.com/office/drawing/2014/main" xmlns="" id="{9FFBD92D-12A7-4525-B161-94B9B3385015}"/>
              </a:ext>
            </a:extLst>
          </p:cNvPr>
          <p:cNvSpPr/>
          <p:nvPr/>
        </p:nvSpPr>
        <p:spPr>
          <a:xfrm>
            <a:off x="8625800" y="9844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/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16</a:t>
            </a:r>
          </a:p>
        </p:txBody>
      </p:sp>
      <p:sp>
        <p:nvSpPr>
          <p:cNvPr id="133" name="Oval 132">
            <a:extLst>
              <a:ext uri="{FF2B5EF4-FFF2-40B4-BE49-F238E27FC236}">
                <a16:creationId xmlns:a16="http://schemas.microsoft.com/office/drawing/2014/main" xmlns="" id="{166CF66D-DB63-4524-A389-23DA574A1409}"/>
              </a:ext>
            </a:extLst>
          </p:cNvPr>
          <p:cNvSpPr/>
          <p:nvPr/>
        </p:nvSpPr>
        <p:spPr>
          <a:xfrm>
            <a:off x="8625800" y="9844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/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15</a:t>
            </a:r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xmlns="" id="{B7BA329A-74CE-4EC4-B86B-E09736BC4A04}"/>
              </a:ext>
            </a:extLst>
          </p:cNvPr>
          <p:cNvSpPr/>
          <p:nvPr/>
        </p:nvSpPr>
        <p:spPr>
          <a:xfrm>
            <a:off x="8625800" y="9844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/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14</a:t>
            </a:r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xmlns="" id="{6A8F7BE0-AF92-4127-9288-4D3CD3F8F471}"/>
              </a:ext>
            </a:extLst>
          </p:cNvPr>
          <p:cNvSpPr/>
          <p:nvPr/>
        </p:nvSpPr>
        <p:spPr>
          <a:xfrm>
            <a:off x="8625800" y="9844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/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13</a:t>
            </a:r>
          </a:p>
        </p:txBody>
      </p:sp>
      <p:sp>
        <p:nvSpPr>
          <p:cNvPr id="136" name="Oval 135">
            <a:extLst>
              <a:ext uri="{FF2B5EF4-FFF2-40B4-BE49-F238E27FC236}">
                <a16:creationId xmlns:a16="http://schemas.microsoft.com/office/drawing/2014/main" xmlns="" id="{88522539-69CE-41F8-AEDD-C00004FBF9B4}"/>
              </a:ext>
            </a:extLst>
          </p:cNvPr>
          <p:cNvSpPr/>
          <p:nvPr/>
        </p:nvSpPr>
        <p:spPr>
          <a:xfrm>
            <a:off x="8625800" y="9844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/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12</a:t>
            </a:r>
          </a:p>
        </p:txBody>
      </p:sp>
      <p:sp>
        <p:nvSpPr>
          <p:cNvPr id="137" name="Oval 136">
            <a:extLst>
              <a:ext uri="{FF2B5EF4-FFF2-40B4-BE49-F238E27FC236}">
                <a16:creationId xmlns:a16="http://schemas.microsoft.com/office/drawing/2014/main" xmlns="" id="{F81EDC47-13AA-4F57-90B7-02AFAA490328}"/>
              </a:ext>
            </a:extLst>
          </p:cNvPr>
          <p:cNvSpPr/>
          <p:nvPr/>
        </p:nvSpPr>
        <p:spPr>
          <a:xfrm>
            <a:off x="8625800" y="9844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/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11</a:t>
            </a:r>
          </a:p>
        </p:txBody>
      </p:sp>
      <p:sp>
        <p:nvSpPr>
          <p:cNvPr id="138" name="Oval 137">
            <a:extLst>
              <a:ext uri="{FF2B5EF4-FFF2-40B4-BE49-F238E27FC236}">
                <a16:creationId xmlns:a16="http://schemas.microsoft.com/office/drawing/2014/main" xmlns="" id="{3C28953D-49F4-4368-8C42-B1F1E0AE1090}"/>
              </a:ext>
            </a:extLst>
          </p:cNvPr>
          <p:cNvSpPr/>
          <p:nvPr/>
        </p:nvSpPr>
        <p:spPr>
          <a:xfrm>
            <a:off x="8625800" y="9844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/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10</a:t>
            </a:r>
          </a:p>
        </p:txBody>
      </p:sp>
      <p:sp>
        <p:nvSpPr>
          <p:cNvPr id="139" name="Oval 138">
            <a:extLst>
              <a:ext uri="{FF2B5EF4-FFF2-40B4-BE49-F238E27FC236}">
                <a16:creationId xmlns:a16="http://schemas.microsoft.com/office/drawing/2014/main" xmlns="" id="{EAB7938B-BAA2-42BC-B2E4-86E96C4DE397}"/>
              </a:ext>
            </a:extLst>
          </p:cNvPr>
          <p:cNvSpPr/>
          <p:nvPr/>
        </p:nvSpPr>
        <p:spPr>
          <a:xfrm>
            <a:off x="8625800" y="9844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/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9</a:t>
            </a:r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xmlns="" id="{938C8A68-F3BA-4C9E-A775-4EB67F87E100}"/>
              </a:ext>
            </a:extLst>
          </p:cNvPr>
          <p:cNvSpPr/>
          <p:nvPr/>
        </p:nvSpPr>
        <p:spPr>
          <a:xfrm>
            <a:off x="8625800" y="9844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/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8</a:t>
            </a:r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xmlns="" id="{A2E79272-B310-4448-96AE-AE107FBA8A37}"/>
              </a:ext>
            </a:extLst>
          </p:cNvPr>
          <p:cNvSpPr/>
          <p:nvPr/>
        </p:nvSpPr>
        <p:spPr>
          <a:xfrm>
            <a:off x="8625800" y="9844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/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7</a:t>
            </a:r>
          </a:p>
        </p:txBody>
      </p:sp>
      <p:sp>
        <p:nvSpPr>
          <p:cNvPr id="142" name="Oval 141">
            <a:extLst>
              <a:ext uri="{FF2B5EF4-FFF2-40B4-BE49-F238E27FC236}">
                <a16:creationId xmlns:a16="http://schemas.microsoft.com/office/drawing/2014/main" xmlns="" id="{31CBAC8D-C2AD-433D-A129-2ABF322FC7D8}"/>
              </a:ext>
            </a:extLst>
          </p:cNvPr>
          <p:cNvSpPr/>
          <p:nvPr/>
        </p:nvSpPr>
        <p:spPr>
          <a:xfrm>
            <a:off x="8625800" y="9844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/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xmlns="" id="{F675831F-CE28-4CCE-9CE3-6C97DB9EFE97}"/>
              </a:ext>
            </a:extLst>
          </p:cNvPr>
          <p:cNvSpPr/>
          <p:nvPr/>
        </p:nvSpPr>
        <p:spPr>
          <a:xfrm>
            <a:off x="8625800" y="9844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/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144" name="Oval 143">
            <a:extLst>
              <a:ext uri="{FF2B5EF4-FFF2-40B4-BE49-F238E27FC236}">
                <a16:creationId xmlns:a16="http://schemas.microsoft.com/office/drawing/2014/main" xmlns="" id="{734E4779-B7F6-4970-8AE5-08013AFD872D}"/>
              </a:ext>
            </a:extLst>
          </p:cNvPr>
          <p:cNvSpPr/>
          <p:nvPr/>
        </p:nvSpPr>
        <p:spPr>
          <a:xfrm>
            <a:off x="8625800" y="9844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/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145" name="Oval 144">
            <a:extLst>
              <a:ext uri="{FF2B5EF4-FFF2-40B4-BE49-F238E27FC236}">
                <a16:creationId xmlns:a16="http://schemas.microsoft.com/office/drawing/2014/main" xmlns="" id="{77B8DD87-C42A-43AB-82FA-3D9303DA3B0B}"/>
              </a:ext>
            </a:extLst>
          </p:cNvPr>
          <p:cNvSpPr/>
          <p:nvPr/>
        </p:nvSpPr>
        <p:spPr>
          <a:xfrm>
            <a:off x="8625800" y="9844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/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146" name="Oval 145">
            <a:extLst>
              <a:ext uri="{FF2B5EF4-FFF2-40B4-BE49-F238E27FC236}">
                <a16:creationId xmlns:a16="http://schemas.microsoft.com/office/drawing/2014/main" xmlns="" id="{9B2C9A1B-6739-4F9F-8D90-85C5A41155F6}"/>
              </a:ext>
            </a:extLst>
          </p:cNvPr>
          <p:cNvSpPr/>
          <p:nvPr/>
        </p:nvSpPr>
        <p:spPr>
          <a:xfrm>
            <a:off x="8625800" y="9844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/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147" name="Oval 146">
            <a:extLst>
              <a:ext uri="{FF2B5EF4-FFF2-40B4-BE49-F238E27FC236}">
                <a16:creationId xmlns:a16="http://schemas.microsoft.com/office/drawing/2014/main" xmlns="" id="{AFF70394-4837-4167-87E4-773DAA0F6506}"/>
              </a:ext>
            </a:extLst>
          </p:cNvPr>
          <p:cNvSpPr/>
          <p:nvPr/>
        </p:nvSpPr>
        <p:spPr>
          <a:xfrm>
            <a:off x="8625800" y="9844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/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148" name="Oval 147">
            <a:extLst>
              <a:ext uri="{FF2B5EF4-FFF2-40B4-BE49-F238E27FC236}">
                <a16:creationId xmlns:a16="http://schemas.microsoft.com/office/drawing/2014/main" xmlns="" id="{F1BD514B-D652-4DBB-BC87-C59C1C5AC15C}"/>
              </a:ext>
            </a:extLst>
          </p:cNvPr>
          <p:cNvSpPr/>
          <p:nvPr/>
        </p:nvSpPr>
        <p:spPr>
          <a:xfrm>
            <a:off x="8625800" y="9844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/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0</a:t>
            </a: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xmlns="" id="{9C1C5A03-FD13-421F-BC49-4758160ECD63}"/>
              </a:ext>
            </a:extLst>
          </p:cNvPr>
          <p:cNvGrpSpPr>
            <a:grpSpLocks noChangeAspect="1"/>
          </p:cNvGrpSpPr>
          <p:nvPr/>
        </p:nvGrpSpPr>
        <p:grpSpPr>
          <a:xfrm>
            <a:off x="5191566" y="3617150"/>
            <a:ext cx="1728000" cy="1728000"/>
            <a:chOff x="4912918" y="2963818"/>
            <a:chExt cx="1080000" cy="1080000"/>
          </a:xfrm>
          <a:solidFill>
            <a:srgbClr val="FBE5D6">
              <a:alpha val="1176"/>
            </a:srgbClr>
          </a:solidFill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xmlns="" id="{D8A1D4EC-A62D-4BBD-99BC-AB63BCF60915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xmlns="" id="{381D7163-6AB1-48ED-AE91-742A6E6A0BD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xmlns="" id="{D1A20564-8367-42FC-B0AD-0A42163FB1A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xmlns="" id="{F2A0BBA7-ACDF-42EB-A192-25F5A4095483}"/>
              </a:ext>
            </a:extLst>
          </p:cNvPr>
          <p:cNvGrpSpPr>
            <a:grpSpLocks noChangeAspect="1"/>
          </p:cNvGrpSpPr>
          <p:nvPr/>
        </p:nvGrpSpPr>
        <p:grpSpPr>
          <a:xfrm rot="18000000">
            <a:off x="5262071" y="3572284"/>
            <a:ext cx="1728000" cy="1728000"/>
            <a:chOff x="4912918" y="2963818"/>
            <a:chExt cx="1080000" cy="1080000"/>
          </a:xfrm>
          <a:solidFill>
            <a:srgbClr val="FBE5D6">
              <a:alpha val="1176"/>
            </a:srgbClr>
          </a:solidFill>
        </p:grpSpPr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xmlns="" id="{905C3B5A-C301-4582-983F-498FA65EEEED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xmlns="" id="{FECE8FE9-D76A-48DE-AE47-18C342E5202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xmlns="" id="{78747494-DD0D-49AF-B742-6A9BC436C71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xmlns="" id="{D6F3A7E9-CBD9-469A-BBCA-868A6A8FA41B}"/>
              </a:ext>
            </a:extLst>
          </p:cNvPr>
          <p:cNvGrpSpPr>
            <a:grpSpLocks noChangeAspect="1"/>
          </p:cNvGrpSpPr>
          <p:nvPr/>
        </p:nvGrpSpPr>
        <p:grpSpPr>
          <a:xfrm rot="14400000">
            <a:off x="5262071" y="3572284"/>
            <a:ext cx="1728000" cy="1728000"/>
            <a:chOff x="4912918" y="2963818"/>
            <a:chExt cx="1080000" cy="1080000"/>
          </a:xfrm>
          <a:solidFill>
            <a:srgbClr val="FBE5D6">
              <a:alpha val="1176"/>
            </a:srgbClr>
          </a:solidFill>
        </p:grpSpPr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xmlns="" id="{F542C058-433F-4FE2-AE64-97A788E2E512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xmlns="" id="{53280252-9683-409F-8B2C-E14D55846A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xmlns="" id="{15563655-89FB-4CAC-893A-D7B75A1B234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xmlns="" id="{D2434A0E-AD63-433F-932B-DDB2EE51B7BA}"/>
              </a:ext>
            </a:extLst>
          </p:cNvPr>
          <p:cNvGrpSpPr>
            <a:grpSpLocks noChangeAspect="1"/>
          </p:cNvGrpSpPr>
          <p:nvPr/>
        </p:nvGrpSpPr>
        <p:grpSpPr>
          <a:xfrm rot="10800000">
            <a:off x="5191567" y="3617150"/>
            <a:ext cx="1728000" cy="1728000"/>
            <a:chOff x="4912918" y="2963818"/>
            <a:chExt cx="1080000" cy="1080000"/>
          </a:xfrm>
          <a:solidFill>
            <a:srgbClr val="FBE5D6">
              <a:alpha val="1176"/>
            </a:srgbClr>
          </a:solidFill>
        </p:grpSpPr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xmlns="" id="{B81AE4D3-9711-4D02-A92C-A950FA064897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xmlns="" id="{B29EDCE5-1A5C-41E8-B83A-69E0346DD45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xmlns="" id="{63808552-79C1-4911-A2CF-6A6D5D2D3AF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xmlns="" id="{0F50B3FE-CECD-43F1-B333-5E9DCC0471BC}"/>
              </a:ext>
            </a:extLst>
          </p:cNvPr>
          <p:cNvGrpSpPr>
            <a:grpSpLocks noChangeAspect="1"/>
          </p:cNvGrpSpPr>
          <p:nvPr/>
        </p:nvGrpSpPr>
        <p:grpSpPr>
          <a:xfrm rot="7200000">
            <a:off x="5262071" y="3572284"/>
            <a:ext cx="1728000" cy="1728000"/>
            <a:chOff x="4912918" y="2963818"/>
            <a:chExt cx="1080000" cy="1080000"/>
          </a:xfrm>
          <a:solidFill>
            <a:srgbClr val="FBE5D6">
              <a:alpha val="1176"/>
            </a:srgbClr>
          </a:solidFill>
        </p:grpSpPr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xmlns="" id="{2B74007F-BC6C-4D38-9AD2-D353D50446E3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xmlns="" id="{BD9FCC8F-29ED-410A-8BB4-5021F33359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xmlns="" id="{96F3EF70-6FB3-407F-AC38-518832D3C3E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xmlns="" id="{2A905D75-BF62-4ECC-8011-23848E76BDCF}"/>
              </a:ext>
            </a:extLst>
          </p:cNvPr>
          <p:cNvGrpSpPr>
            <a:grpSpLocks noChangeAspect="1"/>
          </p:cNvGrpSpPr>
          <p:nvPr/>
        </p:nvGrpSpPr>
        <p:grpSpPr>
          <a:xfrm rot="3600000">
            <a:off x="5262071" y="3572284"/>
            <a:ext cx="1728000" cy="1728000"/>
            <a:chOff x="4912918" y="2963818"/>
            <a:chExt cx="1080000" cy="1080000"/>
          </a:xfrm>
          <a:solidFill>
            <a:srgbClr val="FBE5D6">
              <a:alpha val="1176"/>
            </a:srgbClr>
          </a:solidFill>
        </p:grpSpPr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xmlns="" id="{BD36FCD5-E2C3-4946-A512-F1AAC60E1078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xmlns="" id="{B3306451-3C85-402A-A872-8F3F820BDA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xmlns="" id="{78D1C4A0-9D33-4A39-8588-C19756BC60D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Oval 52">
            <a:extLst>
              <a:ext uri="{FF2B5EF4-FFF2-40B4-BE49-F238E27FC236}">
                <a16:creationId xmlns:a16="http://schemas.microsoft.com/office/drawing/2014/main" xmlns="" id="{78645758-B89E-4260-B935-8BF463717747}"/>
              </a:ext>
            </a:extLst>
          </p:cNvPr>
          <p:cNvSpPr/>
          <p:nvPr/>
        </p:nvSpPr>
        <p:spPr>
          <a:xfrm>
            <a:off x="5190470" y="3539914"/>
            <a:ext cx="1736692" cy="1736692"/>
          </a:xfrm>
          <a:prstGeom prst="ellipse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3" name="Picture 32" descr="A close up of a hand&#10;&#10;Description automatically generated">
            <a:extLst>
              <a:ext uri="{FF2B5EF4-FFF2-40B4-BE49-F238E27FC236}">
                <a16:creationId xmlns:a16="http://schemas.microsoft.com/office/drawing/2014/main" xmlns="" id="{8D6BD4FF-37DC-4DA2-9BA8-33C9F83DAF7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2928040">
            <a:off x="5750590" y="4412853"/>
            <a:ext cx="265748" cy="692944"/>
          </a:xfrm>
          <a:prstGeom prst="rect">
            <a:avLst/>
          </a:prstGeom>
          <a:effectLst>
            <a:glow rad="63500">
              <a:schemeClr val="accent4">
                <a:lumMod val="20000"/>
                <a:lumOff val="80000"/>
                <a:alpha val="40000"/>
              </a:schemeClr>
            </a:glow>
          </a:effectLst>
        </p:spPr>
      </p:pic>
      <p:pic>
        <p:nvPicPr>
          <p:cNvPr id="34" name="Picture 33" descr="A close up of a hand&#10;&#10;Description automatically generated">
            <a:extLst>
              <a:ext uri="{FF2B5EF4-FFF2-40B4-BE49-F238E27FC236}">
                <a16:creationId xmlns:a16="http://schemas.microsoft.com/office/drawing/2014/main" xmlns="" id="{FB06EE10-F656-4383-BFE1-B1B5038A5ED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265304">
            <a:off x="5695730" y="3694943"/>
            <a:ext cx="305753" cy="714375"/>
          </a:xfrm>
          <a:prstGeom prst="rect">
            <a:avLst/>
          </a:prstGeom>
          <a:effectLst>
            <a:glow rad="63500">
              <a:schemeClr val="accent4">
                <a:lumMod val="20000"/>
                <a:lumOff val="80000"/>
                <a:alpha val="40000"/>
              </a:schemeClr>
            </a:glow>
          </a:effectLst>
        </p:spPr>
      </p:pic>
      <p:pic>
        <p:nvPicPr>
          <p:cNvPr id="37" name="Picture 36" descr="A close up of a hand&#10;&#10;Description automatically generated">
            <a:extLst>
              <a:ext uri="{FF2B5EF4-FFF2-40B4-BE49-F238E27FC236}">
                <a16:creationId xmlns:a16="http://schemas.microsoft.com/office/drawing/2014/main" xmlns="" id="{97A0A746-5BB2-40A9-BFB5-19355C3B807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6328712" y="4092935"/>
            <a:ext cx="307181" cy="604361"/>
          </a:xfrm>
          <a:prstGeom prst="rect">
            <a:avLst/>
          </a:prstGeom>
          <a:effectLst>
            <a:glow rad="63500">
              <a:schemeClr val="accent4">
                <a:lumMod val="20000"/>
                <a:lumOff val="80000"/>
                <a:alpha val="40000"/>
              </a:schemeClr>
            </a:glow>
          </a:effectLst>
        </p:spPr>
      </p:pic>
      <p:sp>
        <p:nvSpPr>
          <p:cNvPr id="46" name="Oval 45">
            <a:extLst>
              <a:ext uri="{FF2B5EF4-FFF2-40B4-BE49-F238E27FC236}">
                <a16:creationId xmlns:a16="http://schemas.microsoft.com/office/drawing/2014/main" xmlns="" id="{7B84E8B4-E088-4017-B275-A34D70868F9F}"/>
              </a:ext>
            </a:extLst>
          </p:cNvPr>
          <p:cNvSpPr/>
          <p:nvPr/>
        </p:nvSpPr>
        <p:spPr>
          <a:xfrm>
            <a:off x="5951449" y="4273252"/>
            <a:ext cx="286465" cy="286465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34290" rIns="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endParaRPr lang="en-GB" sz="4500" b="1">
              <a:solidFill>
                <a:srgbClr val="FFC000">
                  <a:lumMod val="20000"/>
                  <a:lumOff val="80000"/>
                </a:srgbClr>
              </a:solidFill>
              <a:latin typeface="Calibri" panose="020F0502020204030204"/>
            </a:endParaRPr>
          </a:p>
        </p:txBody>
      </p:sp>
      <p:sp>
        <p:nvSpPr>
          <p:cNvPr id="161" name="Oval 160"/>
          <p:cNvSpPr/>
          <p:nvPr/>
        </p:nvSpPr>
        <p:spPr>
          <a:xfrm>
            <a:off x="5190259" y="3557742"/>
            <a:ext cx="1736692" cy="1736692"/>
          </a:xfrm>
          <a:prstGeom prst="ellipse">
            <a:avLst/>
          </a:prstGeom>
          <a:solidFill>
            <a:srgbClr val="FFFFFF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45146" y="503618"/>
            <a:ext cx="5690084" cy="74635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5800"/>
            <a:r>
              <a:rPr lang="en-US" sz="4400" b="1" dirty="0"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ROCK, PAPER, SCISSORS</a:t>
            </a:r>
          </a:p>
        </p:txBody>
      </p:sp>
      <p:pic>
        <p:nvPicPr>
          <p:cNvPr id="1028" name="Picture 4" descr="https://i.pinimg.com/originals/ac/28/ec/ac28ecd740c6d0af3fe9df8244417c51.gif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212" y="4819293"/>
            <a:ext cx="1422948" cy="120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i.pinimg.com/originals/d9/fb/3d/d9fb3d22a488b1c05f72ae57ca9e2f23.gif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875" y="4835123"/>
            <a:ext cx="1579509" cy="1279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o 1">
            <a:hlinkClick r:id="rId14" action="ppaction://hlinksldjump"/>
          </p:cNvPr>
          <p:cNvSpPr/>
          <p:nvPr/>
        </p:nvSpPr>
        <p:spPr>
          <a:xfrm>
            <a:off x="1904557" y="3823042"/>
            <a:ext cx="550681" cy="53535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5" name="so 1">
            <a:hlinkClick r:id="rId15" action="ppaction://hlinksldjump"/>
          </p:cNvPr>
          <p:cNvSpPr/>
          <p:nvPr/>
        </p:nvSpPr>
        <p:spPr>
          <a:xfrm>
            <a:off x="2510406" y="3808746"/>
            <a:ext cx="550681" cy="53535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6" name="so 1">
            <a:hlinkClick r:id="rId16" action="ppaction://hlinksldjump"/>
          </p:cNvPr>
          <p:cNvSpPr/>
          <p:nvPr/>
        </p:nvSpPr>
        <p:spPr>
          <a:xfrm>
            <a:off x="3132139" y="3813830"/>
            <a:ext cx="550681" cy="53535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167" name="so 1">
            <a:hlinkClick r:id="rId17" action="ppaction://hlinksldjump"/>
          </p:cNvPr>
          <p:cNvSpPr/>
          <p:nvPr/>
        </p:nvSpPr>
        <p:spPr>
          <a:xfrm>
            <a:off x="3773412" y="3808746"/>
            <a:ext cx="550681" cy="53535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US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8" name="so 1">
            <a:hlinkClick r:id="rId18" action="ppaction://hlinksldjump"/>
          </p:cNvPr>
          <p:cNvSpPr/>
          <p:nvPr/>
        </p:nvSpPr>
        <p:spPr>
          <a:xfrm>
            <a:off x="4410541" y="3799486"/>
            <a:ext cx="550681" cy="53535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  <p:sp>
        <p:nvSpPr>
          <p:cNvPr id="178" name="so 1">
            <a:hlinkClick r:id="rId14" action="ppaction://hlinksldjump"/>
          </p:cNvPr>
          <p:cNvSpPr/>
          <p:nvPr/>
        </p:nvSpPr>
        <p:spPr>
          <a:xfrm>
            <a:off x="7152980" y="3813830"/>
            <a:ext cx="550681" cy="535350"/>
          </a:xfrm>
          <a:prstGeom prst="roundRect">
            <a:avLst/>
          </a:prstGeom>
          <a:solidFill>
            <a:srgbClr val="008D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179" name="so 1">
            <a:hlinkClick r:id="rId15" action="ppaction://hlinksldjump"/>
          </p:cNvPr>
          <p:cNvSpPr/>
          <p:nvPr/>
        </p:nvSpPr>
        <p:spPr>
          <a:xfrm>
            <a:off x="7825869" y="3810283"/>
            <a:ext cx="550681" cy="535350"/>
          </a:xfrm>
          <a:prstGeom prst="roundRect">
            <a:avLst/>
          </a:prstGeom>
          <a:solidFill>
            <a:srgbClr val="008D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180" name="so 1">
            <a:hlinkClick r:id="rId16" action="ppaction://hlinksldjump"/>
          </p:cNvPr>
          <p:cNvSpPr/>
          <p:nvPr/>
        </p:nvSpPr>
        <p:spPr>
          <a:xfrm>
            <a:off x="8487961" y="3806374"/>
            <a:ext cx="550681" cy="535350"/>
          </a:xfrm>
          <a:prstGeom prst="roundRect">
            <a:avLst/>
          </a:prstGeom>
          <a:solidFill>
            <a:srgbClr val="008D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3" name="so 1">
            <a:hlinkClick r:id="rId17" action="ppaction://hlinksldjump"/>
          </p:cNvPr>
          <p:cNvSpPr/>
          <p:nvPr/>
        </p:nvSpPr>
        <p:spPr>
          <a:xfrm>
            <a:off x="9218806" y="3813830"/>
            <a:ext cx="550681" cy="535350"/>
          </a:xfrm>
          <a:prstGeom prst="roundRect">
            <a:avLst/>
          </a:prstGeom>
          <a:solidFill>
            <a:srgbClr val="008D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4" name="so 1">
            <a:hlinkClick r:id="rId18" action="ppaction://hlinksldjump"/>
          </p:cNvPr>
          <p:cNvSpPr/>
          <p:nvPr/>
        </p:nvSpPr>
        <p:spPr>
          <a:xfrm>
            <a:off x="9891695" y="3813830"/>
            <a:ext cx="550681" cy="535350"/>
          </a:xfrm>
          <a:prstGeom prst="roundRect">
            <a:avLst/>
          </a:prstGeom>
          <a:solidFill>
            <a:srgbClr val="008D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2" name="Picture 4" descr="Finish button Royalty Free Vector Image - VectorStock">
            <a:hlinkClick r:id="rId1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478" b="85075" l="2451" r="970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765"/>
          <a:stretch/>
        </p:blipFill>
        <p:spPr bwMode="auto">
          <a:xfrm>
            <a:off x="11250295" y="6088649"/>
            <a:ext cx="941705" cy="79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468986" y="4418766"/>
            <a:ext cx="196660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Team A</a:t>
            </a:r>
            <a:endParaRPr lang="en-US" sz="32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53" name="Rectangle 152"/>
          <p:cNvSpPr/>
          <p:nvPr/>
        </p:nvSpPr>
        <p:spPr>
          <a:xfrm>
            <a:off x="8070820" y="4342458"/>
            <a:ext cx="196660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Team B</a:t>
            </a:r>
            <a:endParaRPr lang="en-US" sz="32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79116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8" presetClass="emph" presetSubtype="0" repeatCount="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200000">
                                      <p:cBhvr>
                                        <p:cTn id="114" dur="3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8" presetClass="emph" presetSubtype="0" repeatCount="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116" dur="3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244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" fill="hold">
                      <p:stCondLst>
                        <p:cond delay="0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249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0" fill="hold">
                      <p:stCondLst>
                        <p:cond delay="0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264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5" fill="hold">
                      <p:stCondLst>
                        <p:cond delay="0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269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0" fill="hold">
                      <p:stCondLst>
                        <p:cond delay="0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>
                      <p:stCondLst>
                        <p:cond delay="0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279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0" fill="hold">
                      <p:stCondLst>
                        <p:cond delay="0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284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5" fill="hold">
                      <p:stCondLst>
                        <p:cond delay="0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289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0" fill="hold">
                      <p:stCondLst>
                        <p:cond delay="0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294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5" fill="hold">
                      <p:stCondLst>
                        <p:cond delay="0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299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0" fill="hold">
                      <p:stCondLst>
                        <p:cond delay="0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304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5" fill="hold">
                      <p:stCondLst>
                        <p:cond delay="0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309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0" fill="hold">
                      <p:stCondLst>
                        <p:cond delay="0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319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0" fill="hold">
                      <p:stCondLst>
                        <p:cond delay="0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326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7" fill="hold">
                      <p:stCondLst>
                        <p:cond delay="0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  <p:seq concurrent="1" nextAc="seek">
              <p:cTn id="333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4" fill="hold">
                      <p:stCondLst>
                        <p:cond delay="0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340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1" fill="hold">
                      <p:stCondLst>
                        <p:cond delay="0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347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8" fill="hold">
                      <p:stCondLst>
                        <p:cond delay="0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354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5" fill="hold">
                      <p:stCondLst>
                        <p:cond delay="0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36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2" fill="hold">
                      <p:stCondLst>
                        <p:cond delay="0"/>
                      </p:stCondLst>
                      <p:childTnLst>
                        <p:par>
                          <p:cTn id="363" fill="hold">
                            <p:stCondLst>
                              <p:cond delay="0"/>
                            </p:stCondLst>
                            <p:childTnLst>
                              <p:par>
                                <p:cTn id="36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67" restart="whenNotActive" fill="hold" evtFilter="cancelBubble" nodeType="interactiveSeq">
                <p:stCondLst>
                  <p:cond evt="onClick" delay="0">
                    <p:tgtEl>
                      <p:spTgt spid="1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8" fill="hold">
                      <p:stCondLst>
                        <p:cond delay="0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1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5"/>
                  </p:tgtEl>
                </p:cond>
              </p:nextCondLst>
            </p:seq>
            <p:seq concurrent="1" nextAc="seek">
              <p:cTn id="373" restart="whenNotActive" fill="hold" evtFilter="cancelBubble" nodeType="interactiveSeq">
                <p:stCondLst>
                  <p:cond evt="onClick" delay="0">
                    <p:tgtEl>
                      <p:spTgt spid="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4" fill="hold">
                      <p:stCondLst>
                        <p:cond delay="0"/>
                      </p:stCondLst>
                      <p:childTnLst>
                        <p:par>
                          <p:cTn id="375" fill="hold">
                            <p:stCondLst>
                              <p:cond delay="0"/>
                            </p:stCondLst>
                            <p:childTnLst>
                              <p:par>
                                <p:cTn id="3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6"/>
                  </p:tgtEl>
                </p:cond>
              </p:nextCondLst>
            </p:seq>
            <p:seq concurrent="1" nextAc="seek">
              <p:cTn id="379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0" fill="hold">
                      <p:stCondLst>
                        <p:cond delay="0"/>
                      </p:stCondLst>
                      <p:childTnLst>
                        <p:par>
                          <p:cTn id="381" fill="hold">
                            <p:stCondLst>
                              <p:cond delay="0"/>
                            </p:stCondLst>
                            <p:childTnLst>
                              <p:par>
                                <p:cTn id="38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3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385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6" fill="hold">
                      <p:stCondLst>
                        <p:cond delay="0"/>
                      </p:stCondLst>
                      <p:childTnLst>
                        <p:par>
                          <p:cTn id="387" fill="hold">
                            <p:stCondLst>
                              <p:cond delay="0"/>
                            </p:stCondLst>
                            <p:childTnLst>
                              <p:par>
                                <p:cTn id="38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9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391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2" fill="hold">
                      <p:stCondLst>
                        <p:cond delay="0"/>
                      </p:stCondLst>
                      <p:childTnLst>
                        <p:par>
                          <p:cTn id="393" fill="hold">
                            <p:stCondLst>
                              <p:cond delay="0"/>
                            </p:stCondLst>
                            <p:childTnLst>
                              <p:par>
                                <p:cTn id="39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5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397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8" fill="hold">
                      <p:stCondLst>
                        <p:cond delay="0"/>
                      </p:stCondLst>
                      <p:childTnLst>
                        <p:par>
                          <p:cTn id="399" fill="hold">
                            <p:stCondLst>
                              <p:cond delay="0"/>
                            </p:stCondLst>
                            <p:childTnLst>
                              <p:par>
                                <p:cTn id="40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1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  <p:seq concurrent="1" nextAc="seek">
              <p:cTn id="403" restart="whenNotActive" fill="hold" evtFilter="cancelBubble" nodeType="interactiveSeq">
                <p:stCondLst>
                  <p:cond evt="onClick" delay="0">
                    <p:tgtEl>
                      <p:spTgt spid="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4" fill="hold">
                      <p:stCondLst>
                        <p:cond delay="0"/>
                      </p:stCondLst>
                      <p:childTnLst>
                        <p:par>
                          <p:cTn id="405" fill="hold">
                            <p:stCondLst>
                              <p:cond delay="0"/>
                            </p:stCondLst>
                            <p:childTnLst>
                              <p:par>
                                <p:cTn id="40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0"/>
                  </p:tgtEl>
                </p:cond>
              </p:nextCondLst>
            </p:seq>
            <p:seq concurrent="1" nextAc="seek">
              <p:cTn id="409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0" fill="hold">
                      <p:stCondLst>
                        <p:cond delay="0"/>
                      </p:stCondLst>
                      <p:childTnLst>
                        <p:par>
                          <p:cTn id="411" fill="hold">
                            <p:stCondLst>
                              <p:cond delay="0"/>
                            </p:stCondLst>
                            <p:childTnLst>
                              <p:par>
                                <p:cTn id="4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3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415" restart="whenNotActive" fill="hold" evtFilter="cancelBubble" nodeType="interactiveSeq">
                <p:stCondLst>
                  <p:cond evt="onClick" delay="0">
                    <p:tgtEl>
                      <p:spTgt spid="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6" fill="hold">
                      <p:stCondLst>
                        <p:cond delay="0"/>
                      </p:stCondLst>
                      <p:childTnLst>
                        <p:par>
                          <p:cTn id="417" fill="hold">
                            <p:stCondLst>
                              <p:cond delay="0"/>
                            </p:stCondLst>
                            <p:childTnLst>
                              <p:par>
                                <p:cTn id="4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9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"/>
                  </p:tgtEl>
                </p:cond>
              </p:nextCondLst>
            </p:seq>
          </p:childTnLst>
        </p:cTn>
      </p:par>
    </p:tnLst>
    <p:bldLst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53" grpId="0" animBg="1"/>
      <p:bldP spid="53" grpId="1" animBg="1"/>
      <p:bldP spid="53" grpId="2" animBg="1"/>
      <p:bldP spid="53" grpId="3" animBg="1"/>
      <p:bldP spid="46" grpId="0" animBg="1"/>
      <p:bldP spid="46" grpId="1" animBg="1"/>
      <p:bldP spid="46" grpId="2" animBg="1"/>
      <p:bldP spid="46" grpId="3" animBg="1"/>
      <p:bldP spid="161" grpId="0" animBg="1"/>
      <p:bldP spid="161" grpId="1" animBg="1"/>
      <p:bldP spid="3" grpId="0" animBg="1"/>
      <p:bldP spid="165" grpId="0" animBg="1"/>
      <p:bldP spid="166" grpId="0" animBg="1"/>
      <p:bldP spid="167" grpId="0" animBg="1"/>
      <p:bldP spid="168" grpId="0" animBg="1"/>
      <p:bldP spid="178" grpId="0" animBg="1"/>
      <p:bldP spid="179" grpId="0" animBg="1"/>
      <p:bldP spid="180" grpId="0" animBg="1"/>
      <p:bldP spid="193" grpId="0" animBg="1"/>
      <p:bldP spid="19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.pinimg.com/564x/2f/4b/4b/2f4b4bd71441d70add37d07cc334316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67000" y="-2666998"/>
            <a:ext cx="6858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73CA718-F47D-4957-8297-CF5C9B7B45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020" y="2951368"/>
            <a:ext cx="2886824" cy="3002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4F1FB5F-A8A8-42E9-9916-A51CF689E25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746" y="1954877"/>
            <a:ext cx="3303049" cy="32384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152" y="1511287"/>
            <a:ext cx="3396954" cy="16867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D9C70FB-2C81-4ED1-8249-98D451D94223}"/>
              </a:ext>
            </a:extLst>
          </p:cNvPr>
          <p:cNvSpPr txBox="1"/>
          <p:nvPr/>
        </p:nvSpPr>
        <p:spPr>
          <a:xfrm>
            <a:off x="2397262" y="1954878"/>
            <a:ext cx="26972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Is there …….?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0438" y="1213159"/>
            <a:ext cx="2816462" cy="11927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BFE70A8-FF47-4F44-ACCA-881E02CBF54D}"/>
              </a:ext>
            </a:extLst>
          </p:cNvPr>
          <p:cNvSpPr txBox="1"/>
          <p:nvPr/>
        </p:nvSpPr>
        <p:spPr>
          <a:xfrm>
            <a:off x="7220592" y="1406440"/>
            <a:ext cx="2116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………….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211" y="3055916"/>
            <a:ext cx="2515774" cy="23474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Tieng-yeah-tre-co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40420" y="908359"/>
            <a:ext cx="609600" cy="609600"/>
          </a:xfrm>
          <a:prstGeom prst="rect">
            <a:avLst/>
          </a:prstGeom>
        </p:spPr>
      </p:pic>
      <p:sp>
        <p:nvSpPr>
          <p:cNvPr id="8" name="Left Arrow 7">
            <a:hlinkClick r:id="rId11" action="ppaction://hlinksldjump"/>
          </p:cNvPr>
          <p:cNvSpPr/>
          <p:nvPr/>
        </p:nvSpPr>
        <p:spPr>
          <a:xfrm>
            <a:off x="3253707" y="6149387"/>
            <a:ext cx="492180" cy="3810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681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https://i.pinimg.com/564x/2f/4b/4b/2f4b4bd71441d70add37d07cc334316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67000" y="-2666998"/>
            <a:ext cx="6858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42D46A4-3E05-4B0C-A0B4-553D8B5311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201" y="3165235"/>
            <a:ext cx="2354353" cy="30924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E5357B3-B828-458C-855B-6A9A336AC2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942" y="2559860"/>
            <a:ext cx="2427055" cy="32500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428" y="1890213"/>
            <a:ext cx="2794716" cy="12943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51167" y="1486576"/>
            <a:ext cx="4135798" cy="15182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D9C70FB-2C81-4ED1-8249-98D451D94223}"/>
              </a:ext>
            </a:extLst>
          </p:cNvPr>
          <p:cNvSpPr txBox="1"/>
          <p:nvPr/>
        </p:nvSpPr>
        <p:spPr>
          <a:xfrm>
            <a:off x="7050154" y="1849434"/>
            <a:ext cx="3017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Is there …….?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BFE70A8-FF47-4F44-ACCA-881E02CBF54D}"/>
              </a:ext>
            </a:extLst>
          </p:cNvPr>
          <p:cNvSpPr txBox="1"/>
          <p:nvPr/>
        </p:nvSpPr>
        <p:spPr>
          <a:xfrm>
            <a:off x="2310702" y="2141821"/>
            <a:ext cx="26004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…………….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723" y="3669241"/>
            <a:ext cx="3074514" cy="20958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Tieng-yeah-tre-co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230117" y="876976"/>
            <a:ext cx="609600" cy="609600"/>
          </a:xfrm>
          <a:prstGeom prst="rect">
            <a:avLst/>
          </a:prstGeom>
        </p:spPr>
      </p:pic>
      <p:sp>
        <p:nvSpPr>
          <p:cNvPr id="11" name="Left Arrow 10">
            <a:hlinkClick r:id="rId11" action="ppaction://hlinksldjump"/>
          </p:cNvPr>
          <p:cNvSpPr/>
          <p:nvPr/>
        </p:nvSpPr>
        <p:spPr>
          <a:xfrm>
            <a:off x="3267696" y="6176866"/>
            <a:ext cx="492180" cy="3810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064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https://i.pinimg.com/564x/2f/4b/4b/2f4b4bd71441d70add37d07cc334316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67000" y="-2666998"/>
            <a:ext cx="6858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E5357B3-B828-458C-855B-6A9A336AC2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274" y="1969923"/>
            <a:ext cx="2427055" cy="32500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42D46A4-3E05-4B0C-A0B4-553D8B5311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874" y="2654534"/>
            <a:ext cx="2354353" cy="30924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60677" y="1019118"/>
            <a:ext cx="4135798" cy="15182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D9C70FB-2C81-4ED1-8249-98D451D94223}"/>
              </a:ext>
            </a:extLst>
          </p:cNvPr>
          <p:cNvSpPr txBox="1"/>
          <p:nvPr/>
        </p:nvSpPr>
        <p:spPr>
          <a:xfrm>
            <a:off x="7103294" y="1385149"/>
            <a:ext cx="3017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Is there …….?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385" y="1835023"/>
            <a:ext cx="2514767" cy="10932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BFE70A8-FF47-4F44-ACCA-881E02CBF54D}"/>
              </a:ext>
            </a:extLst>
          </p:cNvPr>
          <p:cNvSpPr txBox="1"/>
          <p:nvPr/>
        </p:nvSpPr>
        <p:spPr>
          <a:xfrm>
            <a:off x="2183032" y="1904868"/>
            <a:ext cx="20527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………….</a:t>
            </a:r>
          </a:p>
        </p:txBody>
      </p:sp>
      <p:pic>
        <p:nvPicPr>
          <p:cNvPr id="10" name="Tieng-yeah-tre-co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30162" y="815873"/>
            <a:ext cx="609600" cy="609600"/>
          </a:xfrm>
          <a:prstGeom prst="rect">
            <a:avLst/>
          </a:prstGeom>
        </p:spPr>
      </p:pic>
      <p:sp>
        <p:nvSpPr>
          <p:cNvPr id="11" name="Left Arrow 10">
            <a:hlinkClick r:id="rId10" action="ppaction://hlinksldjump"/>
          </p:cNvPr>
          <p:cNvSpPr/>
          <p:nvPr/>
        </p:nvSpPr>
        <p:spPr>
          <a:xfrm>
            <a:off x="3209419" y="6142030"/>
            <a:ext cx="492180" cy="3810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281" y="2340010"/>
            <a:ext cx="2696843" cy="21493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336696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https://i.pinimg.com/564x/2f/4b/4b/2f4b4bd71441d70add37d07cc334316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67000" y="-2666998"/>
            <a:ext cx="6858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73CA718-F47D-4957-8297-CF5C9B7B45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020" y="2951368"/>
            <a:ext cx="2886824" cy="3002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4F1FB5F-A8A8-42E9-9916-A51CF689E25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746" y="1954877"/>
            <a:ext cx="3303049" cy="32384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152" y="1511287"/>
            <a:ext cx="3396954" cy="16867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D9C70FB-2C81-4ED1-8249-98D451D94223}"/>
              </a:ext>
            </a:extLst>
          </p:cNvPr>
          <p:cNvSpPr txBox="1"/>
          <p:nvPr/>
        </p:nvSpPr>
        <p:spPr>
          <a:xfrm>
            <a:off x="2397262" y="1954878"/>
            <a:ext cx="26972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Is there …….?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0439" y="1213159"/>
            <a:ext cx="3249021" cy="11927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BFE70A8-FF47-4F44-ACCA-881E02CBF54D}"/>
              </a:ext>
            </a:extLst>
          </p:cNvPr>
          <p:cNvSpPr txBox="1"/>
          <p:nvPr/>
        </p:nvSpPr>
        <p:spPr>
          <a:xfrm>
            <a:off x="7148048" y="1511288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……………….</a:t>
            </a:r>
          </a:p>
        </p:txBody>
      </p:sp>
      <p:pic>
        <p:nvPicPr>
          <p:cNvPr id="13" name="Tieng-yeah-tre-co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668000" y="603559"/>
            <a:ext cx="609600" cy="609600"/>
          </a:xfrm>
          <a:prstGeom prst="rect">
            <a:avLst/>
          </a:prstGeom>
        </p:spPr>
      </p:pic>
      <p:pic>
        <p:nvPicPr>
          <p:cNvPr id="14338" name="Picture 2" descr="Rainbow with Clouds Clip Art | rainbow with clouds clip art | Rainbow  clipart, Clip art, Rainbow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297" y="2904474"/>
            <a:ext cx="2677449" cy="17581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10" name="Left Arrow 9">
            <a:hlinkClick r:id="rId11" action="ppaction://hlinksldjump"/>
          </p:cNvPr>
          <p:cNvSpPr/>
          <p:nvPr/>
        </p:nvSpPr>
        <p:spPr>
          <a:xfrm>
            <a:off x="3253707" y="6149387"/>
            <a:ext cx="492180" cy="3810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40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https://i.pinimg.com/564x/2f/4b/4b/2f4b4bd71441d70add37d07cc334316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67000" y="-2666998"/>
            <a:ext cx="6858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42D46A4-3E05-4B0C-A0B4-553D8B5311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698" y="2930709"/>
            <a:ext cx="2354353" cy="30924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E5357B3-B828-458C-855B-6A9A336AC2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132" y="1969923"/>
            <a:ext cx="2427055" cy="32500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892" y="2023783"/>
            <a:ext cx="2765483" cy="12943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60677" y="1019118"/>
            <a:ext cx="4135798" cy="15182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D9C70FB-2C81-4ED1-8249-98D451D94223}"/>
              </a:ext>
            </a:extLst>
          </p:cNvPr>
          <p:cNvSpPr txBox="1"/>
          <p:nvPr/>
        </p:nvSpPr>
        <p:spPr>
          <a:xfrm>
            <a:off x="7103294" y="1385149"/>
            <a:ext cx="3017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Is there …….?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BFE70A8-FF47-4F44-ACCA-881E02CBF54D}"/>
              </a:ext>
            </a:extLst>
          </p:cNvPr>
          <p:cNvSpPr txBox="1"/>
          <p:nvPr/>
        </p:nvSpPr>
        <p:spPr>
          <a:xfrm>
            <a:off x="2088563" y="2345935"/>
            <a:ext cx="26726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…………….</a:t>
            </a:r>
          </a:p>
        </p:txBody>
      </p:sp>
      <p:pic>
        <p:nvPicPr>
          <p:cNvPr id="10" name="Tieng-yeah-tre-co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25017" y="775549"/>
            <a:ext cx="609600" cy="609600"/>
          </a:xfrm>
          <a:prstGeom prst="rect">
            <a:avLst/>
          </a:prstGeom>
        </p:spPr>
      </p:pic>
      <p:pic>
        <p:nvPicPr>
          <p:cNvPr id="13318" name="Picture 6" descr="Free cute kitten, Download Free cute kitten png images, Free ClipArts on  Clipart Library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185" y="2404998"/>
            <a:ext cx="2715807" cy="16957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11" name="Left Arrow 10">
            <a:hlinkClick r:id="rId12" action="ppaction://hlinksldjump"/>
          </p:cNvPr>
          <p:cNvSpPr/>
          <p:nvPr/>
        </p:nvSpPr>
        <p:spPr>
          <a:xfrm>
            <a:off x="3274632" y="6059603"/>
            <a:ext cx="492180" cy="3810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190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.pinimg.com/originals/44/74/94/447494fbed36e67e9d641521f3e4be0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m-thanh-chien-thang-www_tiengdong_com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18159" y="36878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6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4">
                <a:lumMod val="20000"/>
                <a:lumOff val="80000"/>
              </a:schemeClr>
            </a:gs>
            <a:gs pos="23000">
              <a:srgbClr val="FFFFFF"/>
            </a:gs>
            <a:gs pos="100000">
              <a:srgbClr val="FF87F1"/>
            </a:gs>
            <a:gs pos="65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.pinimg.com/564x/ae/a7/ed/aea7ed9b412af47a6b4ff56bf03b99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43199" y="2739783"/>
            <a:ext cx="566254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6600" b="1" dirty="0">
                <a:solidFill>
                  <a:srgbClr val="C00000"/>
                </a:solidFill>
                <a:latin typeface="Abadi" panose="020B0604020104020204" pitchFamily="34" charset="0"/>
              </a:rPr>
              <a:t>Warm-up</a:t>
            </a:r>
          </a:p>
          <a:p>
            <a:pPr algn="ctr">
              <a:defRPr/>
            </a:pPr>
            <a:r>
              <a:rPr lang="en-US" sz="6600" dirty="0">
                <a:solidFill>
                  <a:srgbClr val="C00000"/>
                </a:solidFill>
                <a:latin typeface="Abadi" panose="020B0604020104020204" pitchFamily="34" charset="0"/>
              </a:rPr>
              <a:t>and</a:t>
            </a:r>
          </a:p>
          <a:p>
            <a:pPr algn="ctr">
              <a:defRPr/>
            </a:pPr>
            <a:r>
              <a:rPr lang="en-US" sz="6600" b="1" dirty="0">
                <a:solidFill>
                  <a:srgbClr val="C00000"/>
                </a:solidFill>
                <a:latin typeface="Abadi" panose="020B0604020104020204" pitchFamily="34" charset="0"/>
              </a:rPr>
              <a:t>Review</a:t>
            </a:r>
            <a:r>
              <a:rPr lang="en-US" sz="8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6104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F3C3DA"/>
            </a:gs>
            <a:gs pos="23000">
              <a:srgbClr val="FFFFFF"/>
            </a:gs>
            <a:gs pos="100000">
              <a:srgbClr val="FF87F1"/>
            </a:gs>
            <a:gs pos="52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640" y="642948"/>
            <a:ext cx="6254906" cy="4883013"/>
          </a:xfrm>
          <a:prstGeom prst="rect">
            <a:avLst/>
          </a:prstGeom>
          <a:ln w="190500" cap="sq">
            <a:solidFill>
              <a:srgbClr val="CC954C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Rectangle 2"/>
          <p:cNvSpPr/>
          <p:nvPr/>
        </p:nvSpPr>
        <p:spPr>
          <a:xfrm>
            <a:off x="5196840" y="5650651"/>
            <a:ext cx="1914088" cy="923330"/>
          </a:xfrm>
          <a:prstGeom prst="rect">
            <a:avLst/>
          </a:prstGeom>
        </p:spPr>
        <p:txBody>
          <a:bodyPr wrap="square">
            <a:spAutoFit/>
            <a:scene3d>
              <a:camera prst="obliqueTopLef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box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4" name="Tieng-yeah-tre-co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88982" y="5964381"/>
            <a:ext cx="609600" cy="6096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958367" y="109728"/>
            <a:ext cx="6393452" cy="5540923"/>
            <a:chOff x="1434367" y="829988"/>
            <a:chExt cx="6393452" cy="5282328"/>
          </a:xfrm>
        </p:grpSpPr>
        <p:sp>
          <p:nvSpPr>
            <p:cNvPr id="5" name="Rectangle 4"/>
            <p:cNvSpPr/>
            <p:nvPr/>
          </p:nvSpPr>
          <p:spPr>
            <a:xfrm>
              <a:off x="1434367" y="1229303"/>
              <a:ext cx="6393452" cy="4883013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3949198" y="829988"/>
              <a:ext cx="1890261" cy="429849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700" b="1" dirty="0">
                  <a:ln w="22225">
                    <a:noFill/>
                    <a:prstDash val="solid"/>
                  </a:ln>
                  <a:solidFill>
                    <a:schemeClr val="bg1"/>
                  </a:solidFill>
                </a:rPr>
                <a:t>?</a:t>
              </a:r>
            </a:p>
          </p:txBody>
        </p:sp>
      </p:grpSp>
      <p:pic>
        <p:nvPicPr>
          <p:cNvPr id="9" name="audio box">
            <a:hlinkClick r:id="" action="ppaction://media"/>
            <a:extLst>
              <a:ext uri="{FF2B5EF4-FFF2-40B4-BE49-F238E27FC236}">
                <a16:creationId xmlns:a16="http://schemas.microsoft.com/office/drawing/2014/main" xmlns="" id="{E6A16485-9225-43CA-8741-F952E082407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9493" end="8792.6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88982" y="5163289"/>
            <a:ext cx="487363" cy="48736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384224" y="3916057"/>
            <a:ext cx="35417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FF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What’s this?</a:t>
            </a:r>
          </a:p>
        </p:txBody>
      </p:sp>
    </p:spTree>
    <p:extLst>
      <p:ext uri="{BB962C8B-B14F-4D97-AF65-F5344CB8AC3E}">
        <p14:creationId xmlns:p14="http://schemas.microsoft.com/office/powerpoint/2010/main" val="8271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ircle(out)">
                                      <p:cBhvr>
                                        <p:cTn id="1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2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4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  <p:bldP spid="7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F3C3DA"/>
            </a:gs>
            <a:gs pos="23000">
              <a:srgbClr val="FFFFFF"/>
            </a:gs>
            <a:gs pos="100000">
              <a:srgbClr val="FF87F1"/>
            </a:gs>
            <a:gs pos="52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652" y="568037"/>
            <a:ext cx="5375760" cy="4516582"/>
          </a:xfrm>
          <a:prstGeom prst="rect">
            <a:avLst/>
          </a:prstGeom>
          <a:ln w="190500" cap="sq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grpSp>
        <p:nvGrpSpPr>
          <p:cNvPr id="7" name="Group 6"/>
          <p:cNvGrpSpPr/>
          <p:nvPr/>
        </p:nvGrpSpPr>
        <p:grpSpPr>
          <a:xfrm>
            <a:off x="3030806" y="0"/>
            <a:ext cx="6393452" cy="5282328"/>
            <a:chOff x="1434367" y="829988"/>
            <a:chExt cx="6393452" cy="5282328"/>
          </a:xfrm>
        </p:grpSpPr>
        <p:sp>
          <p:nvSpPr>
            <p:cNvPr id="8" name="Rectangle 7"/>
            <p:cNvSpPr/>
            <p:nvPr/>
          </p:nvSpPr>
          <p:spPr>
            <a:xfrm>
              <a:off x="1434367" y="1229303"/>
              <a:ext cx="6393452" cy="4883013"/>
            </a:xfrm>
            <a:prstGeom prst="rect">
              <a:avLst/>
            </a:prstGeom>
            <a:solidFill>
              <a:srgbClr val="1AD5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949198" y="829988"/>
              <a:ext cx="1890261" cy="450892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700" b="1" dirty="0">
                  <a:ln w="22225">
                    <a:noFill/>
                    <a:prstDash val="solid"/>
                  </a:ln>
                  <a:solidFill>
                    <a:schemeClr val="bg1"/>
                  </a:solidFill>
                </a:rPr>
                <a:t>?</a:t>
              </a:r>
            </a:p>
          </p:txBody>
        </p:sp>
      </p:grpSp>
      <p:sp>
        <p:nvSpPr>
          <p:cNvPr id="10" name="Rectangle 9"/>
          <p:cNvSpPr/>
          <p:nvPr/>
        </p:nvSpPr>
        <p:spPr>
          <a:xfrm>
            <a:off x="5462493" y="5614119"/>
            <a:ext cx="1385198" cy="923330"/>
          </a:xfrm>
          <a:prstGeom prst="rect">
            <a:avLst/>
          </a:prstGeom>
        </p:spPr>
        <p:txBody>
          <a:bodyPr wrap="square">
            <a:spAutoFit/>
            <a:scene3d>
              <a:camera prst="obliqueTopLef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 Black" panose="020B0A04020102020204" pitchFamily="34" charset="0"/>
              </a:rPr>
              <a:t>ox</a:t>
            </a:r>
            <a:endParaRPr lang="en-US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1" name="audio ox">
            <a:hlinkClick r:id="" action="ppaction://media"/>
            <a:extLst>
              <a:ext uri="{FF2B5EF4-FFF2-40B4-BE49-F238E27FC236}">
                <a16:creationId xmlns:a16="http://schemas.microsoft.com/office/drawing/2014/main" xmlns="" id="{D7C98386-0F32-441B-A32D-035365377C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397" end="2946.6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61560" y="1462090"/>
            <a:ext cx="487363" cy="487363"/>
          </a:xfrm>
          <a:prstGeom prst="rect">
            <a:avLst/>
          </a:prstGeom>
        </p:spPr>
      </p:pic>
      <p:pic>
        <p:nvPicPr>
          <p:cNvPr id="12" name="Tieng-yeah-tre-con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61560" y="5927849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384224" y="3916057"/>
            <a:ext cx="35417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FF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What’s this?</a:t>
            </a:r>
          </a:p>
        </p:txBody>
      </p:sp>
    </p:spTree>
    <p:extLst>
      <p:ext uri="{BB962C8B-B14F-4D97-AF65-F5344CB8AC3E}">
        <p14:creationId xmlns:p14="http://schemas.microsoft.com/office/powerpoint/2010/main" val="326583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ircle(out)">
                                      <p:cBhvr>
                                        <p:cTn id="17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22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4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0" grpId="0"/>
      <p:bldP spid="13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F3C3DA"/>
            </a:gs>
            <a:gs pos="23000">
              <a:srgbClr val="FFFFFF"/>
            </a:gs>
            <a:gs pos="100000">
              <a:srgbClr val="FF87F1"/>
            </a:gs>
            <a:gs pos="52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534932" y="5660182"/>
            <a:ext cx="1385198" cy="923330"/>
          </a:xfrm>
          <a:prstGeom prst="rect">
            <a:avLst/>
          </a:prstGeom>
        </p:spPr>
        <p:txBody>
          <a:bodyPr wrap="square">
            <a:spAutoFit/>
            <a:scene3d>
              <a:camera prst="obliqueTopLef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 Black" panose="020B0A04020102020204" pitchFamily="34" charset="0"/>
              </a:rPr>
              <a:t>fox</a:t>
            </a:r>
            <a:endParaRPr lang="en-US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2" name="Tieng-yeah-tre-co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61560" y="5927849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808" y="974726"/>
            <a:ext cx="6279449" cy="4657708"/>
          </a:xfrm>
          <a:prstGeom prst="rect">
            <a:avLst/>
          </a:prstGeom>
          <a:ln w="190500" cap="sq">
            <a:solidFill>
              <a:srgbClr val="7030A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artDeco"/>
            <a:extrusionClr>
              <a:srgbClr val="000000"/>
            </a:extrusionClr>
          </a:sp3d>
        </p:spPr>
      </p:pic>
      <p:grpSp>
        <p:nvGrpSpPr>
          <p:cNvPr id="7" name="Group 6"/>
          <p:cNvGrpSpPr/>
          <p:nvPr/>
        </p:nvGrpSpPr>
        <p:grpSpPr>
          <a:xfrm>
            <a:off x="2904689" y="440204"/>
            <a:ext cx="6645684" cy="5282328"/>
            <a:chOff x="1434367" y="829988"/>
            <a:chExt cx="6393452" cy="5282328"/>
          </a:xfrm>
        </p:grpSpPr>
        <p:sp>
          <p:nvSpPr>
            <p:cNvPr id="8" name="Rectangle 7"/>
            <p:cNvSpPr/>
            <p:nvPr/>
          </p:nvSpPr>
          <p:spPr>
            <a:xfrm>
              <a:off x="1434367" y="1229303"/>
              <a:ext cx="6393452" cy="4883013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949198" y="829988"/>
              <a:ext cx="1890261" cy="450892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700" b="1" dirty="0">
                  <a:ln w="22225">
                    <a:noFill/>
                    <a:prstDash val="solid"/>
                  </a:ln>
                  <a:solidFill>
                    <a:schemeClr val="bg1"/>
                  </a:solidFill>
                </a:rPr>
                <a:t>?</a:t>
              </a:r>
            </a:p>
          </p:txBody>
        </p:sp>
      </p:grpSp>
      <p:pic>
        <p:nvPicPr>
          <p:cNvPr id="14" name="audio fox">
            <a:hlinkClick r:id="" action="ppaction://media"/>
            <a:extLst>
              <a:ext uri="{FF2B5EF4-FFF2-40B4-BE49-F238E27FC236}">
                <a16:creationId xmlns:a16="http://schemas.microsoft.com/office/drawing/2014/main" xmlns="" id="{010C2FF6-F570-4389-A951-3A5D4986124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2500" end="5723.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61560" y="974727"/>
            <a:ext cx="487363" cy="48736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614128" y="4070850"/>
            <a:ext cx="35417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FF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What’s this?</a:t>
            </a:r>
          </a:p>
        </p:txBody>
      </p:sp>
    </p:spTree>
    <p:extLst>
      <p:ext uri="{BB962C8B-B14F-4D97-AF65-F5344CB8AC3E}">
        <p14:creationId xmlns:p14="http://schemas.microsoft.com/office/powerpoint/2010/main" val="373989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ircle(out)">
                                      <p:cBhvr>
                                        <p:cTn id="1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34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4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" grpId="0"/>
      <p:bldP spid="11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 descr="https://i.pinimg.com/564x/a2/09/5d/a2095daf3fbf00b54050ab834a05059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7000" y="-2667002"/>
            <a:ext cx="6857999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101722" y="2497975"/>
            <a:ext cx="6388608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1500" b="1" dirty="0">
                <a:ln w="38100">
                  <a:solidFill>
                    <a:srgbClr val="FFECE0"/>
                  </a:solidFill>
                </a:ln>
                <a:solidFill>
                  <a:srgbClr val="FF0000"/>
                </a:solidFill>
              </a:rPr>
              <a:t>Well done</a:t>
            </a:r>
          </a:p>
        </p:txBody>
      </p:sp>
      <p:pic>
        <p:nvPicPr>
          <p:cNvPr id="6154" name="Picture 10" descr="https://i.pinimg.com/originals/fb/a0/f8/fba0f8cdf64afec58932750af1f4b3bf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748" y="2497975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https://i.pinimg.com/originals/fb/a0/f8/fba0f8cdf64afec58932750af1f4b3bf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69274" y="2497975"/>
            <a:ext cx="443028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https://i.pinimg.com/originals/fb/a0/f8/fba0f8cdf64afec58932750af1f4b3bf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59866">
            <a:off x="2262244" y="-342205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https://i.pinimg.com/originals/fb/a0/f8/fba0f8cdf64afec58932750af1f4b3bf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01173">
            <a:off x="5698414" y="-94545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m-thanh-chien-tha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62673" y="43600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533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2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i.pinimg.com/originals/27/b1/f2/27b1f27886b2691725e2850052c2f7b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3B03B2-E00F-4072-A7AF-B3185A564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406" y="1857826"/>
            <a:ext cx="6226630" cy="2520156"/>
          </a:xfrm>
        </p:spPr>
        <p:txBody>
          <a:bodyPr>
            <a:noAutofit/>
          </a:bodyPr>
          <a:lstStyle/>
          <a:p>
            <a:pPr algn="ctr"/>
            <a:r>
              <a:rPr lang="en-US" sz="5400" b="1" smtClean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+mn-lt"/>
              </a:rPr>
              <a:t>5. </a:t>
            </a:r>
            <a:r>
              <a:rPr lang="en-US" sz="5400" b="1" smtClean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latin typeface="+mn-lt"/>
              </a:rPr>
              <a:t>Listen </a:t>
            </a:r>
            <a:r>
              <a:rPr lang="en-US" sz="540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latin typeface="+mn-lt"/>
              </a:rPr>
              <a:t>and chant</a:t>
            </a:r>
            <a:endParaRPr lang="en-US" sz="3200" b="1" dirty="0">
              <a:ln w="22225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681" y="4247356"/>
            <a:ext cx="2124520" cy="111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844206"/>
      </p:ext>
    </p:extLst>
  </p:cSld>
  <p:clrMapOvr>
    <a:masterClrMapping/>
  </p:clrMapOvr>
  <p:transition spd="slow">
    <p:fade/>
  </p:transition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ntegral" id="{3577F8C9-A904-41D8-97D2-FD898F53F20E}" vid="{682D6EBE-8D36-4FF2-9DB3-F3D8D7B6715D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2245</TotalTime>
  <Words>1213</Words>
  <Application>Microsoft Office PowerPoint</Application>
  <PresentationFormat>Custom</PresentationFormat>
  <Paragraphs>247</Paragraphs>
  <Slides>39</Slides>
  <Notes>11</Notes>
  <HiddenSlides>0</HiddenSlides>
  <MMClips>52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39</vt:i4>
      </vt:variant>
    </vt:vector>
  </HeadingPairs>
  <TitlesOfParts>
    <vt:vector size="42" baseType="lpstr">
      <vt:lpstr>Office Theme</vt:lpstr>
      <vt:lpstr>Integral</vt:lpstr>
      <vt:lpstr>4_Office Theme</vt:lpstr>
      <vt:lpstr>PowerPoint Presentation</vt:lpstr>
      <vt:lpstr>Unit 6 ON THE FARM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5. Listen and chant</vt:lpstr>
      <vt:lpstr>PowerPoint Presentation</vt:lpstr>
      <vt:lpstr>6.Listen and repeat</vt:lpstr>
      <vt:lpstr>PowerPoint Presentation</vt:lpstr>
      <vt:lpstr>PowerPoint Presentation</vt:lpstr>
      <vt:lpstr>PowerPoint Presentation</vt:lpstr>
      <vt:lpstr> 7. Let’s talk.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8. Let’s sing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171</cp:revision>
  <dcterms:created xsi:type="dcterms:W3CDTF">2020-12-03T01:35:36Z</dcterms:created>
  <dcterms:modified xsi:type="dcterms:W3CDTF">2024-11-22T13:52:44Z</dcterms:modified>
</cp:coreProperties>
</file>