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65" r:id="rId31"/>
    <p:sldId id="4410"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varScale="1">
        <p:scale>
          <a:sx n="76" d="100"/>
          <a:sy n="76" d="100"/>
        </p:scale>
        <p:origin x="10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8/10/2024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98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3372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51067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474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8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942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1264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695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80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56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326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10.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25384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6.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21.xml"/><Relationship Id="rId18" Type="http://schemas.openxmlformats.org/officeDocument/2006/relationships/image" Target="../media/image63.gif"/><Relationship Id="rId3" Type="http://schemas.openxmlformats.org/officeDocument/2006/relationships/image" Target="../media/image56.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60.png"/><Relationship Id="rId5" Type="http://schemas.openxmlformats.org/officeDocument/2006/relationships/image" Target="../media/image58.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64.png"/><Relationship Id="rId4" Type="http://schemas.openxmlformats.org/officeDocument/2006/relationships/image" Target="../media/image57.gif"/><Relationship Id="rId9" Type="http://schemas.microsoft.com/office/2007/relationships/hdphoto" Target="../media/hdphoto2.wdp"/><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9.emf"/><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28.gif"/><Relationship Id="rId5" Type="http://schemas.openxmlformats.org/officeDocument/2006/relationships/image" Target="../media/image22.emf"/><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36.em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A843253E-026E-8468-B81C-E0B402A57A41}"/>
              </a:ext>
            </a:extLst>
          </p:cNvPr>
          <p:cNvPicPr>
            <a:picLocks noChangeAspect="1"/>
          </p:cNvPicPr>
          <p:nvPr/>
        </p:nvPicPr>
        <p:blipFill>
          <a:blip r:embed="rId6"/>
          <a:stretch>
            <a:fillRect/>
          </a:stretch>
        </p:blipFill>
        <p:spPr>
          <a:xfrm>
            <a:off x="-1729317" y="-122468"/>
            <a:ext cx="1553335" cy="1553335"/>
          </a:xfrm>
          <a:prstGeom prst="rect">
            <a:avLst/>
          </a:prstGeom>
        </p:spPr>
      </p:pic>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916</TotalTime>
  <Words>923</Words>
  <Application>Microsoft Office PowerPoint</Application>
  <PresentationFormat>On-screen Show (16:9)</PresentationFormat>
  <Paragraphs>77</Paragraphs>
  <Slides>26</Slides>
  <Notes>10</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#9Slide02 Noi dung dai</vt:lpstr>
      <vt:lpstr>等线</vt:lpstr>
      <vt:lpstr>等线 Light</vt:lpstr>
      <vt:lpstr>DFPOP1-W9</vt:lpstr>
      <vt:lpstr>#9Slide03 BoosterNextFYBlack</vt:lpstr>
      <vt:lpstr>Arial</vt:lpstr>
      <vt:lpstr>Calibri</vt:lpstr>
      <vt:lpstr>Cambria</vt:lpstr>
      <vt:lpstr>Lato Light</vt:lpstr>
      <vt:lpstr>Climate and Water Lesson by Slidesgo</vt:lpstr>
      <vt:lpstr>1_Office Theme</vt:lpstr>
      <vt:lpstr>2_Office Theme</vt:lpstr>
      <vt:lpstr>Office Theme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Thao Tran</cp:lastModifiedBy>
  <cp:revision>31</cp:revision>
  <dcterms:modified xsi:type="dcterms:W3CDTF">2024-08-10T09:08:43Z</dcterms:modified>
</cp:coreProperties>
</file>