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0.svg" ContentType="image/svg+xml"/>
  <Override PartName="/ppt/media/image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11"/>
  </p:notesMasterIdLst>
  <p:sldIdLst>
    <p:sldId id="260" r:id="rId5"/>
    <p:sldId id="268" r:id="rId6"/>
    <p:sldId id="269" r:id="rId7"/>
    <p:sldId id="270" r:id="rId8"/>
    <p:sldId id="353" r:id="rId9"/>
    <p:sldId id="257" r:id="rId10"/>
    <p:sldId id="287" r:id="rId12"/>
    <p:sldId id="323" r:id="rId13"/>
    <p:sldId id="324" r:id="rId14"/>
    <p:sldId id="325" r:id="rId15"/>
    <p:sldId id="326" r:id="rId16"/>
    <p:sldId id="327" r:id="rId17"/>
    <p:sldId id="340" r:id="rId18"/>
    <p:sldId id="341" r:id="rId19"/>
    <p:sldId id="346" r:id="rId20"/>
    <p:sldId id="347" r:id="rId21"/>
    <p:sldId id="348" r:id="rId22"/>
    <p:sldId id="349" r:id="rId23"/>
    <p:sldId id="350" r:id="rId24"/>
    <p:sldId id="351" r:id="rId25"/>
    <p:sldId id="316" r:id="rId26"/>
    <p:sldId id="31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4F8CDE"/>
    <a:srgbClr val="FF9900"/>
    <a:srgbClr val="3333FF"/>
    <a:srgbClr val="CCFFFF"/>
    <a:srgbClr val="EEE642"/>
    <a:srgbClr val="BAEEEE"/>
    <a:srgbClr val="FFFFFF"/>
    <a:srgbClr val="508ADE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447" autoAdjust="0"/>
  </p:normalViewPr>
  <p:slideViewPr>
    <p:cSldViewPr snapToGrid="0">
      <p:cViewPr>
        <p:scale>
          <a:sx n="20" d="100"/>
          <a:sy n="20" d="100"/>
        </p:scale>
        <p:origin x="2388" y="9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B07FF-1568-4CE9-AAD6-1DA11F3DC0B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9BDF0-085E-4E02-9A2B-70D3925C8FD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9BF1-FB74-47DC-999A-46F1F5FCF51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cô</a:t>
            </a:r>
            <a:r>
              <a:rPr lang="en-GB" baseline="0" dirty="0"/>
              <a:t> </a:t>
            </a:r>
            <a:r>
              <a:rPr lang="en-GB" baseline="0" dirty="0" err="1"/>
              <a:t>gái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di </a:t>
            </a:r>
            <a:r>
              <a:rPr lang="en-GB" baseline="0" dirty="0" err="1"/>
              <a:t>chuyển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loại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bảng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3780"/>
            <a:ext cx="12193057" cy="687078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microsoft.com/office/2007/relationships/hdphoto" Target="../media/image37.wdp"/><Relationship Id="rId8" Type="http://schemas.openxmlformats.org/officeDocument/2006/relationships/image" Target="../media/image36.png"/><Relationship Id="rId7" Type="http://schemas.microsoft.com/office/2007/relationships/hdphoto" Target="../media/image35.wdp"/><Relationship Id="rId6" Type="http://schemas.openxmlformats.org/officeDocument/2006/relationships/image" Target="../media/image34.png"/><Relationship Id="rId5" Type="http://schemas.microsoft.com/office/2007/relationships/hdphoto" Target="../media/image33.wdp"/><Relationship Id="rId4" Type="http://schemas.openxmlformats.org/officeDocument/2006/relationships/image" Target="../media/image32.png"/><Relationship Id="rId3" Type="http://schemas.microsoft.com/office/2007/relationships/hdphoto" Target="../media/image31.wdp"/><Relationship Id="rId2" Type="http://schemas.openxmlformats.org/officeDocument/2006/relationships/image" Target="../media/image30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38.png"/><Relationship Id="rId1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1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1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1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9" Type="http://schemas.microsoft.com/office/2007/relationships/hdphoto" Target="../media/image37.wdp"/><Relationship Id="rId8" Type="http://schemas.openxmlformats.org/officeDocument/2006/relationships/image" Target="../media/image36.png"/><Relationship Id="rId7" Type="http://schemas.microsoft.com/office/2007/relationships/hdphoto" Target="../media/image35.wdp"/><Relationship Id="rId6" Type="http://schemas.openxmlformats.org/officeDocument/2006/relationships/image" Target="../media/image34.png"/><Relationship Id="rId5" Type="http://schemas.microsoft.com/office/2007/relationships/hdphoto" Target="../media/image33.wdp"/><Relationship Id="rId4" Type="http://schemas.openxmlformats.org/officeDocument/2006/relationships/image" Target="../media/image32.png"/><Relationship Id="rId3" Type="http://schemas.microsoft.com/office/2007/relationships/hdphoto" Target="../media/image31.wdp"/><Relationship Id="rId2" Type="http://schemas.openxmlformats.org/officeDocument/2006/relationships/image" Target="../media/image30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42.png"/><Relationship Id="rId1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5.png"/><Relationship Id="rId2" Type="http://schemas.microsoft.com/office/2007/relationships/hdphoto" Target="../media/image44.wdp"/><Relationship Id="rId1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9" Type="http://schemas.microsoft.com/office/2007/relationships/hdphoto" Target="../media/image51.wdp"/><Relationship Id="rId8" Type="http://schemas.openxmlformats.org/officeDocument/2006/relationships/image" Target="../media/image50.png"/><Relationship Id="rId7" Type="http://schemas.openxmlformats.org/officeDocument/2006/relationships/slide" Target="slide17.xml"/><Relationship Id="rId6" Type="http://schemas.microsoft.com/office/2007/relationships/hdphoto" Target="../media/image49.wdp"/><Relationship Id="rId5" Type="http://schemas.openxmlformats.org/officeDocument/2006/relationships/image" Target="../media/image48.png"/><Relationship Id="rId4" Type="http://schemas.openxmlformats.org/officeDocument/2006/relationships/slide" Target="slide19.xml"/><Relationship Id="rId35" Type="http://schemas.openxmlformats.org/officeDocument/2006/relationships/notesSlide" Target="../notesSlides/notesSlide2.xml"/><Relationship Id="rId34" Type="http://schemas.openxmlformats.org/officeDocument/2006/relationships/slideLayout" Target="../slideLayouts/slideLayout13.xml"/><Relationship Id="rId33" Type="http://schemas.openxmlformats.org/officeDocument/2006/relationships/image" Target="../media/image74.png"/><Relationship Id="rId32" Type="http://schemas.openxmlformats.org/officeDocument/2006/relationships/image" Target="../media/image73.png"/><Relationship Id="rId31" Type="http://schemas.openxmlformats.org/officeDocument/2006/relationships/image" Target="../media/image72.png"/><Relationship Id="rId30" Type="http://schemas.openxmlformats.org/officeDocument/2006/relationships/image" Target="../media/image71.png"/><Relationship Id="rId3" Type="http://schemas.microsoft.com/office/2007/relationships/hdphoto" Target="../media/image47.wdp"/><Relationship Id="rId29" Type="http://schemas.openxmlformats.org/officeDocument/2006/relationships/image" Target="../media/image70.png"/><Relationship Id="rId28" Type="http://schemas.openxmlformats.org/officeDocument/2006/relationships/image" Target="../media/image69.png"/><Relationship Id="rId27" Type="http://schemas.openxmlformats.org/officeDocument/2006/relationships/image" Target="../media/image68.png"/><Relationship Id="rId26" Type="http://schemas.openxmlformats.org/officeDocument/2006/relationships/image" Target="../media/image67.png"/><Relationship Id="rId25" Type="http://schemas.openxmlformats.org/officeDocument/2006/relationships/image" Target="../media/image66.png"/><Relationship Id="rId24" Type="http://schemas.microsoft.com/office/2007/relationships/hdphoto" Target="../media/image65.wdp"/><Relationship Id="rId23" Type="http://schemas.openxmlformats.org/officeDocument/2006/relationships/image" Target="../media/image64.png"/><Relationship Id="rId22" Type="http://schemas.openxmlformats.org/officeDocument/2006/relationships/image" Target="../media/image63.png"/><Relationship Id="rId21" Type="http://schemas.openxmlformats.org/officeDocument/2006/relationships/image" Target="../media/image62.png"/><Relationship Id="rId20" Type="http://schemas.microsoft.com/office/2007/relationships/hdphoto" Target="../media/image61.wdp"/><Relationship Id="rId2" Type="http://schemas.openxmlformats.org/officeDocument/2006/relationships/image" Target="../media/image46.png"/><Relationship Id="rId19" Type="http://schemas.openxmlformats.org/officeDocument/2006/relationships/image" Target="../media/image60.png"/><Relationship Id="rId18" Type="http://schemas.microsoft.com/office/2007/relationships/hdphoto" Target="../media/image59.wdp"/><Relationship Id="rId17" Type="http://schemas.openxmlformats.org/officeDocument/2006/relationships/image" Target="../media/image58.png"/><Relationship Id="rId16" Type="http://schemas.microsoft.com/office/2007/relationships/hdphoto" Target="../media/image57.wdp"/><Relationship Id="rId15" Type="http://schemas.openxmlformats.org/officeDocument/2006/relationships/image" Target="../media/image56.png"/><Relationship Id="rId14" Type="http://schemas.microsoft.com/office/2007/relationships/hdphoto" Target="../media/image55.wdp"/><Relationship Id="rId13" Type="http://schemas.openxmlformats.org/officeDocument/2006/relationships/image" Target="../media/image54.png"/><Relationship Id="rId12" Type="http://schemas.microsoft.com/office/2007/relationships/hdphoto" Target="../media/image53.wdp"/><Relationship Id="rId11" Type="http://schemas.openxmlformats.org/officeDocument/2006/relationships/image" Target="../media/image52.png"/><Relationship Id="rId10" Type="http://schemas.openxmlformats.org/officeDocument/2006/relationships/slide" Target="slide20.xml"/><Relationship Id="rId1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1.png"/><Relationship Id="rId8" Type="http://schemas.microsoft.com/office/2007/relationships/hdphoto" Target="../media/image80.wdp"/><Relationship Id="rId7" Type="http://schemas.openxmlformats.org/officeDocument/2006/relationships/image" Target="../media/image79.png"/><Relationship Id="rId6" Type="http://schemas.microsoft.com/office/2007/relationships/hdphoto" Target="../media/image78.wdp"/><Relationship Id="rId5" Type="http://schemas.openxmlformats.org/officeDocument/2006/relationships/image" Target="../media/image77.png"/><Relationship Id="rId4" Type="http://schemas.microsoft.com/office/2007/relationships/hdphoto" Target="../media/image76.wdp"/><Relationship Id="rId3" Type="http://schemas.openxmlformats.org/officeDocument/2006/relationships/image" Target="../media/image75.png"/><Relationship Id="rId28" Type="http://schemas.openxmlformats.org/officeDocument/2006/relationships/notesSlide" Target="../notesSlides/notesSlide3.xml"/><Relationship Id="rId27" Type="http://schemas.openxmlformats.org/officeDocument/2006/relationships/slideLayout" Target="../slideLayouts/slideLayout13.xml"/><Relationship Id="rId26" Type="http://schemas.openxmlformats.org/officeDocument/2006/relationships/audio" Target="../media/audio6.wav"/><Relationship Id="rId25" Type="http://schemas.openxmlformats.org/officeDocument/2006/relationships/audio" Target="../media/audio5.wav"/><Relationship Id="rId24" Type="http://schemas.openxmlformats.org/officeDocument/2006/relationships/image" Target="../media/image96.png"/><Relationship Id="rId23" Type="http://schemas.openxmlformats.org/officeDocument/2006/relationships/image" Target="../media/image95.png"/><Relationship Id="rId22" Type="http://schemas.openxmlformats.org/officeDocument/2006/relationships/image" Target="../media/image94.png"/><Relationship Id="rId21" Type="http://schemas.openxmlformats.org/officeDocument/2006/relationships/image" Target="../media/image93.png"/><Relationship Id="rId20" Type="http://schemas.openxmlformats.org/officeDocument/2006/relationships/image" Target="../media/image92.png"/><Relationship Id="rId2" Type="http://schemas.openxmlformats.org/officeDocument/2006/relationships/slide" Target="slide16.xml"/><Relationship Id="rId19" Type="http://schemas.microsoft.com/office/2007/relationships/hdphoto" Target="../media/image91.wdp"/><Relationship Id="rId18" Type="http://schemas.openxmlformats.org/officeDocument/2006/relationships/image" Target="../media/image90.png"/><Relationship Id="rId17" Type="http://schemas.microsoft.com/office/2007/relationships/hdphoto" Target="../media/image89.wdp"/><Relationship Id="rId16" Type="http://schemas.openxmlformats.org/officeDocument/2006/relationships/image" Target="../media/image88.png"/><Relationship Id="rId15" Type="http://schemas.microsoft.com/office/2007/relationships/hdphoto" Target="../media/image87.wdp"/><Relationship Id="rId14" Type="http://schemas.openxmlformats.org/officeDocument/2006/relationships/image" Target="../media/image86.png"/><Relationship Id="rId13" Type="http://schemas.openxmlformats.org/officeDocument/2006/relationships/image" Target="../media/image85.png"/><Relationship Id="rId12" Type="http://schemas.microsoft.com/office/2007/relationships/hdphoto" Target="../media/image84.wdp"/><Relationship Id="rId11" Type="http://schemas.openxmlformats.org/officeDocument/2006/relationships/image" Target="../media/image83.png"/><Relationship Id="rId10" Type="http://schemas.microsoft.com/office/2007/relationships/hdphoto" Target="../media/image82.wdp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6.png"/><Relationship Id="rId8" Type="http://schemas.openxmlformats.org/officeDocument/2006/relationships/image" Target="../media/image85.png"/><Relationship Id="rId7" Type="http://schemas.microsoft.com/office/2007/relationships/hdphoto" Target="../media/image84.wdp"/><Relationship Id="rId6" Type="http://schemas.openxmlformats.org/officeDocument/2006/relationships/image" Target="../media/image83.png"/><Relationship Id="rId5" Type="http://schemas.microsoft.com/office/2007/relationships/hdphoto" Target="../media/image80.wdp"/><Relationship Id="rId4" Type="http://schemas.openxmlformats.org/officeDocument/2006/relationships/image" Target="../media/image79.png"/><Relationship Id="rId31" Type="http://schemas.openxmlformats.org/officeDocument/2006/relationships/notesSlide" Target="../notesSlides/notesSlide4.xml"/><Relationship Id="rId30" Type="http://schemas.openxmlformats.org/officeDocument/2006/relationships/slideLayout" Target="../slideLayouts/slideLayout13.xml"/><Relationship Id="rId3" Type="http://schemas.microsoft.com/office/2007/relationships/hdphoto" Target="../media/image78.wdp"/><Relationship Id="rId29" Type="http://schemas.openxmlformats.org/officeDocument/2006/relationships/audio" Target="../media/audio5.wav"/><Relationship Id="rId28" Type="http://schemas.openxmlformats.org/officeDocument/2006/relationships/audio" Target="../media/audio6.wav"/><Relationship Id="rId27" Type="http://schemas.openxmlformats.org/officeDocument/2006/relationships/image" Target="../media/image102.png"/><Relationship Id="rId26" Type="http://schemas.openxmlformats.org/officeDocument/2006/relationships/image" Target="../media/image101.png"/><Relationship Id="rId25" Type="http://schemas.openxmlformats.org/officeDocument/2006/relationships/image" Target="../media/image100.png"/><Relationship Id="rId24" Type="http://schemas.openxmlformats.org/officeDocument/2006/relationships/image" Target="../media/image99.png"/><Relationship Id="rId23" Type="http://schemas.microsoft.com/office/2007/relationships/hdphoto" Target="../media/image98.wdp"/><Relationship Id="rId22" Type="http://schemas.openxmlformats.org/officeDocument/2006/relationships/image" Target="../media/image97.png"/><Relationship Id="rId21" Type="http://schemas.openxmlformats.org/officeDocument/2006/relationships/slide" Target="slide16.xml"/><Relationship Id="rId20" Type="http://schemas.openxmlformats.org/officeDocument/2006/relationships/image" Target="../media/image81.png"/><Relationship Id="rId2" Type="http://schemas.openxmlformats.org/officeDocument/2006/relationships/image" Target="../media/image77.png"/><Relationship Id="rId19" Type="http://schemas.openxmlformats.org/officeDocument/2006/relationships/image" Target="../media/image95.png"/><Relationship Id="rId18" Type="http://schemas.openxmlformats.org/officeDocument/2006/relationships/image" Target="../media/image94.png"/><Relationship Id="rId17" Type="http://schemas.microsoft.com/office/2007/relationships/hdphoto" Target="../media/image82.wdp"/><Relationship Id="rId16" Type="http://schemas.openxmlformats.org/officeDocument/2006/relationships/image" Target="../media/image93.png"/><Relationship Id="rId15" Type="http://schemas.openxmlformats.org/officeDocument/2006/relationships/image" Target="../media/image92.png"/><Relationship Id="rId14" Type="http://schemas.microsoft.com/office/2007/relationships/hdphoto" Target="../media/image91.wdp"/><Relationship Id="rId13" Type="http://schemas.openxmlformats.org/officeDocument/2006/relationships/image" Target="../media/image90.png"/><Relationship Id="rId12" Type="http://schemas.microsoft.com/office/2007/relationships/hdphoto" Target="../media/image89.wdp"/><Relationship Id="rId11" Type="http://schemas.openxmlformats.org/officeDocument/2006/relationships/image" Target="../media/image88.png"/><Relationship Id="rId10" Type="http://schemas.microsoft.com/office/2007/relationships/hdphoto" Target="../media/image87.wdp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86.png"/><Relationship Id="rId8" Type="http://schemas.openxmlformats.org/officeDocument/2006/relationships/image" Target="../media/image85.png"/><Relationship Id="rId7" Type="http://schemas.microsoft.com/office/2007/relationships/hdphoto" Target="../media/image84.wdp"/><Relationship Id="rId6" Type="http://schemas.openxmlformats.org/officeDocument/2006/relationships/image" Target="../media/image83.png"/><Relationship Id="rId5" Type="http://schemas.microsoft.com/office/2007/relationships/hdphoto" Target="../media/image80.wdp"/><Relationship Id="rId4" Type="http://schemas.openxmlformats.org/officeDocument/2006/relationships/image" Target="../media/image79.png"/><Relationship Id="rId31" Type="http://schemas.openxmlformats.org/officeDocument/2006/relationships/notesSlide" Target="../notesSlides/notesSlide5.xml"/><Relationship Id="rId30" Type="http://schemas.openxmlformats.org/officeDocument/2006/relationships/slideLayout" Target="../slideLayouts/slideLayout13.xml"/><Relationship Id="rId3" Type="http://schemas.microsoft.com/office/2007/relationships/hdphoto" Target="../media/image78.wdp"/><Relationship Id="rId29" Type="http://schemas.openxmlformats.org/officeDocument/2006/relationships/audio" Target="../media/audio6.wav"/><Relationship Id="rId28" Type="http://schemas.openxmlformats.org/officeDocument/2006/relationships/audio" Target="../media/audio5.wav"/><Relationship Id="rId27" Type="http://schemas.openxmlformats.org/officeDocument/2006/relationships/image" Target="../media/image108.png"/><Relationship Id="rId26" Type="http://schemas.openxmlformats.org/officeDocument/2006/relationships/image" Target="../media/image107.png"/><Relationship Id="rId25" Type="http://schemas.openxmlformats.org/officeDocument/2006/relationships/image" Target="../media/image106.png"/><Relationship Id="rId24" Type="http://schemas.openxmlformats.org/officeDocument/2006/relationships/image" Target="../media/image105.png"/><Relationship Id="rId23" Type="http://schemas.microsoft.com/office/2007/relationships/hdphoto" Target="../media/image104.wdp"/><Relationship Id="rId22" Type="http://schemas.openxmlformats.org/officeDocument/2006/relationships/image" Target="../media/image103.png"/><Relationship Id="rId21" Type="http://schemas.openxmlformats.org/officeDocument/2006/relationships/slide" Target="slide16.xml"/><Relationship Id="rId20" Type="http://schemas.openxmlformats.org/officeDocument/2006/relationships/image" Target="../media/image81.png"/><Relationship Id="rId2" Type="http://schemas.openxmlformats.org/officeDocument/2006/relationships/image" Target="../media/image77.png"/><Relationship Id="rId19" Type="http://schemas.openxmlformats.org/officeDocument/2006/relationships/image" Target="../media/image95.png"/><Relationship Id="rId18" Type="http://schemas.openxmlformats.org/officeDocument/2006/relationships/image" Target="../media/image94.png"/><Relationship Id="rId17" Type="http://schemas.microsoft.com/office/2007/relationships/hdphoto" Target="../media/image82.wdp"/><Relationship Id="rId16" Type="http://schemas.openxmlformats.org/officeDocument/2006/relationships/image" Target="../media/image93.png"/><Relationship Id="rId15" Type="http://schemas.openxmlformats.org/officeDocument/2006/relationships/image" Target="../media/image92.png"/><Relationship Id="rId14" Type="http://schemas.microsoft.com/office/2007/relationships/hdphoto" Target="../media/image91.wdp"/><Relationship Id="rId13" Type="http://schemas.openxmlformats.org/officeDocument/2006/relationships/image" Target="../media/image90.png"/><Relationship Id="rId12" Type="http://schemas.microsoft.com/office/2007/relationships/hdphoto" Target="../media/image89.wdp"/><Relationship Id="rId11" Type="http://schemas.openxmlformats.org/officeDocument/2006/relationships/image" Target="../media/image88.png"/><Relationship Id="rId10" Type="http://schemas.microsoft.com/office/2007/relationships/hdphoto" Target="../media/image87.wdp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microsoft.com/office/2007/relationships/media" Target="../media/audio1.wav"/><Relationship Id="rId4" Type="http://schemas.openxmlformats.org/officeDocument/2006/relationships/audio" Target="../media/audio1.wav"/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88.png"/><Relationship Id="rId8" Type="http://schemas.microsoft.com/office/2007/relationships/hdphoto" Target="../media/image87.wdp"/><Relationship Id="rId7" Type="http://schemas.openxmlformats.org/officeDocument/2006/relationships/image" Target="../media/image86.png"/><Relationship Id="rId6" Type="http://schemas.openxmlformats.org/officeDocument/2006/relationships/image" Target="../media/image109.png"/><Relationship Id="rId5" Type="http://schemas.microsoft.com/office/2007/relationships/hdphoto" Target="../media/image80.wdp"/><Relationship Id="rId4" Type="http://schemas.openxmlformats.org/officeDocument/2006/relationships/image" Target="../media/image85.png"/><Relationship Id="rId3" Type="http://schemas.microsoft.com/office/2007/relationships/hdphoto" Target="../media/image84.wdp"/><Relationship Id="rId26" Type="http://schemas.openxmlformats.org/officeDocument/2006/relationships/notesSlide" Target="../notesSlides/notesSlide6.xml"/><Relationship Id="rId25" Type="http://schemas.openxmlformats.org/officeDocument/2006/relationships/slideLayout" Target="../slideLayouts/slideLayout13.xml"/><Relationship Id="rId24" Type="http://schemas.openxmlformats.org/officeDocument/2006/relationships/audio" Target="../media/audio6.wav"/><Relationship Id="rId23" Type="http://schemas.openxmlformats.org/officeDocument/2006/relationships/audio" Target="../media/audio5.wav"/><Relationship Id="rId22" Type="http://schemas.microsoft.com/office/2007/relationships/hdphoto" Target="../media/image113.wdp"/><Relationship Id="rId21" Type="http://schemas.openxmlformats.org/officeDocument/2006/relationships/image" Target="../media/image112.png"/><Relationship Id="rId20" Type="http://schemas.openxmlformats.org/officeDocument/2006/relationships/slide" Target="slide16.xml"/><Relationship Id="rId2" Type="http://schemas.openxmlformats.org/officeDocument/2006/relationships/image" Target="../media/image83.png"/><Relationship Id="rId19" Type="http://schemas.openxmlformats.org/officeDocument/2006/relationships/image" Target="../media/image81.png"/><Relationship Id="rId18" Type="http://schemas.openxmlformats.org/officeDocument/2006/relationships/image" Target="../media/image95.png"/><Relationship Id="rId17" Type="http://schemas.microsoft.com/office/2007/relationships/hdphoto" Target="../media/image82.wdp"/><Relationship Id="rId16" Type="http://schemas.openxmlformats.org/officeDocument/2006/relationships/image" Target="../media/image93.png"/><Relationship Id="rId15" Type="http://schemas.openxmlformats.org/officeDocument/2006/relationships/image" Target="../media/image111.png"/><Relationship Id="rId14" Type="http://schemas.openxmlformats.org/officeDocument/2006/relationships/image" Target="../media/image92.png"/><Relationship Id="rId13" Type="http://schemas.microsoft.com/office/2007/relationships/hdphoto" Target="../media/image91.wdp"/><Relationship Id="rId12" Type="http://schemas.openxmlformats.org/officeDocument/2006/relationships/image" Target="../media/image90.png"/><Relationship Id="rId11" Type="http://schemas.openxmlformats.org/officeDocument/2006/relationships/image" Target="../media/image110.png"/><Relationship Id="rId10" Type="http://schemas.microsoft.com/office/2007/relationships/hdphoto" Target="../media/image89.wdp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image" Target="../media/image114.jpe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audio" Target="../media/audio7.wav"/><Relationship Id="rId5" Type="http://schemas.openxmlformats.org/officeDocument/2006/relationships/image" Target="../media/image122.GIF"/><Relationship Id="rId4" Type="http://schemas.microsoft.com/office/2007/relationships/hdphoto" Target="../media/image121.wdp"/><Relationship Id="rId3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image" Target="../media/image119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3" Type="http://schemas.openxmlformats.org/officeDocument/2006/relationships/image" Target="../media/image9.png"/><Relationship Id="rId2" Type="http://schemas.openxmlformats.org/officeDocument/2006/relationships/image" Target="../media/image6.svg"/><Relationship Id="rId14" Type="http://schemas.openxmlformats.org/officeDocument/2006/relationships/slideLayout" Target="../slideLayouts/slideLayout29.xml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microsoft.com/office/2007/relationships/hdphoto" Target="../media/image16.wdp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3" Type="http://schemas.openxmlformats.org/officeDocument/2006/relationships/image" Target="../media/image9.png"/><Relationship Id="rId2" Type="http://schemas.openxmlformats.org/officeDocument/2006/relationships/image" Target="../media/image6.svg"/><Relationship Id="rId14" Type="http://schemas.openxmlformats.org/officeDocument/2006/relationships/slideLayout" Target="../slideLayouts/slideLayout29.xml"/><Relationship Id="rId13" Type="http://schemas.openxmlformats.org/officeDocument/2006/relationships/audio" Target="../media/audio2.wav"/><Relationship Id="rId12" Type="http://schemas.openxmlformats.org/officeDocument/2006/relationships/audio" Target="../media/audio4.wav"/><Relationship Id="rId11" Type="http://schemas.openxmlformats.org/officeDocument/2006/relationships/audio" Target="../media/audio3.wav"/><Relationship Id="rId10" Type="http://schemas.microsoft.com/office/2007/relationships/hdphoto" Target="../media/image16.wdp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3" Type="http://schemas.openxmlformats.org/officeDocument/2006/relationships/image" Target="../media/image9.png"/><Relationship Id="rId2" Type="http://schemas.openxmlformats.org/officeDocument/2006/relationships/image" Target="../media/image6.svg"/><Relationship Id="rId14" Type="http://schemas.openxmlformats.org/officeDocument/2006/relationships/slideLayout" Target="../slideLayouts/slideLayout29.xml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microsoft.com/office/2007/relationships/hdphoto" Target="../media/image16.wdp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audio" Target="../media/media2.mp3"/><Relationship Id="rId8" Type="http://schemas.openxmlformats.org/officeDocument/2006/relationships/image" Target="../media/image8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26.GIF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1" Type="http://schemas.openxmlformats.org/officeDocument/2006/relationships/slideLayout" Target="../slideLayouts/slideLayout7.xml"/><Relationship Id="rId10" Type="http://schemas.microsoft.com/office/2007/relationships/media" Target="../media/media2.mp3"/><Relationship Id="rId1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40582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>
            <a:fillRect/>
          </a:stretch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>
            <a:fillRect/>
          </a:stretch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>
            <a:fillRect/>
          </a:stretch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>
            <a:fillRect/>
          </a:stretch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>
            <a:fillRect/>
          </a:stretch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09920" y="6488668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en-US" dirty="0"/>
          </a:p>
        </p:txBody>
      </p:sp>
      <p:pic>
        <p:nvPicPr>
          <p:cNvPr id="5" name="Picture 4" descr="A logo with a black background&#10;&#10;Description automatically generate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938" y="738644"/>
            <a:ext cx="8315665" cy="6425741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>
            <a:fillRect/>
          </a:stretch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5" y="781050"/>
            <a:ext cx="11182350" cy="5295900"/>
          </a:xfrm>
          <a:prstGeom prst="rect">
            <a:avLst/>
          </a:prstGeom>
        </p:spPr>
      </p:pic>
      <p:sp>
        <p:nvSpPr>
          <p:cNvPr id="10" name="Rectangle: Rounded Corners 9"/>
          <p:cNvSpPr/>
          <p:nvPr/>
        </p:nvSpPr>
        <p:spPr>
          <a:xfrm>
            <a:off x="9394372" y="3461657"/>
            <a:ext cx="1469571" cy="43542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50 %</a:t>
            </a:r>
            <a:endParaRPr lang="en-US" sz="32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9405258" y="4125685"/>
            <a:ext cx="1469571" cy="43542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232 %</a:t>
            </a:r>
            <a:endParaRPr lang="en-US" sz="32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9437915" y="4789713"/>
            <a:ext cx="1469571" cy="43542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3 %</a:t>
            </a:r>
            <a:endParaRPr lang="en-US" sz="32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/>
          <p:cNvSpPr/>
          <p:nvPr/>
        </p:nvSpPr>
        <p:spPr>
          <a:xfrm>
            <a:off x="9383486" y="5421084"/>
            <a:ext cx="1469571" cy="43542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100 %</a:t>
            </a:r>
            <a:endParaRPr lang="en-US" sz="32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>
            <a:fillRect/>
          </a:stretch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334" y="457880"/>
            <a:ext cx="11076417" cy="48870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>
            <a:fillRect/>
          </a:stretch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66" y="1256619"/>
            <a:ext cx="11515725" cy="3648075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10744200" y="1262743"/>
            <a:ext cx="587829" cy="55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0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5366657" y="1905000"/>
            <a:ext cx="587829" cy="55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653143" y="3058885"/>
            <a:ext cx="587829" cy="55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40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2177143" y="4245429"/>
            <a:ext cx="674914" cy="55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>
            <a:fillRect/>
          </a:stretch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>
            <a:fillRect/>
          </a:stretch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>
            <a:fillRect/>
          </a:stretch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>
            <a:fillRect/>
          </a:stretch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>
            <a:fillRect/>
          </a:stretch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456949"/>
            <a:ext cx="7193903" cy="5791702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1155" b="86872" l="486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4" t="13750" b="10000"/>
          <a:stretch>
            <a:fillRect/>
          </a:stretch>
        </p:blipFill>
        <p:spPr>
          <a:xfrm>
            <a:off x="4476225" y="3533900"/>
            <a:ext cx="3636528" cy="36290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30961" y="2019849"/>
            <a:ext cx="9692692" cy="21965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63" y="497717"/>
            <a:ext cx="11181033" cy="283488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XOÀI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62" b="100000" l="9919" r="93585"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79" y="328611"/>
            <a:ext cx="4677933" cy="4156915"/>
          </a:xfrm>
          <a:prstGeom prst="rect">
            <a:avLst/>
          </a:prstGeom>
        </p:spPr>
      </p:pic>
      <p:pic>
        <p:nvPicPr>
          <p:cNvPr id="7" name="CAM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80" b="98363" l="2138" r="98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449" y="618049"/>
            <a:ext cx="3948607" cy="3867477"/>
          </a:xfrm>
          <a:prstGeom prst="rect">
            <a:avLst/>
          </a:prstGeom>
        </p:spPr>
      </p:pic>
      <p:pic>
        <p:nvPicPr>
          <p:cNvPr id="8" name="TÁO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4" b="99394" l="0" r="99543">
                        <a14:backgroundMark x1="39650" y1="57091" x2="41705" y2="58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99" y="473948"/>
            <a:ext cx="3186091" cy="4000500"/>
          </a:xfrm>
          <a:prstGeom prst="rect">
            <a:avLst/>
          </a:prstGeom>
        </p:spPr>
      </p:pic>
      <p:pic>
        <p:nvPicPr>
          <p:cNvPr id="10" name="LÊ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545" l="8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722" y="2709005"/>
            <a:ext cx="3537197" cy="4116221"/>
          </a:xfrm>
          <a:prstGeom prst="rect">
            <a:avLst/>
          </a:prstGeom>
        </p:spPr>
      </p:pic>
      <p:pic>
        <p:nvPicPr>
          <p:cNvPr id="22" name="X CÂY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62" b="100000" l="9919" r="93585">
                        <a14:foregroundMark x1="52776" y1="20740" x2="52776" y2="20740"/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  <a14:backgroundMark x1="50458" y1="13523" x2="55148" y2="12553"/>
                        <a14:backgroundMark x1="57466" y1="12856" x2="57466" y2="22438"/>
                        <a14:backgroundMark x1="46954" y1="11219" x2="48733" y2="24075"/>
                        <a14:backgroundMark x1="49272" y1="24075" x2="58922" y2="25045"/>
                        <a14:backgroundMark x1="48140" y1="11583" x2="58059" y2="11886"/>
                        <a14:backgroundMark x1="58059" y1="11219" x2="58059" y2="22074"/>
                        <a14:backgroundMark x1="47817" y1="11583" x2="48140" y2="25349"/>
                        <a14:backgroundMark x1="47817" y1="25349" x2="58329" y2="25349"/>
                        <a14:backgroundMark x1="47817" y1="11583" x2="58059" y2="11219"/>
                        <a14:backgroundMark x1="58652" y1="11219" x2="58652" y2="20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03" t="13214" r="42540" b="76176"/>
          <a:stretch>
            <a:fillRect/>
          </a:stretch>
        </p:blipFill>
        <p:spPr>
          <a:xfrm>
            <a:off x="10400247" y="1173335"/>
            <a:ext cx="414368" cy="441039"/>
          </a:xfrm>
          <a:prstGeom prst="rect">
            <a:avLst/>
          </a:prstGeom>
        </p:spPr>
      </p:pic>
      <p:pic>
        <p:nvPicPr>
          <p:cNvPr id="23" name="TÁO NHỎ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64" b="99394" l="0" r="99543">
                        <a14:foregroundMark x1="63090" y1="32061" x2="65449" y2="36424"/>
                        <a14:backgroundMark x1="39650" y1="57091" x2="41705" y2="58970"/>
                        <a14:backgroundMark x1="56849" y1="35758" x2="62938" y2="28364"/>
                        <a14:backgroundMark x1="56393" y1="28545" x2="61796" y2="42424"/>
                        <a14:backgroundMark x1="55936" y1="28121" x2="56012" y2="41879"/>
                        <a14:backgroundMark x1="55784" y1="42545" x2="73516" y2="42121"/>
                        <a14:backgroundMark x1="64992" y1="39273" x2="73288" y2="33394"/>
                        <a14:backgroundMark x1="59132" y1="29091" x2="71233" y2="28727"/>
                        <a14:backgroundMark x1="72983" y1="29273" x2="72983" y2="29273"/>
                        <a14:backgroundMark x1="56621" y1="28606" x2="73516" y2="28061"/>
                        <a14:backgroundMark x1="71005" y1="28788" x2="71842" y2="36606"/>
                        <a14:backgroundMark x1="73288" y1="29879" x2="72983" y2="41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52" t="29387" r="27461" b="60232"/>
          <a:stretch>
            <a:fillRect/>
          </a:stretch>
        </p:blipFill>
        <p:spPr>
          <a:xfrm>
            <a:off x="6689992" y="1668780"/>
            <a:ext cx="483870" cy="415290"/>
          </a:xfrm>
          <a:prstGeom prst="rect">
            <a:avLst/>
          </a:prstGeom>
        </p:spPr>
      </p:pic>
      <p:pic>
        <p:nvPicPr>
          <p:cNvPr id="24" name="CAM NHỎ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429" b="30957" l="46632" r="55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46" t="23613" r="43593" b="68227"/>
          <a:stretch>
            <a:fillRect/>
          </a:stretch>
        </p:blipFill>
        <p:spPr>
          <a:xfrm>
            <a:off x="1704406" y="1876425"/>
            <a:ext cx="428879" cy="315589"/>
          </a:xfrm>
          <a:prstGeom prst="rect">
            <a:avLst/>
          </a:prstGeom>
        </p:spPr>
      </p:pic>
      <p:pic>
        <p:nvPicPr>
          <p:cNvPr id="25" name="LÊ NHỎ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8545" l="847" r="100000">
                        <a14:foregroundMark x1="45730" y1="19891" x2="49259" y2="17708"/>
                        <a14:foregroundMark x1="46083" y1="15888" x2="48342" y2="16677"/>
                        <a14:foregroundMark x1="48271" y1="15767" x2="48483" y2="15464"/>
                        <a14:backgroundMark x1="42061" y1="14251" x2="41920" y2="23166"/>
                        <a14:backgroundMark x1="41990" y1="23347" x2="54128" y2="23287"/>
                        <a14:backgroundMark x1="53987" y1="23166" x2="54199" y2="13948"/>
                        <a14:backgroundMark x1="53987" y1="13948" x2="41920" y2="14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06" t="13994" r="45887" b="76750"/>
          <a:stretch>
            <a:fillRect/>
          </a:stretch>
        </p:blipFill>
        <p:spPr>
          <a:xfrm>
            <a:off x="3502340" y="3960363"/>
            <a:ext cx="806743" cy="711832"/>
          </a:xfrm>
          <a:prstGeom prst="rect">
            <a:avLst/>
          </a:prstGeom>
        </p:spPr>
      </p:pic>
      <p:pic>
        <p:nvPicPr>
          <p:cNvPr id="2" name="XOÀI NHỎ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273445" y="3690789"/>
            <a:ext cx="414564" cy="445047"/>
          </a:xfrm>
          <a:prstGeom prst="rect">
            <a:avLst/>
          </a:prstGeom>
        </p:spPr>
      </p:pic>
      <p:grpSp>
        <p:nvGrpSpPr>
          <p:cNvPr id="21" name="CÔ BÉ"/>
          <p:cNvGrpSpPr/>
          <p:nvPr/>
        </p:nvGrpSpPr>
        <p:grpSpPr>
          <a:xfrm>
            <a:off x="7487278" y="4004716"/>
            <a:ext cx="2415966" cy="2949227"/>
            <a:chOff x="7283700" y="3337183"/>
            <a:chExt cx="2933997" cy="36674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283700" y="3337183"/>
              <a:ext cx="2933997" cy="3667495"/>
            </a:xfrm>
            <a:prstGeom prst="rect">
              <a:avLst/>
            </a:prstGeom>
          </p:spPr>
        </p:pic>
        <p:pic>
          <p:nvPicPr>
            <p:cNvPr id="20" name="RỔ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4891" b="46362" l="3521" r="32381">
                          <a14:foregroundMark x1="32409" y1="26880" x2="32409" y2="26880"/>
                          <a14:foregroundMark x1="22734" y1="46362" x2="22734" y2="46362"/>
                        </a14:backgroundRemoval>
                      </a14:imgEffect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665" b="50306"/>
            <a:stretch>
              <a:fillRect/>
            </a:stretch>
          </p:blipFill>
          <p:spPr>
            <a:xfrm>
              <a:off x="8581213" y="4956089"/>
              <a:ext cx="1588543" cy="992667"/>
            </a:xfrm>
            <a:prstGeom prst="rect">
              <a:avLst/>
            </a:prstGeom>
          </p:spPr>
        </p:pic>
      </p:grpSp>
      <p:pic>
        <p:nvPicPr>
          <p:cNvPr id="9" name="LÊ QUẢ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504340" y="5705692"/>
            <a:ext cx="804742" cy="707197"/>
          </a:xfrm>
          <a:prstGeom prst="rect">
            <a:avLst/>
          </a:prstGeom>
        </p:spPr>
      </p:pic>
      <p:grpSp>
        <p:nvGrpSpPr>
          <p:cNvPr id="17" name="BÉ XOÀI LÊ"/>
          <p:cNvGrpSpPr/>
          <p:nvPr/>
        </p:nvGrpSpPr>
        <p:grpSpPr>
          <a:xfrm>
            <a:off x="1962164" y="4287930"/>
            <a:ext cx="2414225" cy="2944623"/>
            <a:chOff x="295510" y="5528600"/>
            <a:chExt cx="2414225" cy="2944623"/>
          </a:xfrm>
        </p:grpSpPr>
        <p:pic>
          <p:nvPicPr>
            <p:cNvPr id="15" name="BÉ XOÀI LÊ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295510" y="5528600"/>
              <a:ext cx="2414225" cy="294462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7"/>
            <a:srcRect r="22878" b="45038"/>
            <a:stretch>
              <a:fillRect/>
            </a:stretch>
          </p:blipFill>
          <p:spPr>
            <a:xfrm>
              <a:off x="1857964" y="6970057"/>
              <a:ext cx="561119" cy="351413"/>
            </a:xfrm>
            <a:prstGeom prst="rect">
              <a:avLst/>
            </a:prstGeom>
          </p:spPr>
        </p:pic>
      </p:grpSp>
      <p:grpSp>
        <p:nvGrpSpPr>
          <p:cNvPr id="3" name="BÉ XOÀI"/>
          <p:cNvGrpSpPr/>
          <p:nvPr/>
        </p:nvGrpSpPr>
        <p:grpSpPr>
          <a:xfrm>
            <a:off x="8449771" y="2165509"/>
            <a:ext cx="2518997" cy="2949227"/>
            <a:chOff x="2797141" y="1825690"/>
            <a:chExt cx="2518997" cy="2949227"/>
          </a:xfrm>
        </p:grpSpPr>
        <p:grpSp>
          <p:nvGrpSpPr>
            <p:cNvPr id="26" name="CÔ BÉ"/>
            <p:cNvGrpSpPr/>
            <p:nvPr/>
          </p:nvGrpSpPr>
          <p:grpSpPr>
            <a:xfrm>
              <a:off x="2797141" y="1825690"/>
              <a:ext cx="2518997" cy="2949227"/>
              <a:chOff x="4983756" y="3177144"/>
              <a:chExt cx="3059120" cy="3667495"/>
            </a:xfrm>
          </p:grpSpPr>
          <p:pic>
            <p:nvPicPr>
              <p:cNvPr id="28" name="RỔ"/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4891" b="46362" l="3521" r="32381">
                            <a14:foregroundMark x1="32409" y1="26880" x2="32409" y2="26880"/>
                            <a14:foregroundMark x1="22734" y1="46362" x2="22734" y2="46362"/>
                          </a14:backgroundRemoval>
                        </a14:imgEffect>
                        <a14:imgEffect>
                          <a14:saturation sat="200000"/>
                        </a14:imgEffect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665" b="50306"/>
              <a:stretch>
                <a:fillRect/>
              </a:stretch>
            </p:blipFill>
            <p:spPr>
              <a:xfrm>
                <a:off x="6454334" y="4779000"/>
                <a:ext cx="1588542" cy="99266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983756" y="3177144"/>
                <a:ext cx="2933997" cy="3667495"/>
              </a:xfrm>
              <a:prstGeom prst="rect">
                <a:avLst/>
              </a:prstGeom>
            </p:spPr>
          </p:pic>
        </p:grpSp>
        <p:pic>
          <p:nvPicPr>
            <p:cNvPr id="29" name="XOÀI NHỎ"/>
            <p:cNvPicPr>
              <a:picLocks noChangeAspect="1"/>
            </p:cNvPicPr>
            <p:nvPr/>
          </p:nvPicPr>
          <p:blipFill rotWithShape="1">
            <a:blip r:embed="rId21"/>
            <a:srcRect r="12702" b="35683"/>
            <a:stretch>
              <a:fillRect/>
            </a:stretch>
          </p:blipFill>
          <p:spPr>
            <a:xfrm>
              <a:off x="4637645" y="3325786"/>
              <a:ext cx="361907" cy="286238"/>
            </a:xfrm>
            <a:prstGeom prst="rect">
              <a:avLst/>
            </a:prstGeom>
          </p:spPr>
        </p:pic>
      </p:grpSp>
      <p:pic>
        <p:nvPicPr>
          <p:cNvPr id="18" name="TAO CAY"/>
          <p:cNvPicPr>
            <a:picLocks noChangeAspect="1"/>
          </p:cNvPicPr>
          <p:nvPr/>
        </p:nvPicPr>
        <p:blipFill rotWithShape="1">
          <a:blip r:embed="rId28"/>
          <a:srcRect r="19571" b="30212"/>
          <a:stretch>
            <a:fillRect/>
          </a:stretch>
        </p:blipFill>
        <p:spPr>
          <a:xfrm>
            <a:off x="6672819" y="3308988"/>
            <a:ext cx="392268" cy="289316"/>
          </a:xfrm>
          <a:prstGeom prst="rect">
            <a:avLst/>
          </a:prstGeom>
        </p:spPr>
      </p:pic>
      <p:grpSp>
        <p:nvGrpSpPr>
          <p:cNvPr id="32" name="BÉ X L T"/>
          <p:cNvGrpSpPr/>
          <p:nvPr/>
        </p:nvGrpSpPr>
        <p:grpSpPr>
          <a:xfrm>
            <a:off x="5296653" y="1806590"/>
            <a:ext cx="2414225" cy="2944623"/>
            <a:chOff x="4373685" y="1125815"/>
            <a:chExt cx="2414225" cy="2944623"/>
          </a:xfrm>
        </p:grpSpPr>
        <p:pic>
          <p:nvPicPr>
            <p:cNvPr id="30" name="BÉ X L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4373685" y="1125815"/>
              <a:ext cx="2414225" cy="294462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5739019" y="2620221"/>
              <a:ext cx="390178" cy="286537"/>
            </a:xfrm>
            <a:prstGeom prst="rect">
              <a:avLst/>
            </a:prstGeom>
          </p:spPr>
        </p:pic>
      </p:grpSp>
      <p:pic>
        <p:nvPicPr>
          <p:cNvPr id="33" name="CAM LẺ"/>
          <p:cNvPicPr>
            <a:picLocks noChangeAspect="1"/>
          </p:cNvPicPr>
          <p:nvPr/>
        </p:nvPicPr>
        <p:blipFill rotWithShape="1">
          <a:blip r:embed="rId31"/>
          <a:srcRect r="5430" b="44275"/>
          <a:stretch>
            <a:fillRect/>
          </a:stretch>
        </p:blipFill>
        <p:spPr>
          <a:xfrm>
            <a:off x="4605731" y="1108596"/>
            <a:ext cx="426756" cy="186803"/>
          </a:xfrm>
          <a:prstGeom prst="rect">
            <a:avLst/>
          </a:prstGeom>
        </p:spPr>
      </p:pic>
      <p:grpSp>
        <p:nvGrpSpPr>
          <p:cNvPr id="36" name="BÉ XONG"/>
          <p:cNvGrpSpPr/>
          <p:nvPr/>
        </p:nvGrpSpPr>
        <p:grpSpPr>
          <a:xfrm>
            <a:off x="208948" y="1971952"/>
            <a:ext cx="2414225" cy="2944623"/>
            <a:chOff x="2417329" y="-1771288"/>
            <a:chExt cx="2414225" cy="294462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2417329" y="-1771288"/>
              <a:ext cx="2414225" cy="2944623"/>
            </a:xfrm>
            <a:prstGeom prst="rect">
              <a:avLst/>
            </a:prstGeom>
          </p:spPr>
        </p:pic>
        <p:pic>
          <p:nvPicPr>
            <p:cNvPr id="35" name="CAM LẺ"/>
            <p:cNvPicPr>
              <a:picLocks noChangeAspect="1"/>
            </p:cNvPicPr>
            <p:nvPr/>
          </p:nvPicPr>
          <p:blipFill rotWithShape="1">
            <a:blip r:embed="rId31"/>
            <a:srcRect r="5430" b="44275"/>
            <a:stretch>
              <a:fillRect/>
            </a:stretch>
          </p:blipFill>
          <p:spPr>
            <a:xfrm>
              <a:off x="3882326" y="-163435"/>
              <a:ext cx="426756" cy="186803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1963081" y="1858577"/>
            <a:ext cx="8351653" cy="2458678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rất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thơm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903244" y="4548177"/>
            <a:ext cx="2517866" cy="25361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1969" y="0"/>
            <a:ext cx="8346251" cy="1171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di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chuyển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silde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slide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00182 0.380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0832 -0.2680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53125 0.32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27278 -0.357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33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41888 0.0208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09344"/>
            <a:ext cx="9458325" cy="1777134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5" name="QUẢ TÁO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044" b="51881" l="3883" r="45874">
                        <a14:foregroundMark x1="14138" y1="20934" x2="15413" y2="26820"/>
                        <a14:foregroundMark x1="31735" y1="23544" x2="31735" y2="28641"/>
                        <a14:backgroundMark x1="18750" y1="48483" x2="18750" y2="48483"/>
                        <a14:backgroundMark x1="27427" y1="24697" x2="27427" y2="24697"/>
                        <a14:backgroundMark x1="22876" y1="19660" x2="22876" y2="19660"/>
                        <a14:backgroundMark x1="41626" y1="25607" x2="41626" y2="2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" t="6255" r="51645" b="44691"/>
          <a:stretch>
            <a:fillRect/>
          </a:stretch>
        </p:blipFill>
        <p:spPr>
          <a:xfrm>
            <a:off x="978483" y="440741"/>
            <a:ext cx="2032000" cy="2088055"/>
          </a:xfrm>
          <a:prstGeom prst="rect">
            <a:avLst/>
          </a:prstGeom>
        </p:spPr>
      </p:pic>
      <p:grpSp>
        <p:nvGrpSpPr>
          <p:cNvPr id="35" name="CÂU D"/>
          <p:cNvGrpSpPr/>
          <p:nvPr/>
        </p:nvGrpSpPr>
        <p:grpSpPr>
          <a:xfrm>
            <a:off x="6237964" y="3828949"/>
            <a:ext cx="4797638" cy="2279562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>
                <a:fillRect/>
              </a:stretch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>
                <a:fillRect/>
              </a:stretch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67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>
            <a:fillRect/>
          </a:stretch>
        </p:blipFill>
        <p:spPr>
          <a:xfrm>
            <a:off x="10016236" y="3802529"/>
            <a:ext cx="1772356" cy="2131843"/>
          </a:xfrm>
          <a:prstGeom prst="rect">
            <a:avLst/>
          </a:prstGeom>
        </p:spPr>
      </p:pic>
      <p:grpSp>
        <p:nvGrpSpPr>
          <p:cNvPr id="39" name="CÂU B"/>
          <p:cNvGrpSpPr/>
          <p:nvPr/>
        </p:nvGrpSpPr>
        <p:grpSpPr>
          <a:xfrm>
            <a:off x="5379057" y="2098726"/>
            <a:ext cx="6004086" cy="2286131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>
                <a:fillRect/>
              </a:stretch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>
                <a:fillRect/>
              </a:stretch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7870" y="2286481"/>
            <a:ext cx="5589796" cy="1852809"/>
            <a:chOff x="1943528" y="1980893"/>
            <a:chExt cx="4136776" cy="1339624"/>
          </a:xfrm>
        </p:grpSpPr>
        <p:pic>
          <p:nvPicPr>
            <p:cNvPr id="21" name="Content Placeholder 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523" b="37273" l="5152" r="298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2" t="2663" r="69542" b="62105"/>
            <a:stretch>
              <a:fillRect/>
            </a:stretch>
          </p:blipFill>
          <p:spPr>
            <a:xfrm>
              <a:off x="1943528" y="1987905"/>
              <a:ext cx="4136776" cy="132202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7813" b="25197" l="10418" r="281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4" t="7902" r="70741" b="73827"/>
            <a:stretch>
              <a:fillRect/>
            </a:stretch>
          </p:blipFill>
          <p:spPr>
            <a:xfrm>
              <a:off x="2062217" y="1980893"/>
              <a:ext cx="1399968" cy="1339624"/>
            </a:xfrm>
            <a:prstGeom prst="rect">
              <a:avLst/>
            </a:prstGeom>
          </p:spPr>
        </p:pic>
      </p:grpSp>
      <p:grpSp>
        <p:nvGrpSpPr>
          <p:cNvPr id="40" name="CÂU C"/>
          <p:cNvGrpSpPr/>
          <p:nvPr/>
        </p:nvGrpSpPr>
        <p:grpSpPr>
          <a:xfrm>
            <a:off x="375829" y="4015550"/>
            <a:ext cx="5337192" cy="227650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>
                <a:fillRect/>
              </a:stretch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>
                <a:fillRect/>
              </a:stretch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>
            <a:fillRect/>
          </a:stretch>
        </p:blipFill>
        <p:spPr>
          <a:xfrm>
            <a:off x="9451596" y="1640232"/>
            <a:ext cx="2997783" cy="2781076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>
            <a:fillRect/>
          </a:stretch>
        </p:blipFill>
        <p:spPr>
          <a:xfrm>
            <a:off x="4390998" y="3997425"/>
            <a:ext cx="2018617" cy="2351231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>
            <a:fillRect/>
          </a:stretch>
        </p:blipFill>
        <p:spPr>
          <a:xfrm>
            <a:off x="4039962" y="1952433"/>
            <a:ext cx="2359871" cy="24433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Câu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1: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68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blipFill rotWithShape="1">
                <a:blip r:embed="rId24"/>
                <a:stretch>
                  <a:fillRect t="-2" b="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7838684" y="4341209"/>
            <a:ext cx="244323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10825" y="2628157"/>
            <a:ext cx="234917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8,6%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1650" y="2687814"/>
            <a:ext cx="211619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86%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49021" y="4564209"/>
            <a:ext cx="258900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00830" y="5878814"/>
            <a:ext cx="4398572" cy="812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NHấn vào quả táo để quay về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86326"/>
            <a:ext cx="10621911" cy="17001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47886" y="4069554"/>
            <a:ext cx="5508682" cy="2202119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>
                <a:fillRect/>
              </a:stretch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>
                <a:fillRect/>
              </a:stretch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83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23307" y="2375376"/>
            <a:ext cx="6491970" cy="1908640"/>
            <a:chOff x="4850903" y="2502756"/>
            <a:chExt cx="5088539" cy="1817635"/>
          </a:xfrm>
        </p:grpSpPr>
        <p:grpSp>
          <p:nvGrpSpPr>
            <p:cNvPr id="18" name="Group 17"/>
            <p:cNvGrpSpPr/>
            <p:nvPr/>
          </p:nvGrpSpPr>
          <p:grpSpPr>
            <a:xfrm>
              <a:off x="4850903" y="2502756"/>
              <a:ext cx="5088539" cy="1817635"/>
              <a:chOff x="4918637" y="1712534"/>
              <a:chExt cx="5088539" cy="181763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>
                <a:fillRect/>
              </a:stretch>
            </p:blipFill>
            <p:spPr>
              <a:xfrm>
                <a:off x="4918637" y="1712534"/>
                <a:ext cx="5088539" cy="181763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>
                <a:fillRect/>
              </a:stretch>
            </p:blipFill>
            <p:spPr>
              <a:xfrm>
                <a:off x="5800059" y="1770348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61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629920" y="2530173"/>
            <a:ext cx="5427236" cy="1609116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>
                <a:fillRect/>
              </a:stretch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>
                <a:fillRect/>
              </a:stretch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53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44972" y="3745519"/>
            <a:ext cx="5763438" cy="2746721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>
                <a:fillRect/>
              </a:stretch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>
                <a:fillRect/>
              </a:stretch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>
            <a:fillRect/>
          </a:stretch>
        </p:blipFill>
        <p:spPr>
          <a:xfrm>
            <a:off x="9999761" y="2221600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>
            <a:fillRect/>
          </a:stretch>
        </p:blipFill>
        <p:spPr>
          <a:xfrm>
            <a:off x="4864598" y="4069555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>
            <a:fillRect/>
          </a:stretch>
        </p:blipFill>
        <p:spPr>
          <a:xfrm>
            <a:off x="10332833" y="4231315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>
            <a:fillRect/>
          </a:stretch>
        </p:blipFill>
        <p:spPr>
          <a:xfrm>
            <a:off x="4394901" y="22436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589" b="50298" l="47511" r="94168">
                        <a14:backgroundMark x1="82221" y1="46723" x2="82221" y2="46723"/>
                        <a14:backgroundMark x1="81129" y1="26396" x2="81129" y2="26396"/>
                        <a14:backgroundMark x1="89745" y1="19235" x2="89745" y2="19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9" b="44113"/>
          <a:stretch>
            <a:fillRect/>
          </a:stretch>
        </p:blipFill>
        <p:spPr>
          <a:xfrm>
            <a:off x="916752" y="-81349"/>
            <a:ext cx="3017513" cy="28915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blipFill rotWithShape="1">
                <a:blip r:embed="rId24"/>
                <a:stretch>
                  <a:fillRect l="-12" t="-5" r="38" b="2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blipFill rotWithShape="1">
                <a:blip r:embed="rId25"/>
                <a:stretch>
                  <a:fillRect l="-4" t="-40" r="23" b="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blipFill rotWithShape="1">
                <a:blip r:embed="rId26"/>
                <a:stretch>
                  <a:fillRect l="-11" t="-31" r="6" b="1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blipFill rotWithShape="1">
                <a:blip r:embed="rId27"/>
                <a:stretch>
                  <a:fillRect l="-1" t="-47" r="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3712394" y="586510"/>
            <a:ext cx="77684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706880" y="569004"/>
            <a:ext cx="10342880" cy="1677457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66821" y="3908617"/>
            <a:ext cx="5162643" cy="2242693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>
                <a:fillRect/>
              </a:stretch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>
                <a:fillRect/>
              </a:stretch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7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48031" y="2231160"/>
            <a:ext cx="6145955" cy="2179712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>
                <a:fillRect/>
              </a:stretch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>
                <a:fillRect/>
              </a:stretch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240861" y="3140432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-61367" y="2281805"/>
            <a:ext cx="5721876" cy="1766562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>
                <a:fillRect/>
              </a:stretch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>
                <a:fillRect/>
              </a:stretch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69915" y="3736442"/>
            <a:ext cx="5463303" cy="2170537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>
                <a:fillRect/>
              </a:stretch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>
                <a:fillRect/>
              </a:stretch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>
            <a:fillRect/>
          </a:stretch>
        </p:blipFill>
        <p:spPr>
          <a:xfrm>
            <a:off x="9596103" y="3578882"/>
            <a:ext cx="2997981" cy="2781260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>
            <a:fillRect/>
          </a:stretch>
        </p:blipFill>
        <p:spPr>
          <a:xfrm>
            <a:off x="4193369" y="3972229"/>
            <a:ext cx="1735167" cy="2021076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>
            <a:fillRect/>
          </a:stretch>
        </p:blipFill>
        <p:spPr>
          <a:xfrm>
            <a:off x="4522261" y="2411799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>
            <a:fillRect/>
          </a:stretch>
        </p:blipFill>
        <p:spPr>
          <a:xfrm>
            <a:off x="10238245" y="22131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2367" b="94660" l="4430" r="44235">
                        <a14:backgroundMark x1="15655" y1="85558" x2="15655" y2="8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092" r="55485"/>
          <a:stretch>
            <a:fillRect/>
          </a:stretch>
        </p:blipFill>
        <p:spPr>
          <a:xfrm>
            <a:off x="523436" y="156191"/>
            <a:ext cx="2321942" cy="27596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54460" y="621383"/>
            <a:ext cx="86889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3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blipFill rotWithShape="1">
                <a:blip r:embed="rId24"/>
                <a:stretch>
                  <a:fillRect l="-39" t="-27" r="4" b="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blipFill rotWithShape="1">
                <a:blip r:embed="rId25"/>
                <a:stretch>
                  <a:fillRect l="-4" t="-2" r="6" b="2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18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blipFill rotWithShape="1">
                <a:blip r:embed="rId26"/>
                <a:stretch>
                  <a:fillRect l="-29" t="-11" r="16" b="1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96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blipFill rotWithShape="1">
                <a:blip r:embed="rId27"/>
                <a:stretch>
                  <a:fillRect l="-10" t="-4" r="26" b="5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812292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Tom và Jerry PNG hình ảnh để tải về miễn phí - Crazy Png-PNG images miễn  phí tải về-Crazy Png--PNG images miễn phí tải v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570" y="241300"/>
            <a:ext cx="8114861" cy="637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695546"/>
            <a:ext cx="324909" cy="324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2590800" y="1070542"/>
            <a:ext cx="9022080" cy="1215936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9" name="CÂU B"/>
          <p:cNvGrpSpPr/>
          <p:nvPr/>
        </p:nvGrpSpPr>
        <p:grpSpPr>
          <a:xfrm>
            <a:off x="5606380" y="2629651"/>
            <a:ext cx="4443375" cy="1652926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>
                <a:fillRect/>
              </a:stretch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>
                <a:fillRect/>
              </a:stretch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35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CÂU A"/>
          <p:cNvGrpSpPr/>
          <p:nvPr/>
        </p:nvGrpSpPr>
        <p:grpSpPr>
          <a:xfrm>
            <a:off x="1920380" y="2799663"/>
            <a:ext cx="4136776" cy="1339625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>
                <a:fillRect/>
              </a:stretch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>
                <a:fillRect/>
              </a:stretch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blipFill rotWithShape="1">
                  <a:blip r:embed="rId11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CÂU C"/>
          <p:cNvGrpSpPr/>
          <p:nvPr/>
        </p:nvGrpSpPr>
        <p:grpSpPr>
          <a:xfrm>
            <a:off x="2058575" y="4159273"/>
            <a:ext cx="3949834" cy="164596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>
                <a:fillRect/>
              </a:stretch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>
                <a:fillRect/>
              </a:stretch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blipFill rotWithShape="1">
                  <a:blip r:embed="rId15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>
            <a:fillRect/>
          </a:stretch>
        </p:blipFill>
        <p:spPr>
          <a:xfrm>
            <a:off x="8113683" y="2416638"/>
            <a:ext cx="2167467" cy="2010783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>
            <a:fillRect/>
          </a:stretch>
        </p:blipFill>
        <p:spPr>
          <a:xfrm>
            <a:off x="4683229" y="2485856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>
            <a:fillRect/>
          </a:stretch>
        </p:blipFill>
        <p:spPr>
          <a:xfrm>
            <a:off x="4415530" y="3860333"/>
            <a:ext cx="1772356" cy="2131843"/>
          </a:xfrm>
          <a:prstGeom prst="rect">
            <a:avLst/>
          </a:prstGeom>
        </p:spPr>
      </p:pic>
      <p:pic>
        <p:nvPicPr>
          <p:cNvPr id="3" name="Picture 2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0779" b="68226" l="3621" r="294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6" t="30354" r="72001" b="37021"/>
          <a:stretch>
            <a:fillRect/>
          </a:stretch>
        </p:blipFill>
        <p:spPr>
          <a:xfrm>
            <a:off x="674081" y="392289"/>
            <a:ext cx="2568103" cy="223736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" t="-190" r="3074" b="-571"/>
          <a:stretch>
            <a:fillRect/>
          </a:stretch>
        </p:blipFill>
        <p:spPr>
          <a:xfrm>
            <a:off x="-78378" y="-13063"/>
            <a:ext cx="12305211" cy="6910252"/>
          </a:xfrm>
          <a:prstGeom prst="rect">
            <a:avLst/>
          </a:prstGeom>
        </p:spPr>
      </p:pic>
      <p:pic>
        <p:nvPicPr>
          <p:cNvPr id="42" name="Hình ảnh 4" descr="Ảnh có chứa văn bản, các môn điền kinh, thể thao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>
            <a:fillRect/>
          </a:stretch>
        </p:blipFill>
        <p:spPr>
          <a:xfrm>
            <a:off x="6210065" y="0"/>
            <a:ext cx="5981935" cy="7723164"/>
          </a:xfrm>
          <a:prstGeom prst="rect">
            <a:avLst/>
          </a:prstGeom>
        </p:spPr>
      </p:pic>
      <p:pic>
        <p:nvPicPr>
          <p:cNvPr id="43" name="Hình ảnh 7" descr="Ảnh có chứa văn bản, các môn điền kinh, thể thao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>
            <a:fillRect/>
          </a:stretch>
        </p:blipFill>
        <p:spPr>
          <a:xfrm flipH="1">
            <a:off x="-112541" y="1"/>
            <a:ext cx="6319558" cy="7723164"/>
          </a:xfrm>
          <a:prstGeom prst="rect">
            <a:avLst/>
          </a:prstGeom>
        </p:spPr>
      </p:pic>
      <p:sp>
        <p:nvSpPr>
          <p:cNvPr id="23" name="Hình chữ nhật: Góc Tròn 3"/>
          <p:cNvSpPr/>
          <p:nvPr/>
        </p:nvSpPr>
        <p:spPr>
          <a:xfrm>
            <a:off x="4876799" y="1497364"/>
            <a:ext cx="6880559" cy="4689665"/>
          </a:xfrm>
          <a:custGeom>
            <a:avLst/>
            <a:gdLst>
              <a:gd name="connsiteX0" fmla="*/ 0 w 6880559"/>
              <a:gd name="connsiteY0" fmla="*/ 781626 h 4689665"/>
              <a:gd name="connsiteX1" fmla="*/ 781626 w 6880559"/>
              <a:gd name="connsiteY1" fmla="*/ 0 h 4689665"/>
              <a:gd name="connsiteX2" fmla="*/ 6098933 w 6880559"/>
              <a:gd name="connsiteY2" fmla="*/ 0 h 4689665"/>
              <a:gd name="connsiteX3" fmla="*/ 6880559 w 6880559"/>
              <a:gd name="connsiteY3" fmla="*/ 781626 h 4689665"/>
              <a:gd name="connsiteX4" fmla="*/ 6880559 w 6880559"/>
              <a:gd name="connsiteY4" fmla="*/ 3908039 h 4689665"/>
              <a:gd name="connsiteX5" fmla="*/ 6098933 w 6880559"/>
              <a:gd name="connsiteY5" fmla="*/ 4689665 h 4689665"/>
              <a:gd name="connsiteX6" fmla="*/ 781626 w 6880559"/>
              <a:gd name="connsiteY6" fmla="*/ 4689665 h 4689665"/>
              <a:gd name="connsiteX7" fmla="*/ 0 w 6880559"/>
              <a:gd name="connsiteY7" fmla="*/ 3908039 h 4689665"/>
              <a:gd name="connsiteX8" fmla="*/ 0 w 6880559"/>
              <a:gd name="connsiteY8" fmla="*/ 781626 h 4689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4689665" fill="none" extrusionOk="0">
                <a:moveTo>
                  <a:pt x="0" y="781626"/>
                </a:moveTo>
                <a:cubicBezTo>
                  <a:pt x="-54093" y="353309"/>
                  <a:pt x="337042" y="73275"/>
                  <a:pt x="781626" y="0"/>
                </a:cubicBezTo>
                <a:cubicBezTo>
                  <a:pt x="2780549" y="77600"/>
                  <a:pt x="4231134" y="-27269"/>
                  <a:pt x="6098933" y="0"/>
                </a:cubicBezTo>
                <a:cubicBezTo>
                  <a:pt x="6557513" y="-35485"/>
                  <a:pt x="6957606" y="372628"/>
                  <a:pt x="6880559" y="781626"/>
                </a:cubicBezTo>
                <a:cubicBezTo>
                  <a:pt x="6989559" y="2081144"/>
                  <a:pt x="6802350" y="3238414"/>
                  <a:pt x="6880559" y="3908039"/>
                </a:cubicBezTo>
                <a:cubicBezTo>
                  <a:pt x="6824648" y="4317847"/>
                  <a:pt x="6455409" y="4722832"/>
                  <a:pt x="6098933" y="4689665"/>
                </a:cubicBezTo>
                <a:cubicBezTo>
                  <a:pt x="5531370" y="4738842"/>
                  <a:pt x="2760182" y="4566963"/>
                  <a:pt x="781626" y="4689665"/>
                </a:cubicBezTo>
                <a:cubicBezTo>
                  <a:pt x="345715" y="4722162"/>
                  <a:pt x="-29770" y="4365351"/>
                  <a:pt x="0" y="3908039"/>
                </a:cubicBezTo>
                <a:cubicBezTo>
                  <a:pt x="47022" y="2601502"/>
                  <a:pt x="104569" y="2236540"/>
                  <a:pt x="0" y="781626"/>
                </a:cubicBezTo>
                <a:close/>
              </a:path>
              <a:path w="6880559" h="4689665" stroke="0" extrusionOk="0">
                <a:moveTo>
                  <a:pt x="0" y="781626"/>
                </a:moveTo>
                <a:cubicBezTo>
                  <a:pt x="72169" y="341697"/>
                  <a:pt x="398438" y="-3236"/>
                  <a:pt x="781626" y="0"/>
                </a:cubicBezTo>
                <a:cubicBezTo>
                  <a:pt x="2697567" y="-129276"/>
                  <a:pt x="4022703" y="-77778"/>
                  <a:pt x="6098933" y="0"/>
                </a:cubicBezTo>
                <a:cubicBezTo>
                  <a:pt x="6508275" y="-71212"/>
                  <a:pt x="6879164" y="357988"/>
                  <a:pt x="6880559" y="781626"/>
                </a:cubicBezTo>
                <a:cubicBezTo>
                  <a:pt x="6962158" y="2119921"/>
                  <a:pt x="7034859" y="3555666"/>
                  <a:pt x="6880559" y="3908039"/>
                </a:cubicBezTo>
                <a:cubicBezTo>
                  <a:pt x="6891198" y="4362155"/>
                  <a:pt x="6513948" y="4695329"/>
                  <a:pt x="6098933" y="4689665"/>
                </a:cubicBezTo>
                <a:cubicBezTo>
                  <a:pt x="4802368" y="4733885"/>
                  <a:pt x="2900417" y="4660283"/>
                  <a:pt x="781626" y="4689665"/>
                </a:cubicBezTo>
                <a:cubicBezTo>
                  <a:pt x="342359" y="4660515"/>
                  <a:pt x="-68973" y="4323778"/>
                  <a:pt x="0" y="3908039"/>
                </a:cubicBezTo>
                <a:cubicBezTo>
                  <a:pt x="-159954" y="3522370"/>
                  <a:pt x="22140" y="1377657"/>
                  <a:pt x="0" y="78162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>
            <a:fillRect/>
          </a:stretch>
        </p:blipFill>
        <p:spPr>
          <a:xfrm>
            <a:off x="-910161" y="-414932"/>
            <a:ext cx="6613855" cy="855302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604717" y="3238468"/>
            <a:ext cx="6056893" cy="782137"/>
            <a:chOff x="5447904" y="2189501"/>
            <a:chExt cx="6056893" cy="782137"/>
          </a:xfrm>
        </p:grpSpPr>
        <p:sp>
          <p:nvSpPr>
            <p:cNvPr id="28" name="TextBox 47"/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>
              <a:fillRect/>
            </a:stretch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5600304" y="2341901"/>
            <a:ext cx="6056893" cy="782137"/>
            <a:chOff x="5447904" y="2189501"/>
            <a:chExt cx="6056893" cy="782137"/>
          </a:xfrm>
        </p:grpSpPr>
        <p:sp>
          <p:nvSpPr>
            <p:cNvPr id="48" name="TextBox 47"/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>
              <a:fillRect/>
            </a:stretch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5600304" y="4099536"/>
            <a:ext cx="6056893" cy="782137"/>
            <a:chOff x="5447904" y="2189501"/>
            <a:chExt cx="6056893" cy="782137"/>
          </a:xfrm>
        </p:grpSpPr>
        <p:sp>
          <p:nvSpPr>
            <p:cNvPr id="51" name="TextBox 47"/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>
              <a:fillRect/>
            </a:stretch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5600304" y="5113921"/>
            <a:ext cx="6056893" cy="782137"/>
            <a:chOff x="5447904" y="2189501"/>
            <a:chExt cx="6056893" cy="782137"/>
          </a:xfrm>
        </p:grpSpPr>
        <p:sp>
          <p:nvSpPr>
            <p:cNvPr id="54" name="TextBox 47"/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>
              <a:fillRect/>
            </a:stretch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9496" y="206309"/>
            <a:ext cx="6285521" cy="19386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7" t="31595" r="41527" b="1411"/>
          <a:stretch>
            <a:fillRect/>
          </a:stretch>
        </p:blipFill>
        <p:spPr>
          <a:xfrm>
            <a:off x="-269709" y="-95667"/>
            <a:ext cx="12522669" cy="7019290"/>
          </a:xfrm>
          <a:prstGeom prst="rect">
            <a:avLst/>
          </a:prstGeom>
        </p:spPr>
      </p:pic>
      <p:grpSp>
        <p:nvGrpSpPr>
          <p:cNvPr id="39" name="Group 13"/>
          <p:cNvGrpSpPr/>
          <p:nvPr/>
        </p:nvGrpSpPr>
        <p:grpSpPr>
          <a:xfrm>
            <a:off x="4284617" y="457218"/>
            <a:ext cx="7599019" cy="3883032"/>
            <a:chOff x="4133327" y="8204395"/>
            <a:chExt cx="7210038" cy="3883032"/>
          </a:xfrm>
        </p:grpSpPr>
        <p:sp>
          <p:nvSpPr>
            <p:cNvPr id="40" name="TextBox 39"/>
            <p:cNvSpPr txBox="1"/>
            <p:nvPr/>
          </p:nvSpPr>
          <p:spPr>
            <a:xfrm>
              <a:off x="4149463" y="8204395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  <a:endParaRPr lang="en-US" sz="10000" b="1" dirty="0">
                <a:ln w="3302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133327" y="8216752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  <a:endParaRPr lang="en-US" sz="10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pic>
        <p:nvPicPr>
          <p:cNvPr id="16" name="Hình ảnh 4" descr="Ảnh có chứa văn bản, các môn điền kinh, thể thao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>
            <a:fillRect/>
          </a:stretch>
        </p:blipFill>
        <p:spPr>
          <a:xfrm>
            <a:off x="6290747" y="0"/>
            <a:ext cx="5981935" cy="7723164"/>
          </a:xfrm>
          <a:prstGeom prst="rect">
            <a:avLst/>
          </a:prstGeom>
        </p:spPr>
      </p:pic>
      <p:pic>
        <p:nvPicPr>
          <p:cNvPr id="17" name="Hình ảnh 6" descr="Ảnh có chứa văn bản, các môn điền kinh, thể thao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>
            <a:fillRect/>
          </a:stretch>
        </p:blipFill>
        <p:spPr>
          <a:xfrm flipH="1">
            <a:off x="-18030" y="0"/>
            <a:ext cx="6319558" cy="7723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>
            <a:fillRect/>
          </a:stretch>
        </p:blipFill>
        <p:spPr>
          <a:xfrm>
            <a:off x="-916022" y="1404249"/>
            <a:ext cx="6613855" cy="85530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3441445" y="3614819"/>
            <a:ext cx="2278967" cy="26551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-20900" y="2327195"/>
            <a:ext cx="2278967" cy="265510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50768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78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5345 -0.003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1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6213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" y="3767389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38094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63935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89776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picture containing shape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609" y="4393548"/>
            <a:ext cx="1089894" cy="759946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50" y="4433367"/>
            <a:ext cx="1089894" cy="759946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57" y="4369457"/>
            <a:ext cx="1201919" cy="993895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05" y="5338020"/>
            <a:ext cx="2035521" cy="1020305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9370" y="5193313"/>
            <a:ext cx="2035521" cy="102030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8791" y="4903675"/>
            <a:ext cx="1336735" cy="1675973"/>
          </a:xfrm>
          <a:prstGeom prst="rect">
            <a:avLst/>
          </a:prstGeom>
        </p:spPr>
      </p:pic>
      <p:pic>
        <p:nvPicPr>
          <p:cNvPr id="13" name="Picture 12" descr="Logo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2" y="5060583"/>
            <a:ext cx="1215040" cy="1265456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493818" y="429451"/>
            <a:ext cx="9204364" cy="13208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6,9 : 0,23 = 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54000" y="2174468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93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  <a:endParaRPr kumimoji="0" lang="en-US" sz="293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382494" y="2203691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508336" y="219592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634176" y="210820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 descr="A picture containing shape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50" y="4385621"/>
            <a:ext cx="1089894" cy="7599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6213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" y="3767389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38094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63935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89776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picture containing shape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86" y="4375207"/>
            <a:ext cx="1089894" cy="759946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50" y="4433367"/>
            <a:ext cx="1089894" cy="759946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398" y="4299952"/>
            <a:ext cx="1201919" cy="993895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05" y="5338020"/>
            <a:ext cx="2035521" cy="1020305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9370" y="5193313"/>
            <a:ext cx="2035521" cy="102030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8791" y="4903675"/>
            <a:ext cx="1336735" cy="1675973"/>
          </a:xfrm>
          <a:prstGeom prst="rect">
            <a:avLst/>
          </a:prstGeom>
        </p:spPr>
      </p:pic>
      <p:pic>
        <p:nvPicPr>
          <p:cNvPr id="13" name="Picture 12" descr="Logo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633" y="4991078"/>
            <a:ext cx="1215040" cy="1265456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493818" y="429451"/>
            <a:ext cx="9204364" cy="13208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0,36 : 0,12 = 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54000" y="2174468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382494" y="2203691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508336" y="219592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634176" y="210820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 descr="A picture containing shape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50" y="4385621"/>
            <a:ext cx="1089894" cy="7599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6213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" y="3767389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38094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63935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89776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picture containing shape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609" y="4393548"/>
            <a:ext cx="1089894" cy="759946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50" y="4433367"/>
            <a:ext cx="1089894" cy="759946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57" y="4369457"/>
            <a:ext cx="1201919" cy="993895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05" y="5338020"/>
            <a:ext cx="2035521" cy="1020305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9370" y="5193313"/>
            <a:ext cx="2035521" cy="102030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8791" y="4903675"/>
            <a:ext cx="1336735" cy="1675973"/>
          </a:xfrm>
          <a:prstGeom prst="rect">
            <a:avLst/>
          </a:prstGeom>
        </p:spPr>
      </p:pic>
      <p:pic>
        <p:nvPicPr>
          <p:cNvPr id="13" name="Picture 12" descr="Logo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2" y="5060583"/>
            <a:ext cx="1215040" cy="1265456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493818" y="429451"/>
            <a:ext cx="9204364" cy="13208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11 : 4 = 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54000" y="2174468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2,75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382494" y="2203691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2,25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508336" y="219592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2,55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634176" y="210820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2,65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 descr="A picture containing shape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50" y="4385621"/>
            <a:ext cx="1089894" cy="7599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5"/>
          <p:cNvSpPr/>
          <p:nvPr/>
        </p:nvSpPr>
        <p:spPr>
          <a:xfrm>
            <a:off x="1828801" y="809575"/>
            <a:ext cx="9983972" cy="4825681"/>
          </a:xfrm>
          <a:custGeom>
            <a:avLst/>
            <a:gdLst>
              <a:gd name="connsiteX0" fmla="*/ 0 w 9983972"/>
              <a:gd name="connsiteY0" fmla="*/ 2412841 h 4825681"/>
              <a:gd name="connsiteX1" fmla="*/ 1658628 w 9983972"/>
              <a:gd name="connsiteY1" fmla="*/ 0 h 4825681"/>
              <a:gd name="connsiteX2" fmla="*/ 2064692 w 9983972"/>
              <a:gd name="connsiteY2" fmla="*/ 0 h 4825681"/>
              <a:gd name="connsiteX3" fmla="*/ 2804091 w 9983972"/>
              <a:gd name="connsiteY3" fmla="*/ 0 h 4825681"/>
              <a:gd name="connsiteX4" fmla="*/ 3476823 w 9983972"/>
              <a:gd name="connsiteY4" fmla="*/ 0 h 4825681"/>
              <a:gd name="connsiteX5" fmla="*/ 4149556 w 9983972"/>
              <a:gd name="connsiteY5" fmla="*/ 0 h 4825681"/>
              <a:gd name="connsiteX6" fmla="*/ 4888955 w 9983972"/>
              <a:gd name="connsiteY6" fmla="*/ 0 h 4825681"/>
              <a:gd name="connsiteX7" fmla="*/ 5561687 w 9983972"/>
              <a:gd name="connsiteY7" fmla="*/ 0 h 4825681"/>
              <a:gd name="connsiteX8" fmla="*/ 6167753 w 9983972"/>
              <a:gd name="connsiteY8" fmla="*/ 0 h 4825681"/>
              <a:gd name="connsiteX9" fmla="*/ 6640483 w 9983972"/>
              <a:gd name="connsiteY9" fmla="*/ 0 h 4825681"/>
              <a:gd name="connsiteX10" fmla="*/ 7113214 w 9983972"/>
              <a:gd name="connsiteY10" fmla="*/ 0 h 4825681"/>
              <a:gd name="connsiteX11" fmla="*/ 7719279 w 9983972"/>
              <a:gd name="connsiteY11" fmla="*/ 0 h 4825681"/>
              <a:gd name="connsiteX12" fmla="*/ 8325345 w 9983972"/>
              <a:gd name="connsiteY12" fmla="*/ 0 h 4825681"/>
              <a:gd name="connsiteX13" fmla="*/ 9983973 w 9983972"/>
              <a:gd name="connsiteY13" fmla="*/ 2412841 h 4825681"/>
              <a:gd name="connsiteX14" fmla="*/ 9983972 w 9983972"/>
              <a:gd name="connsiteY14" fmla="*/ 2412841 h 4825681"/>
              <a:gd name="connsiteX15" fmla="*/ 8325343 w 9983972"/>
              <a:gd name="connsiteY15" fmla="*/ 4825682 h 4825681"/>
              <a:gd name="connsiteX16" fmla="*/ 7785945 w 9983972"/>
              <a:gd name="connsiteY16" fmla="*/ 4825682 h 4825681"/>
              <a:gd name="connsiteX17" fmla="*/ 7179880 w 9983972"/>
              <a:gd name="connsiteY17" fmla="*/ 4825682 h 4825681"/>
              <a:gd name="connsiteX18" fmla="*/ 6573816 w 9983972"/>
              <a:gd name="connsiteY18" fmla="*/ 4825682 h 4825681"/>
              <a:gd name="connsiteX19" fmla="*/ 6167752 w 9983972"/>
              <a:gd name="connsiteY19" fmla="*/ 4825682 h 4825681"/>
              <a:gd name="connsiteX20" fmla="*/ 5428352 w 9983972"/>
              <a:gd name="connsiteY20" fmla="*/ 4825682 h 4825681"/>
              <a:gd name="connsiteX21" fmla="*/ 4955621 w 9983972"/>
              <a:gd name="connsiteY21" fmla="*/ 4825681 h 4825681"/>
              <a:gd name="connsiteX22" fmla="*/ 4549558 w 9983972"/>
              <a:gd name="connsiteY22" fmla="*/ 4825681 h 4825681"/>
              <a:gd name="connsiteX23" fmla="*/ 4076827 w 9983972"/>
              <a:gd name="connsiteY23" fmla="*/ 4825681 h 4825681"/>
              <a:gd name="connsiteX24" fmla="*/ 3470762 w 9983972"/>
              <a:gd name="connsiteY24" fmla="*/ 4825681 h 4825681"/>
              <a:gd name="connsiteX25" fmla="*/ 2998032 w 9983972"/>
              <a:gd name="connsiteY25" fmla="*/ 4825681 h 4825681"/>
              <a:gd name="connsiteX26" fmla="*/ 2391966 w 9983972"/>
              <a:gd name="connsiteY26" fmla="*/ 4825681 h 4825681"/>
              <a:gd name="connsiteX27" fmla="*/ 1658628 w 9983972"/>
              <a:gd name="connsiteY27" fmla="*/ 4825681 h 4825681"/>
              <a:gd name="connsiteX28" fmla="*/ 0 w 9983972"/>
              <a:gd name="connsiteY28" fmla="*/ 2412839 h 4825681"/>
              <a:gd name="connsiteX29" fmla="*/ 0 w 9983972"/>
              <a:gd name="connsiteY29" fmla="*/ 2412841 h 4825681"/>
              <a:gd name="connsiteX0-1" fmla="*/ 0 w 9983972"/>
              <a:gd name="connsiteY0-2" fmla="*/ 2412841 h 4825681"/>
              <a:gd name="connsiteX1-3" fmla="*/ 1658628 w 9983972"/>
              <a:gd name="connsiteY1-4" fmla="*/ 0 h 4825681"/>
              <a:gd name="connsiteX2-5" fmla="*/ 2131359 w 9983972"/>
              <a:gd name="connsiteY2-6" fmla="*/ 0 h 4825681"/>
              <a:gd name="connsiteX3-7" fmla="*/ 2737424 w 9983972"/>
              <a:gd name="connsiteY3-8" fmla="*/ 0 h 4825681"/>
              <a:gd name="connsiteX4-9" fmla="*/ 3410156 w 9983972"/>
              <a:gd name="connsiteY4-10" fmla="*/ 0 h 4825681"/>
              <a:gd name="connsiteX5-11" fmla="*/ 3882886 w 9983972"/>
              <a:gd name="connsiteY5-12" fmla="*/ 0 h 4825681"/>
              <a:gd name="connsiteX6-13" fmla="*/ 4355618 w 9983972"/>
              <a:gd name="connsiteY6-14" fmla="*/ 0 h 4825681"/>
              <a:gd name="connsiteX7-15" fmla="*/ 4895016 w 9983972"/>
              <a:gd name="connsiteY7-16" fmla="*/ 0 h 4825681"/>
              <a:gd name="connsiteX8-17" fmla="*/ 5301079 w 9983972"/>
              <a:gd name="connsiteY8-18" fmla="*/ 0 h 4825681"/>
              <a:gd name="connsiteX9-19" fmla="*/ 6040479 w 9983972"/>
              <a:gd name="connsiteY9-20" fmla="*/ 0 h 4825681"/>
              <a:gd name="connsiteX10-21" fmla="*/ 6579876 w 9983972"/>
              <a:gd name="connsiteY10-22" fmla="*/ 0 h 4825681"/>
              <a:gd name="connsiteX11-23" fmla="*/ 7185942 w 9983972"/>
              <a:gd name="connsiteY11-24" fmla="*/ 0 h 4825681"/>
              <a:gd name="connsiteX12-25" fmla="*/ 7592006 w 9983972"/>
              <a:gd name="connsiteY12-26" fmla="*/ 0 h 4825681"/>
              <a:gd name="connsiteX13-27" fmla="*/ 8325345 w 9983972"/>
              <a:gd name="connsiteY13-28" fmla="*/ 0 h 4825681"/>
              <a:gd name="connsiteX14-29" fmla="*/ 9983973 w 9983972"/>
              <a:gd name="connsiteY14-30" fmla="*/ 2412841 h 4825681"/>
              <a:gd name="connsiteX15-31" fmla="*/ 9983972 w 9983972"/>
              <a:gd name="connsiteY15-32" fmla="*/ 2412841 h 4825681"/>
              <a:gd name="connsiteX16-33" fmla="*/ 8325343 w 9983972"/>
              <a:gd name="connsiteY16-34" fmla="*/ 4825682 h 4825681"/>
              <a:gd name="connsiteX17-35" fmla="*/ 7852612 w 9983972"/>
              <a:gd name="connsiteY17-36" fmla="*/ 4825682 h 4825681"/>
              <a:gd name="connsiteX18-37" fmla="*/ 7179880 w 9983972"/>
              <a:gd name="connsiteY18-38" fmla="*/ 4825682 h 4825681"/>
              <a:gd name="connsiteX19-39" fmla="*/ 6707150 w 9983972"/>
              <a:gd name="connsiteY19-40" fmla="*/ 4825682 h 4825681"/>
              <a:gd name="connsiteX20-41" fmla="*/ 6101085 w 9983972"/>
              <a:gd name="connsiteY20-42" fmla="*/ 4825682 h 4825681"/>
              <a:gd name="connsiteX21-43" fmla="*/ 5695021 w 9983972"/>
              <a:gd name="connsiteY21-44" fmla="*/ 4825682 h 4825681"/>
              <a:gd name="connsiteX22-45" fmla="*/ 5022289 w 9983972"/>
              <a:gd name="connsiteY22-46" fmla="*/ 4825682 h 4825681"/>
              <a:gd name="connsiteX23-47" fmla="*/ 4282890 w 9983972"/>
              <a:gd name="connsiteY23-48" fmla="*/ 4825681 h 4825681"/>
              <a:gd name="connsiteX24-49" fmla="*/ 3676825 w 9983972"/>
              <a:gd name="connsiteY24-50" fmla="*/ 4825681 h 4825681"/>
              <a:gd name="connsiteX25-51" fmla="*/ 3070759 w 9983972"/>
              <a:gd name="connsiteY25-52" fmla="*/ 4825681 h 4825681"/>
              <a:gd name="connsiteX26-53" fmla="*/ 2664695 w 9983972"/>
              <a:gd name="connsiteY26-54" fmla="*/ 4825681 h 4825681"/>
              <a:gd name="connsiteX27-55" fmla="*/ 1658628 w 9983972"/>
              <a:gd name="connsiteY27-56" fmla="*/ 4825681 h 4825681"/>
              <a:gd name="connsiteX28-57" fmla="*/ 0 w 9983972"/>
              <a:gd name="connsiteY28-58" fmla="*/ 2412839 h 4825681"/>
              <a:gd name="connsiteX29-59" fmla="*/ 0 w 9983972"/>
              <a:gd name="connsiteY29-60" fmla="*/ 2412841 h 4825681"/>
              <a:gd name="connsiteX0-61" fmla="*/ 0 w 9983972"/>
              <a:gd name="connsiteY0-62" fmla="*/ 2412841 h 4825681"/>
              <a:gd name="connsiteX1-63" fmla="*/ 1658628 w 9983972"/>
              <a:gd name="connsiteY1-64" fmla="*/ 0 h 4825681"/>
              <a:gd name="connsiteX2-65" fmla="*/ 2064692 w 9983972"/>
              <a:gd name="connsiteY2-66" fmla="*/ 0 h 4825681"/>
              <a:gd name="connsiteX3-67" fmla="*/ 2804091 w 9983972"/>
              <a:gd name="connsiteY3-68" fmla="*/ 0 h 4825681"/>
              <a:gd name="connsiteX4-69" fmla="*/ 3476823 w 9983972"/>
              <a:gd name="connsiteY4-70" fmla="*/ 0 h 4825681"/>
              <a:gd name="connsiteX5-71" fmla="*/ 4149556 w 9983972"/>
              <a:gd name="connsiteY5-72" fmla="*/ 0 h 4825681"/>
              <a:gd name="connsiteX6-73" fmla="*/ 4888955 w 9983972"/>
              <a:gd name="connsiteY6-74" fmla="*/ 0 h 4825681"/>
              <a:gd name="connsiteX7-75" fmla="*/ 5561687 w 9983972"/>
              <a:gd name="connsiteY7-76" fmla="*/ 0 h 4825681"/>
              <a:gd name="connsiteX8-77" fmla="*/ 6167753 w 9983972"/>
              <a:gd name="connsiteY8-78" fmla="*/ 0 h 4825681"/>
              <a:gd name="connsiteX9-79" fmla="*/ 6640483 w 9983972"/>
              <a:gd name="connsiteY9-80" fmla="*/ 0 h 4825681"/>
              <a:gd name="connsiteX10-81" fmla="*/ 7113214 w 9983972"/>
              <a:gd name="connsiteY10-82" fmla="*/ 0 h 4825681"/>
              <a:gd name="connsiteX11-83" fmla="*/ 7719279 w 9983972"/>
              <a:gd name="connsiteY11-84" fmla="*/ 0 h 4825681"/>
              <a:gd name="connsiteX12-85" fmla="*/ 8325345 w 9983972"/>
              <a:gd name="connsiteY12-86" fmla="*/ 0 h 4825681"/>
              <a:gd name="connsiteX13-87" fmla="*/ 9983973 w 9983972"/>
              <a:gd name="connsiteY13-88" fmla="*/ 2412841 h 4825681"/>
              <a:gd name="connsiteX14-89" fmla="*/ 9983972 w 9983972"/>
              <a:gd name="connsiteY14-90" fmla="*/ 2412841 h 4825681"/>
              <a:gd name="connsiteX15-91" fmla="*/ 8325343 w 9983972"/>
              <a:gd name="connsiteY15-92" fmla="*/ 4825682 h 4825681"/>
              <a:gd name="connsiteX16-93" fmla="*/ 7785945 w 9983972"/>
              <a:gd name="connsiteY16-94" fmla="*/ 4825682 h 4825681"/>
              <a:gd name="connsiteX17-95" fmla="*/ 7179880 w 9983972"/>
              <a:gd name="connsiteY17-96" fmla="*/ 4825682 h 4825681"/>
              <a:gd name="connsiteX18-97" fmla="*/ 6573816 w 9983972"/>
              <a:gd name="connsiteY18-98" fmla="*/ 4825682 h 4825681"/>
              <a:gd name="connsiteX19-99" fmla="*/ 6167752 w 9983972"/>
              <a:gd name="connsiteY19-100" fmla="*/ 4825682 h 4825681"/>
              <a:gd name="connsiteX20-101" fmla="*/ 5428352 w 9983972"/>
              <a:gd name="connsiteY20-102" fmla="*/ 4825682 h 4825681"/>
              <a:gd name="connsiteX21-103" fmla="*/ 4955621 w 9983972"/>
              <a:gd name="connsiteY21-104" fmla="*/ 4825681 h 4825681"/>
              <a:gd name="connsiteX22-105" fmla="*/ 4549558 w 9983972"/>
              <a:gd name="connsiteY22-106" fmla="*/ 4825681 h 4825681"/>
              <a:gd name="connsiteX23-107" fmla="*/ 4076827 w 9983972"/>
              <a:gd name="connsiteY23-108" fmla="*/ 4825681 h 4825681"/>
              <a:gd name="connsiteX24-109" fmla="*/ 3470762 w 9983972"/>
              <a:gd name="connsiteY24-110" fmla="*/ 4825681 h 4825681"/>
              <a:gd name="connsiteX25-111" fmla="*/ 2998032 w 9983972"/>
              <a:gd name="connsiteY25-112" fmla="*/ 4825681 h 4825681"/>
              <a:gd name="connsiteX26-113" fmla="*/ 2391966 w 9983972"/>
              <a:gd name="connsiteY26-114" fmla="*/ 4825681 h 4825681"/>
              <a:gd name="connsiteX27-115" fmla="*/ 1658628 w 9983972"/>
              <a:gd name="connsiteY27-116" fmla="*/ 4825681 h 4825681"/>
              <a:gd name="connsiteX28-117" fmla="*/ 0 w 9983972"/>
              <a:gd name="connsiteY28-118" fmla="*/ 2412839 h 4825681"/>
              <a:gd name="connsiteX29-119" fmla="*/ 0 w 9983972"/>
              <a:gd name="connsiteY29-120" fmla="*/ 2412841 h 482568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</a:cxnLst>
            <a:rect l="l" t="t" r="r" b="b"/>
            <a:pathLst>
              <a:path w="9983972" h="4825681" fill="none" extrusionOk="0">
                <a:moveTo>
                  <a:pt x="0" y="2412841"/>
                </a:moveTo>
                <a:cubicBezTo>
                  <a:pt x="-90417" y="939386"/>
                  <a:pt x="895906" y="278924"/>
                  <a:pt x="1658628" y="0"/>
                </a:cubicBezTo>
                <a:cubicBezTo>
                  <a:pt x="1755764" y="-75142"/>
                  <a:pt x="1858456" y="31205"/>
                  <a:pt x="2064692" y="0"/>
                </a:cubicBezTo>
                <a:cubicBezTo>
                  <a:pt x="2271801" y="-123925"/>
                  <a:pt x="2398574" y="37705"/>
                  <a:pt x="2804091" y="0"/>
                </a:cubicBezTo>
                <a:cubicBezTo>
                  <a:pt x="3172619" y="-2925"/>
                  <a:pt x="3309678" y="-42706"/>
                  <a:pt x="3476823" y="0"/>
                </a:cubicBezTo>
                <a:cubicBezTo>
                  <a:pt x="3759953" y="-42093"/>
                  <a:pt x="3892413" y="91932"/>
                  <a:pt x="4149556" y="0"/>
                </a:cubicBezTo>
                <a:cubicBezTo>
                  <a:pt x="4266087" y="-11621"/>
                  <a:pt x="4628297" y="124018"/>
                  <a:pt x="4888955" y="0"/>
                </a:cubicBezTo>
                <a:cubicBezTo>
                  <a:pt x="5197382" y="-50394"/>
                  <a:pt x="5238158" y="202440"/>
                  <a:pt x="5561687" y="0"/>
                </a:cubicBezTo>
                <a:cubicBezTo>
                  <a:pt x="5857028" y="-52695"/>
                  <a:pt x="5947171" y="86304"/>
                  <a:pt x="6167753" y="0"/>
                </a:cubicBezTo>
                <a:cubicBezTo>
                  <a:pt x="6316629" y="19270"/>
                  <a:pt x="6461344" y="3852"/>
                  <a:pt x="6640483" y="0"/>
                </a:cubicBezTo>
                <a:cubicBezTo>
                  <a:pt x="6725988" y="-45732"/>
                  <a:pt x="6907149" y="27873"/>
                  <a:pt x="7113214" y="0"/>
                </a:cubicBezTo>
                <a:cubicBezTo>
                  <a:pt x="7283129" y="-5893"/>
                  <a:pt x="7570571" y="73628"/>
                  <a:pt x="7719279" y="0"/>
                </a:cubicBezTo>
                <a:cubicBezTo>
                  <a:pt x="7940075" y="-43121"/>
                  <a:pt x="8095065" y="56430"/>
                  <a:pt x="8325345" y="0"/>
                </a:cubicBezTo>
                <a:cubicBezTo>
                  <a:pt x="9610129" y="225445"/>
                  <a:pt x="10097554" y="934787"/>
                  <a:pt x="9983973" y="2412841"/>
                </a:cubicBezTo>
                <a:lnTo>
                  <a:pt x="9983972" y="2412841"/>
                </a:lnTo>
                <a:cubicBezTo>
                  <a:pt x="9899455" y="3761830"/>
                  <a:pt x="9475623" y="4739065"/>
                  <a:pt x="8325343" y="4825682"/>
                </a:cubicBezTo>
                <a:cubicBezTo>
                  <a:pt x="8135006" y="4834436"/>
                  <a:pt x="7951528" y="4805815"/>
                  <a:pt x="7785945" y="4825682"/>
                </a:cubicBezTo>
                <a:cubicBezTo>
                  <a:pt x="7587226" y="4817845"/>
                  <a:pt x="7414728" y="4761207"/>
                  <a:pt x="7179880" y="4825682"/>
                </a:cubicBezTo>
                <a:cubicBezTo>
                  <a:pt x="6961584" y="4882265"/>
                  <a:pt x="6719249" y="4801607"/>
                  <a:pt x="6573816" y="4825682"/>
                </a:cubicBezTo>
                <a:cubicBezTo>
                  <a:pt x="6371472" y="4829263"/>
                  <a:pt x="6319719" y="4808487"/>
                  <a:pt x="6167752" y="4825682"/>
                </a:cubicBezTo>
                <a:cubicBezTo>
                  <a:pt x="5997170" y="4909169"/>
                  <a:pt x="5545131" y="4682268"/>
                  <a:pt x="5428352" y="4825682"/>
                </a:cubicBezTo>
                <a:cubicBezTo>
                  <a:pt x="5272979" y="4895183"/>
                  <a:pt x="5197129" y="4717151"/>
                  <a:pt x="4955621" y="4825681"/>
                </a:cubicBezTo>
                <a:cubicBezTo>
                  <a:pt x="4702904" y="4842366"/>
                  <a:pt x="4670171" y="4761950"/>
                  <a:pt x="4549558" y="4825681"/>
                </a:cubicBezTo>
                <a:cubicBezTo>
                  <a:pt x="4409544" y="4837886"/>
                  <a:pt x="4235962" y="4787930"/>
                  <a:pt x="4076827" y="4825681"/>
                </a:cubicBezTo>
                <a:cubicBezTo>
                  <a:pt x="4019873" y="4857866"/>
                  <a:pt x="3719976" y="4807590"/>
                  <a:pt x="3470762" y="4825681"/>
                </a:cubicBezTo>
                <a:cubicBezTo>
                  <a:pt x="3238509" y="4823603"/>
                  <a:pt x="3173652" y="4793884"/>
                  <a:pt x="2998032" y="4825681"/>
                </a:cubicBezTo>
                <a:cubicBezTo>
                  <a:pt x="2774193" y="4847843"/>
                  <a:pt x="2499497" y="4766612"/>
                  <a:pt x="2391966" y="4825681"/>
                </a:cubicBezTo>
                <a:cubicBezTo>
                  <a:pt x="2182856" y="4891003"/>
                  <a:pt x="2002427" y="4841522"/>
                  <a:pt x="1658628" y="4825681"/>
                </a:cubicBezTo>
                <a:cubicBezTo>
                  <a:pt x="1121338" y="5084220"/>
                  <a:pt x="326817" y="3701759"/>
                  <a:pt x="0" y="2412839"/>
                </a:cubicBezTo>
                <a:lnTo>
                  <a:pt x="0" y="2412841"/>
                </a:lnTo>
                <a:close/>
              </a:path>
              <a:path w="9983972" h="4825681" stroke="0" extrusionOk="0">
                <a:moveTo>
                  <a:pt x="0" y="2412841"/>
                </a:moveTo>
                <a:cubicBezTo>
                  <a:pt x="214377" y="641271"/>
                  <a:pt x="403449" y="11180"/>
                  <a:pt x="1658628" y="0"/>
                </a:cubicBezTo>
                <a:cubicBezTo>
                  <a:pt x="1826260" y="-38703"/>
                  <a:pt x="1990039" y="68987"/>
                  <a:pt x="2131359" y="0"/>
                </a:cubicBezTo>
                <a:cubicBezTo>
                  <a:pt x="2305838" y="-2537"/>
                  <a:pt x="2648275" y="55473"/>
                  <a:pt x="2737424" y="0"/>
                </a:cubicBezTo>
                <a:cubicBezTo>
                  <a:pt x="2974496" y="5261"/>
                  <a:pt x="3206907" y="55445"/>
                  <a:pt x="3410156" y="0"/>
                </a:cubicBezTo>
                <a:cubicBezTo>
                  <a:pt x="3592400" y="-44500"/>
                  <a:pt x="3786519" y="29914"/>
                  <a:pt x="3882886" y="0"/>
                </a:cubicBezTo>
                <a:cubicBezTo>
                  <a:pt x="3933921" y="-57180"/>
                  <a:pt x="4114577" y="-32038"/>
                  <a:pt x="4355618" y="0"/>
                </a:cubicBezTo>
                <a:cubicBezTo>
                  <a:pt x="4538802" y="57459"/>
                  <a:pt x="4689746" y="54998"/>
                  <a:pt x="4895016" y="0"/>
                </a:cubicBezTo>
                <a:cubicBezTo>
                  <a:pt x="5062233" y="-39100"/>
                  <a:pt x="5065697" y="23707"/>
                  <a:pt x="5301079" y="0"/>
                </a:cubicBezTo>
                <a:cubicBezTo>
                  <a:pt x="5431639" y="-16013"/>
                  <a:pt x="5843952" y="170440"/>
                  <a:pt x="6040479" y="0"/>
                </a:cubicBezTo>
                <a:cubicBezTo>
                  <a:pt x="6259557" y="-82531"/>
                  <a:pt x="6358306" y="43241"/>
                  <a:pt x="6579876" y="0"/>
                </a:cubicBezTo>
                <a:cubicBezTo>
                  <a:pt x="6785836" y="-61361"/>
                  <a:pt x="6899511" y="119787"/>
                  <a:pt x="7185942" y="0"/>
                </a:cubicBezTo>
                <a:cubicBezTo>
                  <a:pt x="7349936" y="-98360"/>
                  <a:pt x="7382558" y="-26530"/>
                  <a:pt x="7592006" y="0"/>
                </a:cubicBezTo>
                <a:cubicBezTo>
                  <a:pt x="7791297" y="-101911"/>
                  <a:pt x="8054174" y="62590"/>
                  <a:pt x="8325345" y="0"/>
                </a:cubicBezTo>
                <a:cubicBezTo>
                  <a:pt x="9420807" y="325103"/>
                  <a:pt x="10275401" y="1436699"/>
                  <a:pt x="9983973" y="2412841"/>
                </a:cubicBezTo>
                <a:lnTo>
                  <a:pt x="9983972" y="2412841"/>
                </a:lnTo>
                <a:cubicBezTo>
                  <a:pt x="10146250" y="3845344"/>
                  <a:pt x="8915988" y="4876151"/>
                  <a:pt x="8325343" y="4825682"/>
                </a:cubicBezTo>
                <a:cubicBezTo>
                  <a:pt x="8177213" y="4873186"/>
                  <a:pt x="8078190" y="4773918"/>
                  <a:pt x="7852612" y="4825682"/>
                </a:cubicBezTo>
                <a:cubicBezTo>
                  <a:pt x="7786604" y="4798209"/>
                  <a:pt x="7460928" y="4743706"/>
                  <a:pt x="7179880" y="4825682"/>
                </a:cubicBezTo>
                <a:cubicBezTo>
                  <a:pt x="6939738" y="4839173"/>
                  <a:pt x="6907615" y="4750735"/>
                  <a:pt x="6707150" y="4825682"/>
                </a:cubicBezTo>
                <a:cubicBezTo>
                  <a:pt x="6619547" y="4912794"/>
                  <a:pt x="6379513" y="4907693"/>
                  <a:pt x="6101085" y="4825682"/>
                </a:cubicBezTo>
                <a:cubicBezTo>
                  <a:pt x="5819353" y="4834173"/>
                  <a:pt x="5837474" y="4779379"/>
                  <a:pt x="5695021" y="4825682"/>
                </a:cubicBezTo>
                <a:cubicBezTo>
                  <a:pt x="5622717" y="4880025"/>
                  <a:pt x="5199129" y="4779455"/>
                  <a:pt x="5022289" y="4825682"/>
                </a:cubicBezTo>
                <a:cubicBezTo>
                  <a:pt x="4837851" y="4852863"/>
                  <a:pt x="4571694" y="4732909"/>
                  <a:pt x="4282890" y="4825681"/>
                </a:cubicBezTo>
                <a:cubicBezTo>
                  <a:pt x="3945992" y="4844734"/>
                  <a:pt x="3907283" y="4763837"/>
                  <a:pt x="3676825" y="4825681"/>
                </a:cubicBezTo>
                <a:cubicBezTo>
                  <a:pt x="3550579" y="4804893"/>
                  <a:pt x="3233966" y="4644907"/>
                  <a:pt x="3070759" y="4825681"/>
                </a:cubicBezTo>
                <a:cubicBezTo>
                  <a:pt x="2847324" y="4894229"/>
                  <a:pt x="2732576" y="4822334"/>
                  <a:pt x="2664695" y="4825681"/>
                </a:cubicBezTo>
                <a:cubicBezTo>
                  <a:pt x="2684446" y="4913800"/>
                  <a:pt x="1981373" y="4841780"/>
                  <a:pt x="1658628" y="4825681"/>
                </a:cubicBezTo>
                <a:cubicBezTo>
                  <a:pt x="772943" y="4543136"/>
                  <a:pt x="292904" y="3416197"/>
                  <a:pt x="0" y="2412839"/>
                </a:cubicBezTo>
                <a:lnTo>
                  <a:pt x="0" y="2412841"/>
                </a:lnTo>
                <a:close/>
              </a:path>
              <a:path w="9983972" h="4825681" fill="none" stroke="0" extrusionOk="0">
                <a:moveTo>
                  <a:pt x="0" y="2412841"/>
                </a:moveTo>
                <a:cubicBezTo>
                  <a:pt x="204840" y="739196"/>
                  <a:pt x="552191" y="95838"/>
                  <a:pt x="1658628" y="0"/>
                </a:cubicBezTo>
                <a:cubicBezTo>
                  <a:pt x="1705539" y="-90133"/>
                  <a:pt x="1920306" y="43706"/>
                  <a:pt x="2064692" y="0"/>
                </a:cubicBezTo>
                <a:cubicBezTo>
                  <a:pt x="2181141" y="-32899"/>
                  <a:pt x="2513337" y="131097"/>
                  <a:pt x="2804091" y="0"/>
                </a:cubicBezTo>
                <a:cubicBezTo>
                  <a:pt x="3141992" y="-33361"/>
                  <a:pt x="3285660" y="26735"/>
                  <a:pt x="3476823" y="0"/>
                </a:cubicBezTo>
                <a:cubicBezTo>
                  <a:pt x="3625105" y="18014"/>
                  <a:pt x="3872248" y="128724"/>
                  <a:pt x="4149556" y="0"/>
                </a:cubicBezTo>
                <a:cubicBezTo>
                  <a:pt x="4314617" y="-38522"/>
                  <a:pt x="4665322" y="110260"/>
                  <a:pt x="4888955" y="0"/>
                </a:cubicBezTo>
                <a:cubicBezTo>
                  <a:pt x="5103369" y="-132942"/>
                  <a:pt x="5294908" y="179354"/>
                  <a:pt x="5561687" y="0"/>
                </a:cubicBezTo>
                <a:cubicBezTo>
                  <a:pt x="5860590" y="-99762"/>
                  <a:pt x="5984778" y="52102"/>
                  <a:pt x="6167753" y="0"/>
                </a:cubicBezTo>
                <a:cubicBezTo>
                  <a:pt x="6330939" y="-96579"/>
                  <a:pt x="6499592" y="-11098"/>
                  <a:pt x="6640483" y="0"/>
                </a:cubicBezTo>
                <a:cubicBezTo>
                  <a:pt x="6823437" y="-62449"/>
                  <a:pt x="6877194" y="29593"/>
                  <a:pt x="7113214" y="0"/>
                </a:cubicBezTo>
                <a:cubicBezTo>
                  <a:pt x="7312617" y="-80396"/>
                  <a:pt x="7503736" y="17302"/>
                  <a:pt x="7719279" y="0"/>
                </a:cubicBezTo>
                <a:cubicBezTo>
                  <a:pt x="7939044" y="-32726"/>
                  <a:pt x="8086574" y="50465"/>
                  <a:pt x="8325345" y="0"/>
                </a:cubicBezTo>
                <a:cubicBezTo>
                  <a:pt x="9149258" y="425638"/>
                  <a:pt x="9806112" y="1045061"/>
                  <a:pt x="9983973" y="2412841"/>
                </a:cubicBezTo>
                <a:lnTo>
                  <a:pt x="9983972" y="2412841"/>
                </a:lnTo>
                <a:cubicBezTo>
                  <a:pt x="10051910" y="4016986"/>
                  <a:pt x="9238783" y="4873254"/>
                  <a:pt x="8325343" y="4825682"/>
                </a:cubicBezTo>
                <a:cubicBezTo>
                  <a:pt x="8085177" y="4931227"/>
                  <a:pt x="8027784" y="4743092"/>
                  <a:pt x="7785945" y="4825682"/>
                </a:cubicBezTo>
                <a:cubicBezTo>
                  <a:pt x="7576959" y="4913223"/>
                  <a:pt x="7308733" y="4779064"/>
                  <a:pt x="7179880" y="4825682"/>
                </a:cubicBezTo>
                <a:cubicBezTo>
                  <a:pt x="7025273" y="4895856"/>
                  <a:pt x="6742840" y="4800435"/>
                  <a:pt x="6573816" y="4825682"/>
                </a:cubicBezTo>
                <a:cubicBezTo>
                  <a:pt x="6381475" y="4826039"/>
                  <a:pt x="6336860" y="4816648"/>
                  <a:pt x="6167752" y="4825682"/>
                </a:cubicBezTo>
                <a:cubicBezTo>
                  <a:pt x="5994942" y="4857752"/>
                  <a:pt x="5632790" y="4672985"/>
                  <a:pt x="5428352" y="4825682"/>
                </a:cubicBezTo>
                <a:cubicBezTo>
                  <a:pt x="5277952" y="4973178"/>
                  <a:pt x="5190690" y="4773538"/>
                  <a:pt x="4955621" y="4825681"/>
                </a:cubicBezTo>
                <a:cubicBezTo>
                  <a:pt x="4734169" y="4927695"/>
                  <a:pt x="4645266" y="4749383"/>
                  <a:pt x="4549558" y="4825681"/>
                </a:cubicBezTo>
                <a:cubicBezTo>
                  <a:pt x="4365571" y="4908491"/>
                  <a:pt x="4323497" y="4822924"/>
                  <a:pt x="4076827" y="4825681"/>
                </a:cubicBezTo>
                <a:cubicBezTo>
                  <a:pt x="3951917" y="4893021"/>
                  <a:pt x="3740065" y="4845312"/>
                  <a:pt x="3470762" y="4825681"/>
                </a:cubicBezTo>
                <a:cubicBezTo>
                  <a:pt x="3238840" y="4832718"/>
                  <a:pt x="3166551" y="4795182"/>
                  <a:pt x="2998032" y="4825681"/>
                </a:cubicBezTo>
                <a:cubicBezTo>
                  <a:pt x="2801910" y="4848118"/>
                  <a:pt x="2465314" y="4751384"/>
                  <a:pt x="2391966" y="4825681"/>
                </a:cubicBezTo>
                <a:cubicBezTo>
                  <a:pt x="2142631" y="4959461"/>
                  <a:pt x="1992570" y="4777295"/>
                  <a:pt x="1658628" y="4825681"/>
                </a:cubicBezTo>
                <a:cubicBezTo>
                  <a:pt x="610149" y="4924495"/>
                  <a:pt x="-146713" y="3531402"/>
                  <a:pt x="0" y="2412839"/>
                </a:cubicBezTo>
                <a:lnTo>
                  <a:pt x="0" y="2412841"/>
                </a:lnTo>
                <a:close/>
              </a:path>
              <a:path w="9983972" h="4825681" fill="none" stroke="0" extrusionOk="0">
                <a:moveTo>
                  <a:pt x="0" y="2412841"/>
                </a:moveTo>
                <a:cubicBezTo>
                  <a:pt x="117791" y="783218"/>
                  <a:pt x="730694" y="123211"/>
                  <a:pt x="1658628" y="0"/>
                </a:cubicBezTo>
                <a:cubicBezTo>
                  <a:pt x="1729163" y="-81321"/>
                  <a:pt x="1861264" y="17552"/>
                  <a:pt x="2064692" y="0"/>
                </a:cubicBezTo>
                <a:cubicBezTo>
                  <a:pt x="2224197" y="-59094"/>
                  <a:pt x="2466560" y="58782"/>
                  <a:pt x="2804091" y="0"/>
                </a:cubicBezTo>
                <a:cubicBezTo>
                  <a:pt x="3176409" y="-29039"/>
                  <a:pt x="3264176" y="-6429"/>
                  <a:pt x="3476823" y="0"/>
                </a:cubicBezTo>
                <a:cubicBezTo>
                  <a:pt x="3689834" y="-8946"/>
                  <a:pt x="3878359" y="105493"/>
                  <a:pt x="4149556" y="0"/>
                </a:cubicBezTo>
                <a:cubicBezTo>
                  <a:pt x="4343136" y="6002"/>
                  <a:pt x="4646230" y="100831"/>
                  <a:pt x="4888955" y="0"/>
                </a:cubicBezTo>
                <a:cubicBezTo>
                  <a:pt x="5152681" y="-16919"/>
                  <a:pt x="5263799" y="174225"/>
                  <a:pt x="5561687" y="0"/>
                </a:cubicBezTo>
                <a:cubicBezTo>
                  <a:pt x="5849472" y="-17262"/>
                  <a:pt x="5948729" y="83659"/>
                  <a:pt x="6167753" y="0"/>
                </a:cubicBezTo>
                <a:cubicBezTo>
                  <a:pt x="6306098" y="-38560"/>
                  <a:pt x="6485469" y="2827"/>
                  <a:pt x="6640483" y="0"/>
                </a:cubicBezTo>
                <a:cubicBezTo>
                  <a:pt x="6781996" y="-52172"/>
                  <a:pt x="6908270" y="39606"/>
                  <a:pt x="7113214" y="0"/>
                </a:cubicBezTo>
                <a:cubicBezTo>
                  <a:pt x="7287106" y="-49312"/>
                  <a:pt x="7548977" y="54549"/>
                  <a:pt x="7719279" y="0"/>
                </a:cubicBezTo>
                <a:cubicBezTo>
                  <a:pt x="7903928" y="5748"/>
                  <a:pt x="8061994" y="79283"/>
                  <a:pt x="8325345" y="0"/>
                </a:cubicBezTo>
                <a:cubicBezTo>
                  <a:pt x="9238281" y="385164"/>
                  <a:pt x="10238189" y="1010468"/>
                  <a:pt x="9983973" y="2412841"/>
                </a:cubicBezTo>
                <a:lnTo>
                  <a:pt x="9983972" y="2412841"/>
                </a:lnTo>
                <a:cubicBezTo>
                  <a:pt x="10077123" y="3846480"/>
                  <a:pt x="9286319" y="4928621"/>
                  <a:pt x="8325343" y="4825682"/>
                </a:cubicBezTo>
                <a:cubicBezTo>
                  <a:pt x="8113158" y="4900502"/>
                  <a:pt x="7987045" y="4745166"/>
                  <a:pt x="7785945" y="4825682"/>
                </a:cubicBezTo>
                <a:cubicBezTo>
                  <a:pt x="7570978" y="4884387"/>
                  <a:pt x="7355362" y="4717774"/>
                  <a:pt x="7179880" y="4825682"/>
                </a:cubicBezTo>
                <a:cubicBezTo>
                  <a:pt x="7041659" y="4894506"/>
                  <a:pt x="6751550" y="4808824"/>
                  <a:pt x="6573816" y="4825682"/>
                </a:cubicBezTo>
                <a:cubicBezTo>
                  <a:pt x="6381138" y="4823933"/>
                  <a:pt x="6320578" y="4810971"/>
                  <a:pt x="6167752" y="4825682"/>
                </a:cubicBezTo>
                <a:cubicBezTo>
                  <a:pt x="5974112" y="4909804"/>
                  <a:pt x="5554684" y="4676389"/>
                  <a:pt x="5428352" y="4825682"/>
                </a:cubicBezTo>
                <a:cubicBezTo>
                  <a:pt x="5269892" y="4857152"/>
                  <a:pt x="5187043" y="4789111"/>
                  <a:pt x="4955621" y="4825681"/>
                </a:cubicBezTo>
                <a:cubicBezTo>
                  <a:pt x="4723504" y="4868940"/>
                  <a:pt x="4668674" y="4758556"/>
                  <a:pt x="4549558" y="4825681"/>
                </a:cubicBezTo>
                <a:cubicBezTo>
                  <a:pt x="4410156" y="4878181"/>
                  <a:pt x="4250185" y="4785499"/>
                  <a:pt x="4076827" y="4825681"/>
                </a:cubicBezTo>
                <a:cubicBezTo>
                  <a:pt x="3998633" y="4900837"/>
                  <a:pt x="3738488" y="4831563"/>
                  <a:pt x="3470762" y="4825681"/>
                </a:cubicBezTo>
                <a:cubicBezTo>
                  <a:pt x="3230662" y="4827598"/>
                  <a:pt x="3165545" y="4796918"/>
                  <a:pt x="2998032" y="4825681"/>
                </a:cubicBezTo>
                <a:cubicBezTo>
                  <a:pt x="2776896" y="4848109"/>
                  <a:pt x="2499891" y="4759893"/>
                  <a:pt x="2391966" y="4825681"/>
                </a:cubicBezTo>
                <a:cubicBezTo>
                  <a:pt x="2157076" y="4905918"/>
                  <a:pt x="2023497" y="4831473"/>
                  <a:pt x="1658628" y="4825681"/>
                </a:cubicBezTo>
                <a:cubicBezTo>
                  <a:pt x="700302" y="4755838"/>
                  <a:pt x="12807" y="3362098"/>
                  <a:pt x="0" y="2412839"/>
                </a:cubicBezTo>
                <a:lnTo>
                  <a:pt x="0" y="2412841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1790" y="2901107"/>
            <a:ext cx="5441075" cy="45143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389" y="1076759"/>
            <a:ext cx="3249450" cy="12863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433" y="2195773"/>
            <a:ext cx="9498391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red and green text on a black background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536" y="1030194"/>
            <a:ext cx="7456054" cy="5584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>
            <a:fillRect/>
          </a:stretch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413103"/>
            <a:ext cx="3327478" cy="3368942"/>
          </a:xfrm>
          <a:prstGeom prst="rect">
            <a:avLst/>
          </a:prstGeom>
        </p:spPr>
      </p:pic>
      <p:pic>
        <p:nvPicPr>
          <p:cNvPr id="10" name="Picture 9" descr="A cartoon of a child with his hand up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9" y="1774371"/>
            <a:ext cx="3910229" cy="4028395"/>
          </a:xfrm>
          <a:prstGeom prst="rect">
            <a:avLst/>
          </a:prstGeom>
        </p:spPr>
      </p:pic>
      <p:pic>
        <p:nvPicPr>
          <p:cNvPr id="12" name="Picture 11" descr="A cartoon of a child with her hand up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332" y="1219200"/>
            <a:ext cx="3622654" cy="4727122"/>
          </a:xfrm>
          <a:prstGeom prst="rect">
            <a:avLst/>
          </a:prstGeom>
        </p:spPr>
      </p:pic>
      <p:pic>
        <p:nvPicPr>
          <p:cNvPr id="14" name="Picture 13" descr="A white underwear on a black background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2775">
            <a:off x="1959429" y="4206649"/>
            <a:ext cx="211917" cy="81164"/>
          </a:xfrm>
          <a:prstGeom prst="rect">
            <a:avLst/>
          </a:prstGeom>
        </p:spPr>
      </p:pic>
      <p:pic>
        <p:nvPicPr>
          <p:cNvPr id="15" name="Picture 14" descr="A white underwear on a black background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4086906"/>
            <a:ext cx="211917" cy="81164"/>
          </a:xfrm>
          <a:prstGeom prst="rect">
            <a:avLst/>
          </a:prstGeom>
        </p:spPr>
      </p:pic>
      <p:pic>
        <p:nvPicPr>
          <p:cNvPr id="16" name="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70000" y="1494972"/>
            <a:ext cx="406400" cy="406400"/>
          </a:xfrm>
          <a:prstGeom prst="rect">
            <a:avLst/>
          </a:prstGeom>
        </p:spPr>
      </p:pic>
      <p:pic>
        <p:nvPicPr>
          <p:cNvPr id="17" name="2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94343" y="1113971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2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67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>
            <a:fillRect/>
          </a:stretch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957943" y="544286"/>
                <a:ext cx="10711543" cy="798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Tỉ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giữa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tổng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943" y="544286"/>
                <a:ext cx="10711543" cy="798873"/>
              </a:xfrm>
              <a:prstGeom prst="rect">
                <a:avLst/>
              </a:prstGeom>
              <a:blipFill rotWithShape="1">
                <a:blip r:embed="rId2"/>
                <a:stretch>
                  <a:fillRect l="-3" t="-11" r="1" b="1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990600" y="1567543"/>
            <a:ext cx="10711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Ta nói: Hai mươi lăm phần trăm hình vuông đã được tô màu.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979715" y="2514600"/>
                <a:ext cx="10711543" cy="798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hoặc 25 %.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25 %  </a:t>
                </a:r>
                <a:endParaRPr lang="vi-VN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715" y="2514600"/>
                <a:ext cx="10711543" cy="798873"/>
              </a:xfrm>
              <a:prstGeom prst="rect">
                <a:avLst/>
              </a:prstGeom>
              <a:blipFill rotWithShape="1">
                <a:blip r:embed="rId3"/>
                <a:stretch>
                  <a:fillRect l="-5" r="3" b="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762001" y="3548743"/>
                <a:ext cx="11244942" cy="1783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hoặc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25 %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gọi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trăm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đã được tô màu so với toàn thể hình vuông đó.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endParaRPr lang="vi-VN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1" y="3548743"/>
                <a:ext cx="11244942" cy="1783758"/>
              </a:xfrm>
              <a:prstGeom prst="rect">
                <a:avLst/>
              </a:prstGeom>
              <a:blipFill rotWithShape="1">
                <a:blip r:embed="rId4"/>
                <a:stretch>
                  <a:fillRect t="-20" r="3" b="2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772887" y="5074242"/>
            <a:ext cx="112449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Ta còn có thể nói: Tỉ số phần trăm của phần hình vuông đã được tổ màu và toàn thể hình vuông đó là 25%.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1426</Words>
  <Application>WPS Presentation</Application>
  <PresentationFormat>Widescreen</PresentationFormat>
  <Paragraphs>117</Paragraphs>
  <Slides>22</Slides>
  <Notes>6</Notes>
  <HiddenSlides>0</HiddenSlides>
  <MMClips>3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22</vt:i4>
      </vt:variant>
    </vt:vector>
  </HeadingPairs>
  <TitlesOfParts>
    <vt:vector size="47" baseType="lpstr">
      <vt:lpstr>Arial</vt:lpstr>
      <vt:lpstr>SimSun</vt:lpstr>
      <vt:lpstr>Wingdings</vt:lpstr>
      <vt:lpstr>Calibri</vt:lpstr>
      <vt:lpstr>Cambria</vt:lpstr>
      <vt:lpstr>Calibri</vt:lpstr>
      <vt:lpstr>Aptos</vt:lpstr>
      <vt:lpstr>Cambria Math</vt:lpstr>
      <vt:lpstr>Microsoft YaHei</vt:lpstr>
      <vt:lpstr>Arial Unicode MS</vt:lpstr>
      <vt:lpstr>Aptos Display</vt:lpstr>
      <vt:lpstr>Segoe Print</vt:lpstr>
      <vt:lpstr>UTM Flavour</vt:lpstr>
      <vt:lpstr>Times New Roman</vt:lpstr>
      <vt:lpstr>等线</vt:lpstr>
      <vt:lpstr>UTM Duepuntozero</vt:lpstr>
      <vt:lpstr>Dancing Script Bold</vt:lpstr>
      <vt:lpstr>Coiny</vt:lpstr>
      <vt:lpstr>Bahnschrift SemiBold Condensed</vt:lpstr>
      <vt:lpstr>SVN-Poky's</vt:lpstr>
      <vt:lpstr>Aptos</vt:lpstr>
      <vt:lpstr>Calibri Light</vt:lpstr>
      <vt:lpstr>Custom Design</vt:lpstr>
      <vt:lpstr>1_Office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</dc:creator>
  <dc:description>9Slide.vn</dc:description>
  <dc:subject>9Slide.vn</dc:subject>
  <cp:category>9Slide.vn</cp:category>
  <cp:lastModifiedBy>Hồng Hạnh Đoàn</cp:lastModifiedBy>
  <cp:revision>286</cp:revision>
  <dcterms:created xsi:type="dcterms:W3CDTF">2023-06-08T14:57:00Z</dcterms:created>
  <dcterms:modified xsi:type="dcterms:W3CDTF">2024-11-30T05:14:21Z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9AB0884DD3004484BA4AB6F4481109FD_13</vt:lpwstr>
  </property>
  <property fmtid="{D5CDD505-2E9C-101B-9397-08002B2CF9AE}" pid="3" name="KSOProductBuildVer">
    <vt:lpwstr>1033-12.2.0.18911</vt:lpwstr>
  </property>
</Properties>
</file>