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8" r:id="rId2"/>
    <p:sldId id="260" r:id="rId3"/>
    <p:sldId id="262" r:id="rId4"/>
    <p:sldId id="264" r:id="rId5"/>
    <p:sldId id="302" r:id="rId6"/>
    <p:sldId id="303" r:id="rId7"/>
    <p:sldId id="304" r:id="rId8"/>
    <p:sldId id="314" r:id="rId9"/>
    <p:sldId id="315" r:id="rId10"/>
    <p:sldId id="316" r:id="rId11"/>
    <p:sldId id="305" r:id="rId12"/>
    <p:sldId id="319" r:id="rId13"/>
    <p:sldId id="320" r:id="rId14"/>
    <p:sldId id="318" r:id="rId15"/>
    <p:sldId id="308" r:id="rId16"/>
    <p:sldId id="309" r:id="rId17"/>
    <p:sldId id="310" r:id="rId18"/>
    <p:sldId id="311" r:id="rId19"/>
    <p:sldId id="312" r:id="rId20"/>
    <p:sldId id="313" r:id="rId21"/>
    <p:sldId id="301" r:id="rId22"/>
    <p:sldId id="281" r:id="rId23"/>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5DC5"/>
    <a:srgbClr val="FF3EFC"/>
    <a:srgbClr val="CAFFCC"/>
    <a:srgbClr val="FFC2A5"/>
    <a:srgbClr val="1C8FFF"/>
    <a:srgbClr val="4279DA"/>
    <a:srgbClr val="0BD6F8"/>
    <a:srgbClr val="FDCCFF"/>
    <a:srgbClr val="00ABEC"/>
    <a:srgbClr val="B3F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7" autoAdjust="0"/>
    <p:restoredTop sz="91009" autoAdjust="0"/>
  </p:normalViewPr>
  <p:slideViewPr>
    <p:cSldViewPr snapToGrid="0">
      <p:cViewPr varScale="1">
        <p:scale>
          <a:sx n="66" d="100"/>
          <a:sy n="66" d="100"/>
        </p:scale>
        <p:origin x="7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ÔNG VŨ" userId="16d7361ce9402b54" providerId="LiveId" clId="{4430E609-9D9E-4512-AD8C-74A1ED555349}"/>
    <pc:docChg chg="undo custSel delSld modSld sldOrd modMainMaster">
      <pc:chgData name="ĐÔNG VŨ" userId="16d7361ce9402b54" providerId="LiveId" clId="{4430E609-9D9E-4512-AD8C-74A1ED555349}" dt="2025-03-25T08:22:04.567" v="19"/>
      <pc:docMkLst>
        <pc:docMk/>
      </pc:docMkLst>
      <pc:sldChg chg="ord">
        <pc:chgData name="ĐÔNG VŨ" userId="16d7361ce9402b54" providerId="LiveId" clId="{4430E609-9D9E-4512-AD8C-74A1ED555349}" dt="2025-03-25T08:22:04.567" v="19"/>
        <pc:sldMkLst>
          <pc:docMk/>
          <pc:sldMk cId="1318912575" sldId="302"/>
        </pc:sldMkLst>
      </pc:sldChg>
      <pc:sldChg chg="del">
        <pc:chgData name="ĐÔNG VŨ" userId="16d7361ce9402b54" providerId="LiveId" clId="{4430E609-9D9E-4512-AD8C-74A1ED555349}" dt="2025-03-25T08:21:02.151" v="17" actId="47"/>
        <pc:sldMkLst>
          <pc:docMk/>
          <pc:sldMk cId="114819498" sldId="317"/>
        </pc:sldMkLst>
      </pc:sldChg>
      <pc:sldChg chg="ord">
        <pc:chgData name="ĐÔNG VŨ" userId="16d7361ce9402b54" providerId="LiveId" clId="{4430E609-9D9E-4512-AD8C-74A1ED555349}" dt="2025-03-25T08:20:58.200" v="16" actId="20578"/>
        <pc:sldMkLst>
          <pc:docMk/>
          <pc:sldMk cId="1522754970" sldId="320"/>
        </pc:sldMkLst>
      </pc:sldChg>
      <pc:sldMasterChg chg="delSp mod modSldLayout sldLayoutOrd">
        <pc:chgData name="ĐÔNG VŨ" userId="16d7361ce9402b54" providerId="LiveId" clId="{4430E609-9D9E-4512-AD8C-74A1ED555349}" dt="2025-03-25T08:20:34.571" v="13" actId="478"/>
        <pc:sldMasterMkLst>
          <pc:docMk/>
          <pc:sldMasterMk cId="4118390052" sldId="2147483648"/>
        </pc:sldMasterMkLst>
        <pc:picChg chg="del">
          <ac:chgData name="ĐÔNG VŨ" userId="16d7361ce9402b54" providerId="LiveId" clId="{4430E609-9D9E-4512-AD8C-74A1ED555349}" dt="2025-03-25T08:20:09.590" v="10" actId="478"/>
          <ac:picMkLst>
            <pc:docMk/>
            <pc:sldMasterMk cId="4118390052" sldId="2147483648"/>
            <ac:picMk id="2" creationId="{00000000-0000-0000-0000-000000000000}"/>
          </ac:picMkLst>
        </pc:picChg>
        <pc:picChg chg="del">
          <ac:chgData name="ĐÔNG VŨ" userId="16d7361ce9402b54" providerId="LiveId" clId="{4430E609-9D9E-4512-AD8C-74A1ED555349}" dt="2025-03-25T08:19:39.610" v="1" actId="478"/>
          <ac:picMkLst>
            <pc:docMk/>
            <pc:sldMasterMk cId="4118390052" sldId="2147483648"/>
            <ac:picMk id="3" creationId="{00000000-0000-0000-0000-000000000000}"/>
          </ac:picMkLst>
        </pc:picChg>
        <pc:picChg chg="del">
          <ac:chgData name="ĐÔNG VŨ" userId="16d7361ce9402b54" providerId="LiveId" clId="{4430E609-9D9E-4512-AD8C-74A1ED555349}" dt="2025-03-25T08:20:34.571" v="13" actId="478"/>
          <ac:picMkLst>
            <pc:docMk/>
            <pc:sldMasterMk cId="4118390052" sldId="2147483648"/>
            <ac:picMk id="5" creationId="{00000000-0000-0000-0000-000000000000}"/>
          </ac:picMkLst>
        </pc:picChg>
        <pc:sldLayoutChg chg="delSp mod">
          <pc:chgData name="ĐÔNG VŨ" userId="16d7361ce9402b54" providerId="LiveId" clId="{4430E609-9D9E-4512-AD8C-74A1ED555349}" dt="2025-03-25T08:20:15.414" v="12" actId="478"/>
          <pc:sldLayoutMkLst>
            <pc:docMk/>
            <pc:sldMasterMk cId="4118390052" sldId="2147483648"/>
            <pc:sldLayoutMk cId="3987818203" sldId="2147483649"/>
          </pc:sldLayoutMkLst>
          <pc:spChg chg="del">
            <ac:chgData name="ĐÔNG VŨ" userId="16d7361ce9402b54" providerId="LiveId" clId="{4430E609-9D9E-4512-AD8C-74A1ED555349}" dt="2025-03-25T08:20:13.374" v="11" actId="478"/>
            <ac:spMkLst>
              <pc:docMk/>
              <pc:sldMasterMk cId="4118390052" sldId="2147483648"/>
              <pc:sldLayoutMk cId="3987818203" sldId="2147483649"/>
              <ac:spMk id="4" creationId="{0381BD04-3C07-264F-7ADC-8BA23239658B}"/>
            </ac:spMkLst>
          </pc:spChg>
          <pc:spChg chg="del">
            <ac:chgData name="ĐÔNG VŨ" userId="16d7361ce9402b54" providerId="LiveId" clId="{4430E609-9D9E-4512-AD8C-74A1ED555349}" dt="2025-03-25T08:20:15.414" v="12" actId="478"/>
            <ac:spMkLst>
              <pc:docMk/>
              <pc:sldMasterMk cId="4118390052" sldId="2147483648"/>
              <pc:sldLayoutMk cId="3987818203" sldId="2147483649"/>
              <ac:spMk id="5" creationId="{20435C34-70F8-E464-6933-B80A84C2D523}"/>
            </ac:spMkLst>
          </pc:spChg>
        </pc:sldLayoutChg>
        <pc:sldLayoutChg chg="delSp mod">
          <pc:chgData name="ĐÔNG VŨ" userId="16d7361ce9402b54" providerId="LiveId" clId="{4430E609-9D9E-4512-AD8C-74A1ED555349}" dt="2025-03-25T08:19:33.700" v="0" actId="478"/>
          <pc:sldLayoutMkLst>
            <pc:docMk/>
            <pc:sldMasterMk cId="4118390052" sldId="2147483648"/>
            <pc:sldLayoutMk cId="4159426603" sldId="2147483650"/>
          </pc:sldLayoutMkLst>
          <pc:spChg chg="del">
            <ac:chgData name="ĐÔNG VŨ" userId="16d7361ce9402b54" providerId="LiveId" clId="{4430E609-9D9E-4512-AD8C-74A1ED555349}" dt="2025-03-25T08:19:33.700" v="0" actId="478"/>
            <ac:spMkLst>
              <pc:docMk/>
              <pc:sldMasterMk cId="4118390052" sldId="2147483648"/>
              <pc:sldLayoutMk cId="4159426603" sldId="2147483650"/>
              <ac:spMk id="4" creationId="{61D96AB8-0A8B-B93D-3570-8B707F07BFC7}"/>
            </ac:spMkLst>
          </pc:spChg>
        </pc:sldLayoutChg>
        <pc:sldLayoutChg chg="delSp mod">
          <pc:chgData name="ĐÔNG VŨ" userId="16d7361ce9402b54" providerId="LiveId" clId="{4430E609-9D9E-4512-AD8C-74A1ED555349}" dt="2025-03-25T08:19:43.578" v="2" actId="478"/>
          <pc:sldLayoutMkLst>
            <pc:docMk/>
            <pc:sldMasterMk cId="4118390052" sldId="2147483648"/>
            <pc:sldLayoutMk cId="3654293641" sldId="2147483651"/>
          </pc:sldLayoutMkLst>
          <pc:spChg chg="del">
            <ac:chgData name="ĐÔNG VŨ" userId="16d7361ce9402b54" providerId="LiveId" clId="{4430E609-9D9E-4512-AD8C-74A1ED555349}" dt="2025-03-25T08:19:43.578" v="2" actId="478"/>
            <ac:spMkLst>
              <pc:docMk/>
              <pc:sldMasterMk cId="4118390052" sldId="2147483648"/>
              <pc:sldLayoutMk cId="3654293641" sldId="2147483651"/>
              <ac:spMk id="4" creationId="{47706DF5-36AA-6E93-7074-AAE422330932}"/>
            </ac:spMkLst>
          </pc:spChg>
        </pc:sldLayoutChg>
        <pc:sldLayoutChg chg="delSp mod">
          <pc:chgData name="ĐÔNG VŨ" userId="16d7361ce9402b54" providerId="LiveId" clId="{4430E609-9D9E-4512-AD8C-74A1ED555349}" dt="2025-03-25T08:19:47.464" v="4" actId="478"/>
          <pc:sldLayoutMkLst>
            <pc:docMk/>
            <pc:sldMasterMk cId="4118390052" sldId="2147483648"/>
            <pc:sldLayoutMk cId="434142905" sldId="2147483652"/>
          </pc:sldLayoutMkLst>
          <pc:spChg chg="del">
            <ac:chgData name="ĐÔNG VŨ" userId="16d7361ce9402b54" providerId="LiveId" clId="{4430E609-9D9E-4512-AD8C-74A1ED555349}" dt="2025-03-25T08:19:46.020" v="3" actId="478"/>
            <ac:spMkLst>
              <pc:docMk/>
              <pc:sldMasterMk cId="4118390052" sldId="2147483648"/>
              <pc:sldLayoutMk cId="434142905" sldId="2147483652"/>
              <ac:spMk id="5" creationId="{872873CA-50F0-62A2-644A-17705B7076B0}"/>
            </ac:spMkLst>
          </pc:spChg>
          <pc:spChg chg="del">
            <ac:chgData name="ĐÔNG VŨ" userId="16d7361ce9402b54" providerId="LiveId" clId="{4430E609-9D9E-4512-AD8C-74A1ED555349}" dt="2025-03-25T08:19:47.464" v="4" actId="478"/>
            <ac:spMkLst>
              <pc:docMk/>
              <pc:sldMasterMk cId="4118390052" sldId="2147483648"/>
              <pc:sldLayoutMk cId="434142905" sldId="2147483652"/>
              <ac:spMk id="6" creationId="{C53411CA-7954-F8DE-0405-0CBA5AC7FC3C}"/>
            </ac:spMkLst>
          </pc:spChg>
        </pc:sldLayoutChg>
        <pc:sldLayoutChg chg="delSp mod">
          <pc:chgData name="ĐÔNG VŨ" userId="16d7361ce9402b54" providerId="LiveId" clId="{4430E609-9D9E-4512-AD8C-74A1ED555349}" dt="2025-03-25T08:19:50.196" v="5" actId="478"/>
          <pc:sldLayoutMkLst>
            <pc:docMk/>
            <pc:sldMasterMk cId="4118390052" sldId="2147483648"/>
            <pc:sldLayoutMk cId="2935507287" sldId="2147483653"/>
          </pc:sldLayoutMkLst>
          <pc:spChg chg="del">
            <ac:chgData name="ĐÔNG VŨ" userId="16d7361ce9402b54" providerId="LiveId" clId="{4430E609-9D9E-4512-AD8C-74A1ED555349}" dt="2025-03-25T08:19:50.196" v="5" actId="478"/>
            <ac:spMkLst>
              <pc:docMk/>
              <pc:sldMasterMk cId="4118390052" sldId="2147483648"/>
              <pc:sldLayoutMk cId="2935507287" sldId="2147483653"/>
              <ac:spMk id="7" creationId="{49F200E1-7550-94B9-DE3C-9E09BC8F8E76}"/>
            </ac:spMkLst>
          </pc:spChg>
        </pc:sldLayoutChg>
        <pc:sldLayoutChg chg="delSp mod">
          <pc:chgData name="ĐÔNG VŨ" userId="16d7361ce9402b54" providerId="LiveId" clId="{4430E609-9D9E-4512-AD8C-74A1ED555349}" dt="2025-03-25T08:19:56.605" v="8" actId="478"/>
          <pc:sldLayoutMkLst>
            <pc:docMk/>
            <pc:sldMasterMk cId="4118390052" sldId="2147483648"/>
            <pc:sldLayoutMk cId="2239633591" sldId="2147483654"/>
          </pc:sldLayoutMkLst>
          <pc:spChg chg="del">
            <ac:chgData name="ĐÔNG VŨ" userId="16d7361ce9402b54" providerId="LiveId" clId="{4430E609-9D9E-4512-AD8C-74A1ED555349}" dt="2025-03-25T08:19:53.319" v="6" actId="478"/>
            <ac:spMkLst>
              <pc:docMk/>
              <pc:sldMasterMk cId="4118390052" sldId="2147483648"/>
              <pc:sldLayoutMk cId="2239633591" sldId="2147483654"/>
              <ac:spMk id="3" creationId="{75E1E03B-F362-E978-6AEB-0EC2CC4C7034}"/>
            </ac:spMkLst>
          </pc:spChg>
          <pc:spChg chg="del">
            <ac:chgData name="ĐÔNG VŨ" userId="16d7361ce9402b54" providerId="LiveId" clId="{4430E609-9D9E-4512-AD8C-74A1ED555349}" dt="2025-03-25T08:19:55.002" v="7" actId="478"/>
            <ac:spMkLst>
              <pc:docMk/>
              <pc:sldMasterMk cId="4118390052" sldId="2147483648"/>
              <pc:sldLayoutMk cId="2239633591" sldId="2147483654"/>
              <ac:spMk id="4" creationId="{F9102EEA-0379-C7FF-518F-CBE5CD00E61F}"/>
            </ac:spMkLst>
          </pc:spChg>
          <pc:spChg chg="del">
            <ac:chgData name="ĐÔNG VŨ" userId="16d7361ce9402b54" providerId="LiveId" clId="{4430E609-9D9E-4512-AD8C-74A1ED555349}" dt="2025-03-25T08:19:56.605" v="8" actId="478"/>
            <ac:spMkLst>
              <pc:docMk/>
              <pc:sldMasterMk cId="4118390052" sldId="2147483648"/>
              <pc:sldLayoutMk cId="2239633591" sldId="2147483654"/>
              <ac:spMk id="5" creationId="{299E54C4-5914-7213-3B40-859C9BEBAA25}"/>
            </ac:spMkLst>
          </pc:spChg>
        </pc:sldLayoutChg>
        <pc:sldLayoutChg chg="ord">
          <pc:chgData name="ĐÔNG VŨ" userId="16d7361ce9402b54" providerId="LiveId" clId="{4430E609-9D9E-4512-AD8C-74A1ED555349}" dt="2025-03-25T08:19:58.221" v="9" actId="20578"/>
          <pc:sldLayoutMkLst>
            <pc:docMk/>
            <pc:sldMasterMk cId="4118390052" sldId="2147483648"/>
            <pc:sldLayoutMk cId="4237382548" sldId="214748365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79D55-202A-554C-9C48-21FAB5954F74}" type="datetimeFigureOut">
              <a:rPr lang="en-VN" smtClean="0"/>
              <a:t>04/11/2025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93DBC1-D3A4-0C44-A97D-EA8F599E063D}" type="slidenum">
              <a:rPr lang="en-VN" smtClean="0"/>
              <a:t>‹#›</a:t>
            </a:fld>
            <a:endParaRPr lang="en-VN"/>
          </a:p>
        </p:txBody>
      </p:sp>
    </p:spTree>
    <p:extLst>
      <p:ext uri="{BB962C8B-B14F-4D97-AF65-F5344CB8AC3E}">
        <p14:creationId xmlns:p14="http://schemas.microsoft.com/office/powerpoint/2010/main" val="4806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C3FE5-D98B-D5DA-BC2B-BF5BC01B7A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AF273CB7-F771-B6F9-8D1B-0CBD5ED1490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6" name="Slide Number Placeholder 5">
            <a:extLst>
              <a:ext uri="{FF2B5EF4-FFF2-40B4-BE49-F238E27FC236}">
                <a16:creationId xmlns:a16="http://schemas.microsoft.com/office/drawing/2014/main" id="{02837E32-5D8E-8A44-6CFF-F361F5E65315}"/>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3987818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C2713-371B-0566-77A9-1648E7AE27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031A370-D60D-A48A-99F5-1180EF47CD4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9196CE7-1746-8EFD-C06B-0E1C98B78604}"/>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04/11/2025</a:t>
            </a:fld>
            <a:endParaRPr lang="en-VN"/>
          </a:p>
        </p:txBody>
      </p:sp>
      <p:sp>
        <p:nvSpPr>
          <p:cNvPr id="5" name="Footer Placeholder 4">
            <a:extLst>
              <a:ext uri="{FF2B5EF4-FFF2-40B4-BE49-F238E27FC236}">
                <a16:creationId xmlns:a16="http://schemas.microsoft.com/office/drawing/2014/main" id="{F5370C61-E9BE-1EC8-4537-A9AA8822CE4F}"/>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38330CF9-0DB0-98D0-4E1F-633F11B43FB4}"/>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1497248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5D699-8729-8D97-00F0-61564F8FE4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F6F9F0E-CBA7-70C6-757A-0176008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ACD42BA-E468-731D-0C83-996CFC15A1CB}"/>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04/11/2025</a:t>
            </a:fld>
            <a:endParaRPr lang="en-VN"/>
          </a:p>
        </p:txBody>
      </p:sp>
      <p:sp>
        <p:nvSpPr>
          <p:cNvPr id="5" name="Footer Placeholder 4">
            <a:extLst>
              <a:ext uri="{FF2B5EF4-FFF2-40B4-BE49-F238E27FC236}">
                <a16:creationId xmlns:a16="http://schemas.microsoft.com/office/drawing/2014/main" id="{5D07AC5A-2196-6757-7E52-AC6A90757496}"/>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C3324EFA-70B9-DFCE-DA19-F9CE60A77CD7}"/>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3236158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640E-D609-9E62-A888-BCDB983670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37FE526E-0408-14C1-E218-7CC4505F011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Footer Placeholder 4">
            <a:extLst>
              <a:ext uri="{FF2B5EF4-FFF2-40B4-BE49-F238E27FC236}">
                <a16:creationId xmlns:a16="http://schemas.microsoft.com/office/drawing/2014/main" id="{162E0459-CDD1-7541-A6F2-FF5D50D22CDC}"/>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0E875B07-CF5A-68E0-316E-20CBD00136A0}"/>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4159426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D90C-9BB0-BC48-0A85-C89C1E2200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F905DB38-3371-D511-AE1F-12C4D8F571C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EF43F31B-37E8-C128-A07C-075E83E5408A}"/>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FAF43D36-2924-FE0E-B7C5-8AE04DAB041B}"/>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3654293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8011-C07A-D99C-C16D-1413D357C6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16D1E01-615F-84ED-FA81-EE752C30B0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92C0030-9A35-8396-C320-AC6BD98355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Slide Number Placeholder 6">
            <a:extLst>
              <a:ext uri="{FF2B5EF4-FFF2-40B4-BE49-F238E27FC236}">
                <a16:creationId xmlns:a16="http://schemas.microsoft.com/office/drawing/2014/main" id="{0D5E25F3-CC0C-6E97-C0E8-73DF1FD7281B}"/>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434142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61D09-55E8-41CC-A07C-53A255E2A11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2692497-9634-3437-7279-35D71FEDBB7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270CED-C907-0D38-1E1D-B7698EAD2E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B66C45D-9ABE-4D52-3F3C-77C99A7E9D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559F78-C7B3-85AC-EADA-CD64B1AE88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8" name="Footer Placeholder 7">
            <a:extLst>
              <a:ext uri="{FF2B5EF4-FFF2-40B4-BE49-F238E27FC236}">
                <a16:creationId xmlns:a16="http://schemas.microsoft.com/office/drawing/2014/main" id="{F6F6CCD0-61F5-32B7-0305-B026D74F1600}"/>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9" name="Slide Number Placeholder 8">
            <a:extLst>
              <a:ext uri="{FF2B5EF4-FFF2-40B4-BE49-F238E27FC236}">
                <a16:creationId xmlns:a16="http://schemas.microsoft.com/office/drawing/2014/main" id="{35E466D8-E70F-5338-9DDF-716671F7B01A}"/>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2935507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D606-C554-0E9F-4D9F-FC7744C115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VN"/>
          </a:p>
        </p:txBody>
      </p:sp>
    </p:spTree>
    <p:extLst>
      <p:ext uri="{BB962C8B-B14F-4D97-AF65-F5344CB8AC3E}">
        <p14:creationId xmlns:p14="http://schemas.microsoft.com/office/powerpoint/2010/main" val="2239633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DA109D-0CEC-FF33-2F13-77A19C1DE520}"/>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04/11/2025</a:t>
            </a:fld>
            <a:endParaRPr lang="en-VN"/>
          </a:p>
        </p:txBody>
      </p:sp>
      <p:sp>
        <p:nvSpPr>
          <p:cNvPr id="3" name="Footer Placeholder 2">
            <a:extLst>
              <a:ext uri="{FF2B5EF4-FFF2-40B4-BE49-F238E27FC236}">
                <a16:creationId xmlns:a16="http://schemas.microsoft.com/office/drawing/2014/main" id="{CCE0BA72-B380-B79D-FA60-3C4C590B0246}"/>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4" name="Slide Number Placeholder 3">
            <a:extLst>
              <a:ext uri="{FF2B5EF4-FFF2-40B4-BE49-F238E27FC236}">
                <a16:creationId xmlns:a16="http://schemas.microsoft.com/office/drawing/2014/main" id="{C09B7E94-4F04-AAE9-7F9C-50D23E00FCBC}"/>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3349854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C8758-0A35-7725-36C6-3A8533AD7E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FDFF71CF-3742-C838-AC63-ECDE795DC2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8D712213-DC96-C7DB-D94C-BE70CF89A6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0EBFE8-6C8B-8784-633C-D6F59800A23B}"/>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04/11/2025</a:t>
            </a:fld>
            <a:endParaRPr lang="en-VN"/>
          </a:p>
        </p:txBody>
      </p:sp>
      <p:sp>
        <p:nvSpPr>
          <p:cNvPr id="6" name="Footer Placeholder 5">
            <a:extLst>
              <a:ext uri="{FF2B5EF4-FFF2-40B4-BE49-F238E27FC236}">
                <a16:creationId xmlns:a16="http://schemas.microsoft.com/office/drawing/2014/main" id="{34F2EC0B-06C2-C646-0CB7-127487C058DA}"/>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F4AA04FC-2205-7186-0C73-B4330A1DBC00}"/>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423738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F4E9-35D5-FB71-ECB2-1A889C1E7B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2ACF12F-A90B-335F-3ABB-5D743B800E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CBADFAA2-6CD7-146E-311C-01E3ED6E3F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3CF2AE-5530-0BD9-CF01-DF7436966F7A}"/>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04/11/2025</a:t>
            </a:fld>
            <a:endParaRPr lang="en-VN"/>
          </a:p>
        </p:txBody>
      </p:sp>
      <p:sp>
        <p:nvSpPr>
          <p:cNvPr id="6" name="Footer Placeholder 5">
            <a:extLst>
              <a:ext uri="{FF2B5EF4-FFF2-40B4-BE49-F238E27FC236}">
                <a16:creationId xmlns:a16="http://schemas.microsoft.com/office/drawing/2014/main" id="{EEA951C1-C3CB-BFD7-E41A-2216D7DE7F7B}"/>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A6F913C0-6BFC-529C-1BA0-359BD7529B6C}"/>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1130174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39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D88B68-99CD-2ED4-90AB-8999294EB3B9}"/>
              </a:ext>
            </a:extLst>
          </p:cNvPr>
          <p:cNvSpPr txBox="1"/>
          <p:nvPr/>
        </p:nvSpPr>
        <p:spPr>
          <a:xfrm>
            <a:off x="1877020" y="766732"/>
            <a:ext cx="8437959" cy="3539430"/>
          </a:xfrm>
          <a:prstGeom prst="rect">
            <a:avLst/>
          </a:prstGeom>
          <a:noFill/>
        </p:spPr>
        <p:txBody>
          <a:bodyPr wrap="square">
            <a:spAutoFit/>
          </a:bodyPr>
          <a:lstStyle/>
          <a:p>
            <a:pPr algn="ctr"/>
            <a:r>
              <a:rPr lang="en-US" sz="4400" b="1" dirty="0" err="1">
                <a:solidFill>
                  <a:srgbClr val="2944E9"/>
                </a:solidFill>
                <a:latin typeface="UTM Edwardian" panose="02040603050506020204" pitchFamily="18" charset="0"/>
              </a:rPr>
              <a:t>Thứ</a:t>
            </a:r>
            <a:r>
              <a:rPr lang="en-US" sz="4400" b="1" dirty="0">
                <a:solidFill>
                  <a:srgbClr val="2944E9"/>
                </a:solidFill>
                <a:latin typeface="UTM Edwardian" panose="02040603050506020204" pitchFamily="18" charset="0"/>
              </a:rPr>
              <a:t> … </a:t>
            </a:r>
            <a:r>
              <a:rPr lang="en-US" sz="4400" b="1" dirty="0" err="1">
                <a:solidFill>
                  <a:srgbClr val="2944E9"/>
                </a:solidFill>
                <a:latin typeface="UTM Edwardian" panose="02040603050506020204" pitchFamily="18" charset="0"/>
              </a:rPr>
              <a:t>ngày</a:t>
            </a:r>
            <a:r>
              <a:rPr lang="en-US" sz="4400" b="1" dirty="0">
                <a:solidFill>
                  <a:srgbClr val="2944E9"/>
                </a:solidFill>
                <a:latin typeface="UTM Edwardian" panose="02040603050506020204" pitchFamily="18" charset="0"/>
              </a:rPr>
              <a:t> … </a:t>
            </a:r>
            <a:r>
              <a:rPr lang="en-US" sz="4400" b="1" dirty="0" err="1">
                <a:solidFill>
                  <a:srgbClr val="2944E9"/>
                </a:solidFill>
                <a:latin typeface="UTM Edwardian" panose="02040603050506020204" pitchFamily="18" charset="0"/>
              </a:rPr>
              <a:t>tháng</a:t>
            </a:r>
            <a:r>
              <a:rPr lang="en-US" sz="4400" b="1" dirty="0">
                <a:solidFill>
                  <a:srgbClr val="2944E9"/>
                </a:solidFill>
                <a:latin typeface="UTM Edwardian" panose="02040603050506020204" pitchFamily="18" charset="0"/>
              </a:rPr>
              <a:t> … </a:t>
            </a:r>
            <a:r>
              <a:rPr lang="en-US" sz="4400" b="1" dirty="0" err="1">
                <a:solidFill>
                  <a:srgbClr val="2944E9"/>
                </a:solidFill>
                <a:latin typeface="UTM Edwardian" panose="02040603050506020204" pitchFamily="18" charset="0"/>
              </a:rPr>
              <a:t>năm</a:t>
            </a:r>
            <a:r>
              <a:rPr lang="en-US" sz="4400" b="1" dirty="0">
                <a:solidFill>
                  <a:srgbClr val="2944E9"/>
                </a:solidFill>
                <a:latin typeface="UTM Edwardian" panose="02040603050506020204" pitchFamily="18" charset="0"/>
              </a:rPr>
              <a:t> …</a:t>
            </a:r>
          </a:p>
          <a:p>
            <a:pPr algn="ctr"/>
            <a:r>
              <a:rPr lang="vi-VN" sz="6000" dirty="0">
                <a:solidFill>
                  <a:srgbClr val="E30002"/>
                </a:solidFill>
                <a:latin typeface="UTM Mother" panose="02040603050506020204" pitchFamily="18"/>
                <a:cs typeface="Calibri" panose="020F0502020204030204" pitchFamily="34" charset="0"/>
              </a:rPr>
              <a:t>Tiếng việt</a:t>
            </a:r>
          </a:p>
          <a:p>
            <a:pPr algn="ctr"/>
            <a:r>
              <a:rPr lang="vi-VN" sz="6000" b="1" dirty="0">
                <a:ln w="10160">
                  <a:solidFill>
                    <a:schemeClr val="accent5"/>
                  </a:solidFill>
                  <a:prstDash val="solid"/>
                </a:ln>
                <a:solidFill>
                  <a:srgbClr val="FF3EFC"/>
                </a:solidFill>
                <a:effectLst>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Tuần 28: Bài viết 1</a:t>
            </a:r>
          </a:p>
          <a:p>
            <a:pPr algn="ctr"/>
            <a:r>
              <a:rPr lang="vi-VN" sz="6000" b="1" dirty="0">
                <a:ln w="10160">
                  <a:solidFill>
                    <a:schemeClr val="accent5"/>
                  </a:solidFill>
                  <a:prstDash val="solid"/>
                </a:ln>
                <a:solidFill>
                  <a:srgbClr val="FF3EFC"/>
                </a:solidFill>
                <a:effectLst>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Kể chuyện sáng tạo</a:t>
            </a:r>
          </a:p>
        </p:txBody>
      </p:sp>
    </p:spTree>
    <p:extLst>
      <p:ext uri="{BB962C8B-B14F-4D97-AF65-F5344CB8AC3E}">
        <p14:creationId xmlns:p14="http://schemas.microsoft.com/office/powerpoint/2010/main" val="9017342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CDEC8C6E-E0D5-2A6A-0BBC-5BDDD31217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CA676CB-39A0-2D13-4BB3-60D9730F43E9}"/>
              </a:ext>
            </a:extLst>
          </p:cNvPr>
          <p:cNvSpPr txBox="1"/>
          <p:nvPr/>
        </p:nvSpPr>
        <p:spPr>
          <a:xfrm>
            <a:off x="732692" y="597877"/>
            <a:ext cx="108028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60E2CE0-B92B-77F2-CEC5-2EF18F8E2B38}"/>
              </a:ext>
            </a:extLst>
          </p:cNvPr>
          <p:cNvSpPr/>
          <p:nvPr/>
        </p:nvSpPr>
        <p:spPr>
          <a:xfrm>
            <a:off x="557213" y="597877"/>
            <a:ext cx="11301412" cy="5409622"/>
          </a:xfrm>
          <a:prstGeom prst="rect">
            <a:avLst/>
          </a:prstGeom>
          <a:ln w="38100">
            <a:solidFill>
              <a:srgbClr val="0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3200" b="1" dirty="0">
                <a:latin typeface="Times New Roman" panose="02020603050405020304" pitchFamily="18" charset="0"/>
                <a:cs typeface="Times New Roman" panose="02020603050405020304" pitchFamily="18" charset="0"/>
              </a:rPr>
              <a:t>GỢI </a:t>
            </a:r>
            <a:r>
              <a:rPr lang="en-US" sz="3200" b="1" dirty="0" err="1">
                <a:latin typeface="Times New Roman" panose="02020603050405020304" pitchFamily="18" charset="0"/>
                <a:cs typeface="Times New Roman" panose="02020603050405020304" pitchFamily="18" charset="0"/>
              </a:rPr>
              <a:t>Ý</a:t>
            </a:r>
            <a:r>
              <a:rPr lang="en-US" sz="3200" b="1" dirty="0">
                <a:latin typeface="Times New Roman" panose="02020603050405020304" pitchFamily="18" charset="0"/>
                <a:cs typeface="Times New Roman" panose="02020603050405020304" pitchFamily="18" charset="0"/>
              </a:rPr>
              <a:t>: </a:t>
            </a:r>
          </a:p>
          <a:p>
            <a:pPr algn="just">
              <a:lnSpc>
                <a:spcPct val="150000"/>
              </a:lnSpc>
            </a:pPr>
            <a:r>
              <a:rPr lang="vi-VN" sz="3200" dirty="0">
                <a:latin typeface="Times New Roman" panose="02020603050405020304" pitchFamily="18" charset="0"/>
                <a:cs typeface="Times New Roman" panose="02020603050405020304" pitchFamily="18" charset="0"/>
              </a:rPr>
              <a:t>Có thể kể sáng tạo theo một hoặc những cách sau: </a:t>
            </a:r>
          </a:p>
          <a:p>
            <a:pPr marL="359988" indent="-359988" algn="just">
              <a:lnSpc>
                <a:spcPct val="150000"/>
              </a:lnSpc>
              <a:buFont typeface="Arial" panose="020B0604020202020204" pitchFamily="34" charset="0"/>
              <a:buChar char="•"/>
            </a:pPr>
            <a:r>
              <a:rPr lang="vi-VN" sz="3200" dirty="0">
                <a:latin typeface="Times New Roman" panose="02020603050405020304" pitchFamily="18" charset="0"/>
                <a:cs typeface="Times New Roman" panose="02020603050405020304" pitchFamily="18" charset="0"/>
              </a:rPr>
              <a:t>Thay đổi vai kể (người kể chuyện). </a:t>
            </a:r>
          </a:p>
          <a:p>
            <a:pPr marL="359988" indent="-359988" algn="just">
              <a:lnSpc>
                <a:spcPct val="150000"/>
              </a:lnSpc>
              <a:buFont typeface="Arial" panose="020B0604020202020204" pitchFamily="34" charset="0"/>
              <a:buChar char="•"/>
            </a:pPr>
            <a:r>
              <a:rPr lang="vi-VN" sz="3200" dirty="0">
                <a:latin typeface="Times New Roman" panose="02020603050405020304" pitchFamily="18" charset="0"/>
                <a:cs typeface="Times New Roman" panose="02020603050405020304" pitchFamily="18" charset="0"/>
              </a:rPr>
              <a:t>Thay đổi, bổ sung một số từ ngữ, chi tiết mà không làm thay đổi nội dung chính của câu chuyện. </a:t>
            </a:r>
          </a:p>
          <a:p>
            <a:pPr marL="359988" indent="-359988" algn="just">
              <a:lnSpc>
                <a:spcPct val="150000"/>
              </a:lnSpc>
              <a:buFont typeface="Arial" panose="020B0604020202020204" pitchFamily="34" charset="0"/>
              <a:buChar char="•"/>
            </a:pPr>
            <a:r>
              <a:rPr lang="vi-VN" sz="3200" dirty="0">
                <a:latin typeface="Times New Roman" panose="02020603050405020304" pitchFamily="18" charset="0"/>
                <a:cs typeface="Times New Roman" panose="02020603050405020304" pitchFamily="18" charset="0"/>
              </a:rPr>
              <a:t>Thay đổi mở đầu hoặc kết thúc câu chuyện một cách hợp lí. </a:t>
            </a:r>
          </a:p>
        </p:txBody>
      </p:sp>
    </p:spTree>
    <p:extLst>
      <p:ext uri="{BB962C8B-B14F-4D97-AF65-F5344CB8AC3E}">
        <p14:creationId xmlns:p14="http://schemas.microsoft.com/office/powerpoint/2010/main" val="296626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AE7E6BF0-F998-210B-6A8C-09551E7B0C29}"/>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510CE3E9-C045-0548-652A-9F659FC93AB8}"/>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AA49F93-BDD8-6349-F31B-BEA5E2C879B5}"/>
              </a:ext>
            </a:extLst>
          </p:cNvPr>
          <p:cNvSpPr txBox="1"/>
          <p:nvPr/>
        </p:nvSpPr>
        <p:spPr>
          <a:xfrm>
            <a:off x="978877" y="720969"/>
            <a:ext cx="1023424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endParaRPr kumimoji="0" lang="en-US" sz="4000" b="0" i="0" u="none" strike="noStrike" kern="1200" cap="none" spc="0" normalizeH="0" baseline="0" noProof="0" dirty="0">
              <a:ln>
                <a:noFill/>
              </a:ln>
              <a:effectLst/>
              <a:uLnTx/>
              <a:uFillTx/>
              <a:latin typeface="Calibri" panose="020F0502020204030204"/>
              <a:ea typeface="+mn-ea"/>
              <a:cs typeface="+mn-cs"/>
            </a:endParaRPr>
          </a:p>
        </p:txBody>
      </p:sp>
      <p:sp>
        <p:nvSpPr>
          <p:cNvPr id="6" name="TextBox 12">
            <a:extLst>
              <a:ext uri="{FF2B5EF4-FFF2-40B4-BE49-F238E27FC236}">
                <a16:creationId xmlns:a16="http://schemas.microsoft.com/office/drawing/2014/main" id="{38BDC4B9-3C07-1212-E7ED-ADE2CD5CA3A1}"/>
              </a:ext>
            </a:extLst>
          </p:cNvPr>
          <p:cNvSpPr txBox="1"/>
          <p:nvPr/>
        </p:nvSpPr>
        <p:spPr>
          <a:xfrm>
            <a:off x="1371601" y="601032"/>
            <a:ext cx="9721994" cy="1655646"/>
          </a:xfrm>
          <a:prstGeom prst="rect">
            <a:avLst/>
          </a:prstGeom>
        </p:spPr>
        <p:txBody>
          <a:bodyPr wrap="square" lIns="0" tIns="0" rIns="0" bIns="0" rtlCol="0" anchor="t">
            <a:spAutoFit/>
          </a:bodyPr>
          <a:lstStyle/>
          <a:p>
            <a:pPr lvl="0" algn="ctr">
              <a:lnSpc>
                <a:spcPct val="150000"/>
              </a:lnSpc>
              <a:spcBef>
                <a:spcPct val="0"/>
              </a:spcBef>
            </a:pPr>
            <a:r>
              <a:rPr lang="vi-VN" sz="5039" b="1" dirty="0">
                <a:solidFill>
                  <a:srgbClr val="002060"/>
                </a:solidFill>
                <a:latin typeface="UTM Avo" panose="02040603050506020204" pitchFamily="18"/>
                <a:cs typeface="Arial" panose="020B0604020202020204" pitchFamily="34" charset="0"/>
              </a:rPr>
              <a:t>HOẠT ĐỘNG </a:t>
            </a:r>
            <a:r>
              <a:rPr lang="en-US" sz="5039" b="1" dirty="0">
                <a:solidFill>
                  <a:srgbClr val="002060"/>
                </a:solidFill>
                <a:latin typeface="UTM Avo" panose="02040603050506020204" pitchFamily="18"/>
                <a:cs typeface="Arial" panose="020B0604020202020204" pitchFamily="34" charset="0"/>
              </a:rPr>
              <a:t>2</a:t>
            </a:r>
            <a:r>
              <a:rPr lang="vi-VN" sz="5039" b="1" dirty="0">
                <a:solidFill>
                  <a:srgbClr val="002060"/>
                </a:solidFill>
                <a:latin typeface="UTM Avo" panose="02040603050506020204" pitchFamily="18"/>
                <a:cs typeface="Arial" panose="020B0604020202020204" pitchFamily="34" charset="0"/>
              </a:rPr>
              <a:t>:</a:t>
            </a:r>
            <a:endParaRPr lang="en-US" sz="5039" b="1" dirty="0">
              <a:solidFill>
                <a:srgbClr val="002060"/>
              </a:solidFill>
              <a:latin typeface="UTM Avo" panose="02040603050506020204" pitchFamily="18"/>
              <a:cs typeface="Arial" panose="020B0604020202020204" pitchFamily="34" charset="0"/>
            </a:endParaRPr>
          </a:p>
          <a:p>
            <a:r>
              <a:rPr lang="vi-VN" sz="3200" b="1" dirty="0"/>
              <a:t>Giúp học sinh khai thác tìm hiểu yêu cầu đề bài</a:t>
            </a:r>
            <a:endParaRPr lang="en-US" sz="3200" dirty="0"/>
          </a:p>
        </p:txBody>
      </p:sp>
    </p:spTree>
    <p:extLst>
      <p:ext uri="{BB962C8B-B14F-4D97-AF65-F5344CB8AC3E}">
        <p14:creationId xmlns:p14="http://schemas.microsoft.com/office/powerpoint/2010/main" val="3406835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AE7E6BF0-F998-210B-6A8C-09551E7B0C29}"/>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510CE3E9-C045-0548-652A-9F659FC93AB8}"/>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12">
            <a:extLst>
              <a:ext uri="{FF2B5EF4-FFF2-40B4-BE49-F238E27FC236}">
                <a16:creationId xmlns:a16="http://schemas.microsoft.com/office/drawing/2014/main" id="{38BDC4B9-3C07-1212-E7ED-ADE2CD5CA3A1}"/>
              </a:ext>
            </a:extLst>
          </p:cNvPr>
          <p:cNvSpPr txBox="1"/>
          <p:nvPr/>
        </p:nvSpPr>
        <p:spPr>
          <a:xfrm>
            <a:off x="614362" y="601032"/>
            <a:ext cx="11115675" cy="4955203"/>
          </a:xfrm>
          <a:prstGeom prst="rect">
            <a:avLst/>
          </a:prstGeom>
        </p:spPr>
        <p:txBody>
          <a:bodyPr wrap="square" lIns="0" tIns="0" rIns="0" bIns="0" rtlCol="0" anchor="t">
            <a:spAutoFit/>
          </a:bodyPr>
          <a:lstStyle/>
          <a:p>
            <a:r>
              <a:rPr lang="vi-VN" b="1" dirty="0"/>
              <a:t>     </a:t>
            </a:r>
            <a:r>
              <a:rPr lang="vi-VN" sz="2800" b="1" dirty="0">
                <a:latin typeface="Times New Roman" panose="02020603050405020304" pitchFamily="18" charset="0"/>
                <a:cs typeface="Times New Roman" panose="02020603050405020304" pitchFamily="18" charset="0"/>
              </a:rPr>
              <a:t>Đối với đề a. Kể sáng tạo câu chuyện Một sáng thu xưa (trang 65 - 66).</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-Thay đổi vai kể (người kể chuyện). Em nhập vai là 1 chiến sĩ Đại đoàn Quân tiên phong để kể</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-Thay đổi, bổ sung một số từ ngữ, chi tiết mà không làm thay đổi nội dung chính của câu chuyện. (Em kể vắn tắt theo trí tưởng tượng và trí nhớ của em. Chú ý giữ lại nguyên văn các câu nói cuối của Bác Hồ: vua  nào? Là ông vua thế nào? Các Vua Hùng có công dựng nước, chính là Tổ của nước Việt Nam ta.</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Rồi Bác ân cần dặn mọi người: “Các Vua Hùng đã có công dựng nước, Bác cháu ta phải cùng nhau giữ lấy nước.”.</a:t>
            </a:r>
            <a:endParaRPr lang="en-US" sz="2800" dirty="0">
              <a:latin typeface="Times New Roman" panose="02020603050405020304" pitchFamily="18" charset="0"/>
              <a:cs typeface="Times New Roman" panose="02020603050405020304" pitchFamily="18" charset="0"/>
            </a:endParaRPr>
          </a:p>
          <a:p>
            <a:pPr lvl="0" algn="ctr">
              <a:lnSpc>
                <a:spcPct val="150000"/>
              </a:lnSpc>
              <a:spcBef>
                <a:spcPct val="0"/>
              </a:spcBef>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56669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5DC5"/>
        </a:solidFill>
        <a:effectLst/>
      </p:bgPr>
    </p:bg>
    <p:spTree>
      <p:nvGrpSpPr>
        <p:cNvPr id="1" name="">
          <a:extLst>
            <a:ext uri="{FF2B5EF4-FFF2-40B4-BE49-F238E27FC236}">
              <a16:creationId xmlns:a16="http://schemas.microsoft.com/office/drawing/2014/main" id="{AE7E6BF0-F998-210B-6A8C-09551E7B0C29}"/>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510CE3E9-C045-0548-652A-9F659FC93AB8}"/>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AA49F93-BDD8-6349-F31B-BEA5E2C879B5}"/>
              </a:ext>
            </a:extLst>
          </p:cNvPr>
          <p:cNvSpPr txBox="1"/>
          <p:nvPr/>
        </p:nvSpPr>
        <p:spPr>
          <a:xfrm>
            <a:off x="696686" y="502918"/>
            <a:ext cx="10530952" cy="5940088"/>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Một sáng thu xưa (trang 65 - 66)</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Sáng hôm ấy, nắng nhuộm vàng mái đền cổ kính, Bác Hồ đến thăm Đền Hùng và gặp các chiến sĩ Đại đoàn Quân tiên phong đang đóng ở đây.</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Bác nhìn khắp lượt các chiến sĩ ra đón rồi hỏi:</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Các chú có khoẻ không?</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Thưa Bác, khoẻ ạ!</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Mọi người đang hồi hộp chờ Bác nói chuyện thì lại nghe Bác hỏi:</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Các chú có biết đền thờ ai đây không?</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Một chiến sĩ đứng gần thưa với Bác:</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Đền thờ một ông vua ạ!</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Nhưng vua nào? - Bác mỉm cười trìu mến, nhìn bộ đội. Một cán bộ trả lời:</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Dạ, Vua Hùng!</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Thế các chú có biết các Vua Hùng là những vị vua thế nào không? Tất cả đều lặng im. Bác giải thích:</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Các Vua Hùng có công dựng nước, chính là Tổ của nước Việt Nam ta.</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Rồi Bác ân cần dặn mọi người: “Các Vua Hùng đã có công dựng nước, Bác cháu ta phải cùng nhau giữ lấy nước.”.</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Lời Bác dạy giản dị mà đầy ý nghĩa, còn vang vọng mãi trong lòng mọi người.</a:t>
            </a:r>
            <a:endParaRPr lang="en-US" sz="20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2754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B9AC4-EFA8-4F23-AC57-0D30D17E3524}"/>
            </a:ext>
          </a:extLst>
        </p:cNvPr>
        <p:cNvGrpSpPr/>
        <p:nvPr/>
      </p:nvGrpSpPr>
      <p:grpSpPr>
        <a:xfrm>
          <a:off x="0" y="0"/>
          <a:ext cx="0" cy="0"/>
          <a:chOff x="0" y="0"/>
          <a:chExt cx="0" cy="0"/>
        </a:xfrm>
      </p:grpSpPr>
      <p:sp>
        <p:nvSpPr>
          <p:cNvPr id="2" name="Freeform 3">
            <a:extLst>
              <a:ext uri="{FF2B5EF4-FFF2-40B4-BE49-F238E27FC236}">
                <a16:creationId xmlns:a16="http://schemas.microsoft.com/office/drawing/2014/main" id="{5026559B-EC5D-9C47-2964-C734BF55B168}"/>
              </a:ext>
            </a:extLst>
          </p:cNvPr>
          <p:cNvSpPr/>
          <p:nvPr/>
        </p:nvSpPr>
        <p:spPr>
          <a:xfrm>
            <a:off x="839858" y="704089"/>
            <a:ext cx="10780642" cy="1051560"/>
          </a:xfrm>
          <a:custGeom>
            <a:avLst/>
            <a:gdLst/>
            <a:ahLst/>
            <a:cxnLst/>
            <a:rect l="l" t="t" r="r" b="b"/>
            <a:pathLst>
              <a:path w="3991767" h="1767180">
                <a:moveTo>
                  <a:pt x="11238" y="0"/>
                </a:moveTo>
                <a:lnTo>
                  <a:pt x="3980529" y="0"/>
                </a:lnTo>
                <a:cubicBezTo>
                  <a:pt x="3986735" y="0"/>
                  <a:pt x="3991767" y="5031"/>
                  <a:pt x="3991767" y="11238"/>
                </a:cubicBezTo>
                <a:lnTo>
                  <a:pt x="3991767" y="1755943"/>
                </a:lnTo>
                <a:cubicBezTo>
                  <a:pt x="3991767" y="1762149"/>
                  <a:pt x="3986735" y="1767180"/>
                  <a:pt x="3980529" y="1767180"/>
                </a:cubicBezTo>
                <a:lnTo>
                  <a:pt x="11238" y="1767180"/>
                </a:lnTo>
                <a:cubicBezTo>
                  <a:pt x="5031" y="1767180"/>
                  <a:pt x="0" y="1762149"/>
                  <a:pt x="0" y="1755943"/>
                </a:cubicBezTo>
                <a:lnTo>
                  <a:pt x="0" y="11238"/>
                </a:lnTo>
                <a:cubicBezTo>
                  <a:pt x="0" y="5031"/>
                  <a:pt x="5031" y="0"/>
                  <a:pt x="11238" y="0"/>
                </a:cubicBezTo>
                <a:close/>
              </a:path>
            </a:pathLst>
          </a:custGeom>
          <a:solidFill>
            <a:schemeClr val="accent2">
              <a:lumMod val="60000"/>
              <a:lumOff val="40000"/>
            </a:schemeClr>
          </a:solidFill>
          <a:ln w="57150" cap="rnd">
            <a:solidFill>
              <a:schemeClr val="accent1"/>
            </a:solidFill>
            <a:prstDash val="lgDash"/>
            <a:round/>
          </a:ln>
        </p:spPr>
        <p:txBody>
          <a:bodyPr anchor="ctr"/>
          <a:lstStyle/>
          <a:p>
            <a:pPr algn="ctr">
              <a:lnSpc>
                <a:spcPct val="150000"/>
              </a:lnSpc>
            </a:pPr>
            <a:r>
              <a:rPr lang="en-US" sz="2400" b="1" dirty="0">
                <a:solidFill>
                  <a:srgbClr val="002060"/>
                </a:solidFill>
                <a:latin typeface="UTM Avo" panose="02040603050506020204" pitchFamily="18"/>
              </a:rPr>
              <a:t>GV </a:t>
            </a:r>
            <a:r>
              <a:rPr lang="en-US" sz="2400" b="1" dirty="0" err="1">
                <a:solidFill>
                  <a:srgbClr val="002060"/>
                </a:solidFill>
                <a:latin typeface="UTM Avo" panose="02040603050506020204" pitchFamily="18"/>
              </a:rPr>
              <a:t>theo</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dõi</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và</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giải</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đáp</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thắc</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mắc</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cho</a:t>
            </a:r>
            <a:r>
              <a:rPr lang="en-US" sz="2400" b="1" dirty="0">
                <a:solidFill>
                  <a:srgbClr val="002060"/>
                </a:solidFill>
                <a:latin typeface="UTM Avo" panose="02040603050506020204" pitchFamily="18"/>
              </a:rPr>
              <a:t> HS </a:t>
            </a:r>
            <a:r>
              <a:rPr lang="en-US" sz="2400" b="1" dirty="0" err="1">
                <a:solidFill>
                  <a:srgbClr val="002060"/>
                </a:solidFill>
                <a:latin typeface="UTM Avo" panose="02040603050506020204" pitchFamily="18"/>
              </a:rPr>
              <a:t>trong</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quá</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trình</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làm</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bài</a:t>
            </a:r>
            <a:r>
              <a:rPr lang="en-US" sz="2400" dirty="0">
                <a:solidFill>
                  <a:srgbClr val="FF0000"/>
                </a:solidFill>
                <a:latin typeface="UTM Avo" panose="02040603050506020204" pitchFamily="18"/>
              </a:rPr>
              <a:t>.</a:t>
            </a:r>
          </a:p>
        </p:txBody>
      </p:sp>
      <p:sp>
        <p:nvSpPr>
          <p:cNvPr id="3" name="Freeform 3">
            <a:extLst>
              <a:ext uri="{FF2B5EF4-FFF2-40B4-BE49-F238E27FC236}">
                <a16:creationId xmlns:a16="http://schemas.microsoft.com/office/drawing/2014/main" id="{F8355D68-D039-8116-6FE6-56F0996AA8EC}"/>
              </a:ext>
            </a:extLst>
          </p:cNvPr>
          <p:cNvSpPr/>
          <p:nvPr/>
        </p:nvSpPr>
        <p:spPr>
          <a:xfrm>
            <a:off x="839858" y="2238851"/>
            <a:ext cx="10512284" cy="1051560"/>
          </a:xfrm>
          <a:custGeom>
            <a:avLst/>
            <a:gdLst/>
            <a:ahLst/>
            <a:cxnLst/>
            <a:rect l="l" t="t" r="r" b="b"/>
            <a:pathLst>
              <a:path w="3991767" h="1767180">
                <a:moveTo>
                  <a:pt x="11238" y="0"/>
                </a:moveTo>
                <a:lnTo>
                  <a:pt x="3980529" y="0"/>
                </a:lnTo>
                <a:cubicBezTo>
                  <a:pt x="3986735" y="0"/>
                  <a:pt x="3991767" y="5031"/>
                  <a:pt x="3991767" y="11238"/>
                </a:cubicBezTo>
                <a:lnTo>
                  <a:pt x="3991767" y="1755943"/>
                </a:lnTo>
                <a:cubicBezTo>
                  <a:pt x="3991767" y="1762149"/>
                  <a:pt x="3986735" y="1767180"/>
                  <a:pt x="3980529" y="1767180"/>
                </a:cubicBezTo>
                <a:lnTo>
                  <a:pt x="11238" y="1767180"/>
                </a:lnTo>
                <a:cubicBezTo>
                  <a:pt x="5031" y="1767180"/>
                  <a:pt x="0" y="1762149"/>
                  <a:pt x="0" y="1755943"/>
                </a:cubicBezTo>
                <a:lnTo>
                  <a:pt x="0" y="11238"/>
                </a:lnTo>
                <a:cubicBezTo>
                  <a:pt x="0" y="5031"/>
                  <a:pt x="5031" y="0"/>
                  <a:pt x="11238" y="0"/>
                </a:cubicBezTo>
                <a:close/>
              </a:path>
            </a:pathLst>
          </a:custGeom>
          <a:solidFill>
            <a:schemeClr val="accent4">
              <a:lumMod val="60000"/>
              <a:lumOff val="40000"/>
            </a:schemeClr>
          </a:solidFill>
          <a:ln w="57150" cap="rnd">
            <a:solidFill>
              <a:schemeClr val="accent1"/>
            </a:solidFill>
            <a:prstDash val="lgDash"/>
            <a:round/>
          </a:ln>
        </p:spPr>
        <p:txBody>
          <a:bodyPr anchor="ctr"/>
          <a:lstStyle/>
          <a:p>
            <a:pPr algn="ctr">
              <a:lnSpc>
                <a:spcPct val="150000"/>
              </a:lnSpc>
            </a:pPr>
            <a:r>
              <a:rPr lang="en-US" sz="2800" b="1" dirty="0">
                <a:solidFill>
                  <a:srgbClr val="002060"/>
                </a:solidFill>
                <a:latin typeface="Times New Roman" panose="02020603050405020304" pitchFamily="18" charset="0"/>
                <a:cs typeface="Times New Roman" panose="02020603050405020304" pitchFamily="18" charset="0"/>
              </a:rPr>
              <a:t>HS </a:t>
            </a:r>
            <a:r>
              <a:rPr lang="en-US" sz="2800" b="1" dirty="0" err="1">
                <a:solidFill>
                  <a:srgbClr val="002060"/>
                </a:solidFill>
                <a:latin typeface="Times New Roman" panose="02020603050405020304" pitchFamily="18" charset="0"/>
                <a:cs typeface="Times New Roman" panose="02020603050405020304" pitchFamily="18" charset="0"/>
              </a:rPr>
              <a:t>đọc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sửa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lỗi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hoàn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viết</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4" name="Freeform 3">
            <a:extLst>
              <a:ext uri="{FF2B5EF4-FFF2-40B4-BE49-F238E27FC236}">
                <a16:creationId xmlns:a16="http://schemas.microsoft.com/office/drawing/2014/main" id="{D67CE561-C45B-8A66-8A16-92B2877D28D7}"/>
              </a:ext>
            </a:extLst>
          </p:cNvPr>
          <p:cNvSpPr/>
          <p:nvPr/>
        </p:nvSpPr>
        <p:spPr>
          <a:xfrm>
            <a:off x="839858" y="3773613"/>
            <a:ext cx="10512284" cy="1051560"/>
          </a:xfrm>
          <a:custGeom>
            <a:avLst/>
            <a:gdLst/>
            <a:ahLst/>
            <a:cxnLst/>
            <a:rect l="l" t="t" r="r" b="b"/>
            <a:pathLst>
              <a:path w="3991767" h="1767180">
                <a:moveTo>
                  <a:pt x="11238" y="0"/>
                </a:moveTo>
                <a:lnTo>
                  <a:pt x="3980529" y="0"/>
                </a:lnTo>
                <a:cubicBezTo>
                  <a:pt x="3986735" y="0"/>
                  <a:pt x="3991767" y="5031"/>
                  <a:pt x="3991767" y="11238"/>
                </a:cubicBezTo>
                <a:lnTo>
                  <a:pt x="3991767" y="1755943"/>
                </a:lnTo>
                <a:cubicBezTo>
                  <a:pt x="3991767" y="1762149"/>
                  <a:pt x="3986735" y="1767180"/>
                  <a:pt x="3980529" y="1767180"/>
                </a:cubicBezTo>
                <a:lnTo>
                  <a:pt x="11238" y="1767180"/>
                </a:lnTo>
                <a:cubicBezTo>
                  <a:pt x="5031" y="1767180"/>
                  <a:pt x="0" y="1762149"/>
                  <a:pt x="0" y="1755943"/>
                </a:cubicBezTo>
                <a:lnTo>
                  <a:pt x="0" y="11238"/>
                </a:lnTo>
                <a:cubicBezTo>
                  <a:pt x="0" y="5031"/>
                  <a:pt x="5031" y="0"/>
                  <a:pt x="11238" y="0"/>
                </a:cubicBezTo>
                <a:close/>
              </a:path>
            </a:pathLst>
          </a:custGeom>
          <a:solidFill>
            <a:schemeClr val="accent6">
              <a:lumMod val="60000"/>
              <a:lumOff val="40000"/>
            </a:schemeClr>
          </a:solidFill>
          <a:ln w="57150" cap="rnd">
            <a:solidFill>
              <a:schemeClr val="accent1"/>
            </a:solidFill>
            <a:prstDash val="lgDash"/>
            <a:round/>
          </a:ln>
        </p:spPr>
        <p:txBody>
          <a:bodyPr anchor="ctr"/>
          <a:lstStyle/>
          <a:p>
            <a:pPr algn="ctr">
              <a:lnSpc>
                <a:spcPct val="150000"/>
              </a:lnSpc>
            </a:pPr>
            <a:r>
              <a:rPr lang="en-US" sz="2400" b="1" dirty="0">
                <a:latin typeface="UTM Avo" panose="02040603050506020204" pitchFamily="18"/>
              </a:rPr>
              <a:t>GV </a:t>
            </a:r>
            <a:r>
              <a:rPr lang="en-US" sz="2400" b="1" dirty="0" err="1">
                <a:latin typeface="UTM Avo" panose="02040603050506020204" pitchFamily="18"/>
              </a:rPr>
              <a:t>thu</a:t>
            </a:r>
            <a:r>
              <a:rPr lang="en-US" sz="2400" b="1" dirty="0">
                <a:latin typeface="UTM Avo" panose="02040603050506020204" pitchFamily="18"/>
              </a:rPr>
              <a:t> </a:t>
            </a:r>
            <a:r>
              <a:rPr lang="en-US" sz="2400" b="1" dirty="0" err="1">
                <a:latin typeface="UTM Avo" panose="02040603050506020204" pitchFamily="18"/>
              </a:rPr>
              <a:t>bài</a:t>
            </a:r>
            <a:r>
              <a:rPr lang="en-US" sz="2400" b="1" dirty="0">
                <a:latin typeface="UTM Avo" panose="02040603050506020204" pitchFamily="18"/>
              </a:rPr>
              <a:t>, </a:t>
            </a:r>
            <a:r>
              <a:rPr lang="en-US" sz="2400" b="1" dirty="0" err="1">
                <a:latin typeface="UTM Avo" panose="02040603050506020204" pitchFamily="18"/>
              </a:rPr>
              <a:t>chấm</a:t>
            </a:r>
            <a:r>
              <a:rPr lang="en-US" sz="2400" b="1" dirty="0">
                <a:latin typeface="UTM Avo" panose="02040603050506020204" pitchFamily="18"/>
              </a:rPr>
              <a:t> </a:t>
            </a:r>
            <a:r>
              <a:rPr lang="en-US" sz="2400" b="1" dirty="0" err="1">
                <a:latin typeface="UTM Avo" panose="02040603050506020204" pitchFamily="18"/>
              </a:rPr>
              <a:t>điểm</a:t>
            </a:r>
            <a:r>
              <a:rPr lang="en-US" sz="2400" b="1" dirty="0">
                <a:latin typeface="UTM Avo" panose="02040603050506020204" pitchFamily="18"/>
              </a:rPr>
              <a:t> </a:t>
            </a:r>
            <a:r>
              <a:rPr lang="en-US" sz="2400" b="1" dirty="0" err="1">
                <a:latin typeface="UTM Avo" panose="02040603050506020204" pitchFamily="18"/>
              </a:rPr>
              <a:t>và</a:t>
            </a:r>
            <a:r>
              <a:rPr lang="en-US" sz="2400" b="1" dirty="0">
                <a:latin typeface="UTM Avo" panose="02040603050506020204" pitchFamily="18"/>
              </a:rPr>
              <a:t> </a:t>
            </a:r>
            <a:r>
              <a:rPr lang="en-US" sz="2400" b="1" dirty="0" err="1">
                <a:latin typeface="UTM Avo" panose="02040603050506020204" pitchFamily="18"/>
              </a:rPr>
              <a:t>nhận</a:t>
            </a:r>
            <a:r>
              <a:rPr lang="en-US" sz="2400" b="1" dirty="0">
                <a:latin typeface="UTM Avo" panose="02040603050506020204" pitchFamily="18"/>
              </a:rPr>
              <a:t> </a:t>
            </a:r>
            <a:r>
              <a:rPr lang="en-US" sz="2400" b="1" dirty="0" err="1">
                <a:latin typeface="UTM Avo" panose="02040603050506020204" pitchFamily="18"/>
              </a:rPr>
              <a:t>xét</a:t>
            </a:r>
            <a:r>
              <a:rPr lang="en-US" sz="2400" b="1" dirty="0">
                <a:latin typeface="UTM Avo" panose="02040603050506020204" pitchFamily="18"/>
              </a:rPr>
              <a:t>.</a:t>
            </a:r>
          </a:p>
        </p:txBody>
      </p:sp>
    </p:spTree>
    <p:extLst>
      <p:ext uri="{BB962C8B-B14F-4D97-AF65-F5344CB8AC3E}">
        <p14:creationId xmlns:p14="http://schemas.microsoft.com/office/powerpoint/2010/main" val="2291957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0" r="-3000" b="-10000"/>
          </a:stretch>
        </a:blipFill>
        <a:effectLst/>
      </p:bgPr>
    </p:bg>
    <p:spTree>
      <p:nvGrpSpPr>
        <p:cNvPr id="1" name="">
          <a:extLst>
            <a:ext uri="{FF2B5EF4-FFF2-40B4-BE49-F238E27FC236}">
              <a16:creationId xmlns:a16="http://schemas.microsoft.com/office/drawing/2014/main" id="{4F5D0290-755E-ECF6-2A09-60BAE5519275}"/>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0A6D9F69-A453-73A5-6052-CC828D287BF9}"/>
              </a:ext>
            </a:extLst>
          </p:cNvPr>
          <p:cNvSpPr/>
          <p:nvPr/>
        </p:nvSpPr>
        <p:spPr>
          <a:xfrm>
            <a:off x="2305030" y="1299003"/>
            <a:ext cx="6517694" cy="3244421"/>
          </a:xfrm>
          <a:prstGeom prst="roundRect">
            <a:avLst/>
          </a:prstGeom>
          <a:ln w="76200">
            <a:solidFill>
              <a:srgbClr val="FF9E99"/>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8800" b="1" i="0" u="none" strike="noStrike" kern="1200" cap="none" spc="0" normalizeH="0" baseline="0" noProof="0" dirty="0">
                <a:ln w="25400" cap="rnd">
                  <a:solidFill>
                    <a:prstClr val="white"/>
                  </a:solidFill>
                  <a:prstDash val="solid"/>
                </a:ln>
                <a:solidFill>
                  <a:srgbClr val="002060"/>
                </a:solidFill>
                <a:effectLst>
                  <a:outerShdw blurRad="12700" dist="38100" dir="2700000" algn="tl" rotWithShape="0">
                    <a:srgbClr val="FFC000">
                      <a:lumMod val="60000"/>
                      <a:lumOff val="40000"/>
                    </a:srgbClr>
                  </a:outerShdw>
                </a:effectLst>
                <a:uLnTx/>
                <a:uFillTx/>
                <a:latin typeface="Times New Roman" panose="02020603050405020304" pitchFamily="18" charset="0"/>
                <a:cs typeface="Times New Roman" panose="02020603050405020304" pitchFamily="18" charset="0"/>
              </a:rPr>
              <a:t>CỦNG</a:t>
            </a:r>
            <a:r>
              <a:rPr kumimoji="0" lang="vi-VN" sz="8800" b="1" i="0" u="none" strike="noStrike" kern="1200" cap="none" spc="0" normalizeH="0" noProof="0" dirty="0">
                <a:ln w="25400" cap="rnd">
                  <a:solidFill>
                    <a:prstClr val="white"/>
                  </a:solidFill>
                  <a:prstDash val="solid"/>
                </a:ln>
                <a:solidFill>
                  <a:srgbClr val="002060"/>
                </a:solidFill>
                <a:effectLst>
                  <a:outerShdw blurRad="12700" dist="38100" dir="2700000" algn="tl" rotWithShape="0">
                    <a:srgbClr val="FFC000">
                      <a:lumMod val="60000"/>
                      <a:lumOff val="40000"/>
                    </a:srgbClr>
                  </a:outerShdw>
                </a:effectLst>
                <a:uLnTx/>
                <a:uFillTx/>
                <a:latin typeface="Times New Roman" panose="02020603050405020304" pitchFamily="18" charset="0"/>
                <a:cs typeface="Times New Roman" panose="02020603050405020304" pitchFamily="18" charset="0"/>
              </a:rPr>
              <a:t> CỐ-DẶN DÒ</a:t>
            </a:r>
            <a:endParaRPr kumimoji="0" lang="en-US" sz="8800" b="1" i="0" u="none" strike="noStrike" kern="1200" cap="none" spc="0" normalizeH="0" baseline="0" noProof="0" dirty="0">
              <a:ln w="25400" cap="rnd">
                <a:solidFill>
                  <a:prstClr val="white"/>
                </a:solidFill>
                <a:prstDash val="solid"/>
              </a:ln>
              <a:solidFill>
                <a:srgbClr val="002060"/>
              </a:solidFill>
              <a:effectLst>
                <a:outerShdw blurRad="12700" dist="38100" dir="2700000" algn="tl" rotWithShape="0">
                  <a:srgbClr val="FFC000">
                    <a:lumMod val="60000"/>
                    <a:lumOff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35376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53A48A47-3797-4A0F-F95B-0305B4F97F65}"/>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A2598633-51CA-368B-DEE7-275114CFBE28}"/>
              </a:ext>
            </a:extLst>
          </p:cNvPr>
          <p:cNvSpPr/>
          <p:nvPr/>
        </p:nvSpPr>
        <p:spPr>
          <a:xfrm>
            <a:off x="325016" y="308831"/>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B1809D-CA48-73E5-C11E-98C9177C0C2A}"/>
              </a:ext>
            </a:extLst>
          </p:cNvPr>
          <p:cNvSpPr txBox="1"/>
          <p:nvPr/>
        </p:nvSpPr>
        <p:spPr>
          <a:xfrm>
            <a:off x="729761" y="949717"/>
            <a:ext cx="10732478" cy="615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F78F1F-3789-971B-C6DB-B5E5958EE602}"/>
              </a:ext>
            </a:extLst>
          </p:cNvPr>
          <p:cNvSpPr/>
          <p:nvPr/>
        </p:nvSpPr>
        <p:spPr>
          <a:xfrm>
            <a:off x="729761" y="1257493"/>
            <a:ext cx="5485417" cy="1990207"/>
          </a:xfrm>
          <a:prstGeom prst="rect">
            <a:avLst/>
          </a:prstGeom>
          <a:solidFill>
            <a:srgbClr val="FFFF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Lắng</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nghe</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GV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nhận</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xét</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về</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bài</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viết</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để</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cả</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lớp</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rút</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kinh</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nghiệm</a:t>
            </a:r>
            <a:endParaRPr lang="en-US" sz="2520" dirty="0">
              <a:solidFill>
                <a:srgbClr val="00B050"/>
              </a:solidFill>
              <a:latin typeface="UTM Avo" panose="02040603050506020204" pitchFamily="18"/>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2FC7278-AA6A-36BC-A2FA-167BE3412232}"/>
              </a:ext>
            </a:extLst>
          </p:cNvPr>
          <p:cNvSpPr/>
          <p:nvPr/>
        </p:nvSpPr>
        <p:spPr>
          <a:xfrm>
            <a:off x="5206026" y="3770980"/>
            <a:ext cx="5485416" cy="1990207"/>
          </a:xfrm>
          <a:prstGeom prst="rect">
            <a:avLst/>
          </a:prstGeom>
          <a:solidFill>
            <a:schemeClr val="accent2">
              <a:lumMod val="40000"/>
              <a:lumOff val="60000"/>
            </a:scheme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520" dirty="0">
                <a:solidFill>
                  <a:srgbClr val="FF0000"/>
                </a:solidFill>
                <a:latin typeface="UTM Avo" panose="02040603050506020204" pitchFamily="18"/>
                <a:ea typeface="Calibri" panose="020F0502020204030204" pitchFamily="34" charset="0"/>
                <a:cs typeface="Arial" panose="020B0604020202020204" pitchFamily="34" charset="0"/>
              </a:rPr>
              <a:t>Chuẩn bị bài </a:t>
            </a:r>
            <a:r>
              <a:rPr lang="en-US" sz="2520" dirty="0" err="1">
                <a:solidFill>
                  <a:srgbClr val="FF0000"/>
                </a:solidFill>
                <a:latin typeface="UTM Avo" panose="02040603050506020204" pitchFamily="18"/>
                <a:ea typeface="Calibri" panose="020F0502020204030204" pitchFamily="34" charset="0"/>
                <a:cs typeface="Arial" panose="020B0604020202020204" pitchFamily="34" charset="0"/>
              </a:rPr>
              <a:t>tiếp</a:t>
            </a:r>
            <a:r>
              <a:rPr lang="en-US" sz="2520"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FF0000"/>
                </a:solidFill>
                <a:latin typeface="UTM Avo" panose="02040603050506020204" pitchFamily="18"/>
                <a:ea typeface="Calibri" panose="020F0502020204030204" pitchFamily="34" charset="0"/>
                <a:cs typeface="Arial" panose="020B0604020202020204" pitchFamily="34" charset="0"/>
              </a:rPr>
              <a:t>theo</a:t>
            </a:r>
            <a:r>
              <a:rPr lang="en-US" sz="2520"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520" i="1" dirty="0">
                <a:solidFill>
                  <a:srgbClr val="FF0000"/>
                </a:solidFill>
                <a:latin typeface="UTM Avo" panose="02040603050506020204" pitchFamily="18"/>
                <a:ea typeface="Calibri" panose="020F0502020204030204" pitchFamily="34" charset="0"/>
                <a:cs typeface="Arial" panose="020B0604020202020204" pitchFamily="34" charset="0"/>
              </a:rPr>
              <a:t>Trao </a:t>
            </a:r>
            <a:r>
              <a:rPr lang="en-US" sz="2520" i="1" dirty="0" err="1">
                <a:solidFill>
                  <a:srgbClr val="FF0000"/>
                </a:solidFill>
                <a:latin typeface="UTM Avo" panose="02040603050506020204" pitchFamily="18"/>
                <a:ea typeface="Calibri" panose="020F0502020204030204" pitchFamily="34" charset="0"/>
                <a:cs typeface="Arial" panose="020B0604020202020204" pitchFamily="34" charset="0"/>
              </a:rPr>
              <a:t>đổi</a:t>
            </a:r>
            <a:r>
              <a:rPr lang="en-US" sz="2520" i="1"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520" i="1" dirty="0" err="1">
                <a:solidFill>
                  <a:srgbClr val="FF0000"/>
                </a:solidFill>
                <a:latin typeface="UTM Avo" panose="02040603050506020204" pitchFamily="18"/>
                <a:ea typeface="Calibri" panose="020F0502020204030204" pitchFamily="34" charset="0"/>
                <a:cs typeface="Arial" panose="020B0604020202020204" pitchFamily="34" charset="0"/>
              </a:rPr>
              <a:t>Vì</a:t>
            </a:r>
            <a:r>
              <a:rPr lang="en-US" sz="2520" i="1"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520" i="1" dirty="0" err="1">
                <a:solidFill>
                  <a:srgbClr val="FF0000"/>
                </a:solidFill>
                <a:latin typeface="UTM Avo" panose="02040603050506020204" pitchFamily="18"/>
                <a:ea typeface="Calibri" panose="020F0502020204030204" pitchFamily="34" charset="0"/>
                <a:cs typeface="Arial" panose="020B0604020202020204" pitchFamily="34" charset="0"/>
              </a:rPr>
              <a:t>hạnh</a:t>
            </a:r>
            <a:r>
              <a:rPr lang="en-US" sz="2520" i="1"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520" i="1" dirty="0" err="1">
                <a:solidFill>
                  <a:srgbClr val="FF0000"/>
                </a:solidFill>
                <a:latin typeface="UTM Avo" panose="02040603050506020204" pitchFamily="18"/>
                <a:ea typeface="Calibri" panose="020F0502020204030204" pitchFamily="34" charset="0"/>
                <a:cs typeface="Arial" panose="020B0604020202020204" pitchFamily="34" charset="0"/>
              </a:rPr>
              <a:t>phúc</a:t>
            </a:r>
            <a:r>
              <a:rPr lang="en-US" sz="2520" i="1"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520" i="1" dirty="0" err="1">
                <a:solidFill>
                  <a:srgbClr val="FF0000"/>
                </a:solidFill>
                <a:latin typeface="UTM Avo" panose="02040603050506020204" pitchFamily="18"/>
                <a:ea typeface="Calibri" panose="020F0502020204030204" pitchFamily="34" charset="0"/>
                <a:cs typeface="Arial" panose="020B0604020202020204" pitchFamily="34" charset="0"/>
              </a:rPr>
              <a:t>trẻ</a:t>
            </a:r>
            <a:r>
              <a:rPr lang="en-US" sz="2520" i="1"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520" i="1" dirty="0" err="1">
                <a:solidFill>
                  <a:srgbClr val="FF0000"/>
                </a:solidFill>
                <a:latin typeface="UTM Avo" panose="02040603050506020204" pitchFamily="18"/>
                <a:ea typeface="Calibri" panose="020F0502020204030204" pitchFamily="34" charset="0"/>
                <a:cs typeface="Arial" panose="020B0604020202020204" pitchFamily="34" charset="0"/>
              </a:rPr>
              <a:t>thơ</a:t>
            </a:r>
            <a:r>
              <a:rPr lang="en-US" sz="2520" dirty="0">
                <a:solidFill>
                  <a:srgbClr val="FF0000"/>
                </a:solidFill>
                <a:latin typeface="UTM Avo" panose="02040603050506020204" pitchFamily="18"/>
                <a:ea typeface="Calibri" panose="020F0502020204030204" pitchFamily="34" charset="0"/>
                <a:cs typeface="Arial" panose="020B0604020202020204" pitchFamily="34" charset="0"/>
              </a:rPr>
              <a:t>.</a:t>
            </a:r>
            <a:endParaRPr lang="en-US" sz="2520" i="1" dirty="0">
              <a:solidFill>
                <a:srgbClr val="FF0000"/>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8366519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C9F1657F-F5D4-AAFC-1A55-AA19A8FB9663}"/>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79283C77-504F-2375-E66C-6EDCA2DECD32}"/>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301DFEC-1CAE-077B-75F5-3C421E34E982}"/>
              </a:ext>
            </a:extLst>
          </p:cNvPr>
          <p:cNvSpPr txBox="1"/>
          <p:nvPr/>
        </p:nvSpPr>
        <p:spPr>
          <a:xfrm>
            <a:off x="729761" y="539353"/>
            <a:ext cx="10732478" cy="615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400" b="1" dirty="0">
                <a:solidFill>
                  <a:srgbClr val="FF0000"/>
                </a:solidFill>
                <a:latin typeface="Arial" panose="020B0604020202020204" pitchFamily="34" charset="0"/>
              </a:rPr>
              <a:t>.</a:t>
            </a:r>
            <a:endParaRPr kumimoji="0" lang="en-US" sz="34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359869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8175099C-1BE8-813C-62C1-DBA0C133B41D}"/>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3D2373C4-1600-AF97-176A-C841B12C6008}"/>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D9DE094-C8C0-78E4-1EF6-CD0D2172A3DD}"/>
              </a:ext>
            </a:extLst>
          </p:cNvPr>
          <p:cNvSpPr txBox="1"/>
          <p:nvPr/>
        </p:nvSpPr>
        <p:spPr>
          <a:xfrm>
            <a:off x="729761" y="539353"/>
            <a:ext cx="10732478" cy="615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endParaRPr kumimoji="0" lang="en-US" sz="34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866793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B5912D5D-4A03-F3C0-A5C5-652874F2DB52}"/>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E0460165-ADDC-35C8-3322-CE0815FA8212}"/>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1689B95-06C1-5DBC-E01C-9D890A4D0D4E}"/>
              </a:ext>
            </a:extLst>
          </p:cNvPr>
          <p:cNvSpPr txBox="1"/>
          <p:nvPr/>
        </p:nvSpPr>
        <p:spPr>
          <a:xfrm>
            <a:off x="600000" y="1215140"/>
            <a:ext cx="6328338" cy="48013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3. Văn Miếu - Quốc Tử Giám: </a:t>
            </a:r>
            <a:r>
              <a:rPr kumimoji="0" lang="vi-VN" sz="3400" b="1" i="0" u="none" strike="noStrike" kern="1200" cap="none" spc="0" normalizeH="0" baseline="0" noProof="0">
                <a:ln>
                  <a:noFill/>
                </a:ln>
                <a:effectLst/>
                <a:uLnTx/>
                <a:uFillTx/>
                <a:latin typeface="Arial" panose="020B0604020202020204" pitchFamily="34" charset="0"/>
                <a:ea typeface="+mn-ea"/>
                <a:cs typeface="+mn-cs"/>
              </a:rPr>
              <a:t>Là quần thể di tích lịch sử và văn hóa, Văn Miếu - Quốc Tử Giám được xem là trường đại học đầu tiên của Việt Nam, nơi thờ Khổng Tử, các bậc hiền tài của đất nước và là biểu tượng của tri thức, giáo dục Việt Nam.</a:t>
            </a:r>
            <a:endParaRPr kumimoji="0" lang="en-US" sz="3400" b="0" i="0" u="none" strike="noStrike" kern="1200" cap="none" spc="0" normalizeH="0" baseline="0" noProof="0">
              <a:ln>
                <a:noFill/>
              </a:ln>
              <a:effectLst/>
              <a:uLnTx/>
              <a:uFillTx/>
              <a:latin typeface="Calibri" panose="020F0502020204030204"/>
              <a:ea typeface="+mn-ea"/>
              <a:cs typeface="+mn-cs"/>
            </a:endParaRPr>
          </a:p>
        </p:txBody>
      </p:sp>
      <p:pic>
        <p:nvPicPr>
          <p:cNvPr id="8194" name="Picture 2" descr="Văn Miếu Quốc Tử Giám – Hành trình khám phá tại Thủ đô">
            <a:extLst>
              <a:ext uri="{FF2B5EF4-FFF2-40B4-BE49-F238E27FC236}">
                <a16:creationId xmlns:a16="http://schemas.microsoft.com/office/drawing/2014/main" id="{A47D4040-9B3F-C96F-E80E-26E6AE70F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652" y="1978256"/>
            <a:ext cx="4481348" cy="298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611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0" r="-3000" b="-10000"/>
          </a:stretch>
        </a:blip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29CE821-E6E2-4493-8131-FDC30472C037}"/>
              </a:ext>
            </a:extLst>
          </p:cNvPr>
          <p:cNvSpPr/>
          <p:nvPr/>
        </p:nvSpPr>
        <p:spPr>
          <a:xfrm>
            <a:off x="2075935" y="1470454"/>
            <a:ext cx="7056415" cy="2307953"/>
          </a:xfrm>
          <a:prstGeom prst="roundRect">
            <a:avLst/>
          </a:prstGeom>
          <a:ln w="76200">
            <a:solidFill>
              <a:srgbClr val="FF9E99"/>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30000"/>
              </a:lnSpc>
            </a:pPr>
            <a:r>
              <a:rPr lang="en-US" sz="8800" b="1" dirty="0">
                <a:ln w="25400" cap="rnd">
                  <a:solidFill>
                    <a:schemeClr val="bg1"/>
                  </a:solidFill>
                  <a:prstDash val="solid"/>
                </a:ln>
                <a:solidFill>
                  <a:srgbClr val="ADA7FC"/>
                </a:solidFill>
                <a:effectLst>
                  <a:outerShdw blurRad="12700" dist="38100" dir="2700000" algn="tl" rotWithShape="0">
                    <a:schemeClr val="accent4">
                      <a:lumMod val="60000"/>
                      <a:lumOff val="40000"/>
                    </a:schemeClr>
                  </a:outerShdw>
                </a:effectLst>
                <a:latin typeface="UVN Banh Mi" pitchFamily="2" charset="0"/>
              </a:rPr>
              <a:t>K</a:t>
            </a:r>
            <a:r>
              <a:rPr lang="en-US" sz="8800" b="1" dirty="0">
                <a:ln w="25400" cap="rnd">
                  <a:solidFill>
                    <a:schemeClr val="bg1"/>
                  </a:solidFill>
                  <a:prstDash val="solid"/>
                </a:ln>
                <a:solidFill>
                  <a:srgbClr val="EC6F86"/>
                </a:solidFill>
                <a:effectLst>
                  <a:outerShdw blurRad="12700" dist="38100" dir="2700000" algn="tl" rotWithShape="0">
                    <a:schemeClr val="accent4">
                      <a:lumMod val="60000"/>
                      <a:lumOff val="40000"/>
                    </a:schemeClr>
                  </a:outerShdw>
                </a:effectLst>
                <a:latin typeface="UVN Banh Mi" pitchFamily="2" charset="0"/>
              </a:rPr>
              <a:t>H</a:t>
            </a:r>
            <a:r>
              <a:rPr lang="en-US" sz="8800" b="1" dirty="0">
                <a:ln w="25400" cap="rnd">
                  <a:solidFill>
                    <a:schemeClr val="bg1"/>
                  </a:solidFill>
                  <a:prstDash val="solid"/>
                </a:ln>
                <a:solidFill>
                  <a:srgbClr val="FFDD75"/>
                </a:solidFill>
                <a:effectLst>
                  <a:outerShdw blurRad="12700" dist="38100" dir="2700000" algn="tl" rotWithShape="0">
                    <a:schemeClr val="accent4">
                      <a:lumMod val="60000"/>
                      <a:lumOff val="40000"/>
                    </a:schemeClr>
                  </a:outerShdw>
                </a:effectLst>
                <a:latin typeface="UVN Banh Mi" pitchFamily="2" charset="0"/>
              </a:rPr>
              <a:t>Ở</a:t>
            </a:r>
            <a:r>
              <a:rPr lang="en-US" sz="8800" b="1" dirty="0">
                <a:ln w="25400" cap="rnd">
                  <a:solidFill>
                    <a:schemeClr val="bg1"/>
                  </a:solidFill>
                  <a:prstDash val="solid"/>
                </a:ln>
                <a:solidFill>
                  <a:srgbClr val="9FF3C3"/>
                </a:solidFill>
                <a:effectLst>
                  <a:outerShdw blurRad="12700" dist="38100" dir="2700000" algn="tl" rotWithShape="0">
                    <a:schemeClr val="accent4">
                      <a:lumMod val="60000"/>
                      <a:lumOff val="40000"/>
                    </a:schemeClr>
                  </a:outerShdw>
                </a:effectLst>
                <a:latin typeface="UVN Banh Mi" pitchFamily="2" charset="0"/>
              </a:rPr>
              <a:t>I</a:t>
            </a:r>
            <a:r>
              <a:rPr lang="en-US" sz="8800" b="1" dirty="0">
                <a:ln w="25400" cap="rnd">
                  <a:solidFill>
                    <a:schemeClr val="bg1"/>
                  </a:solidFill>
                  <a:prstDash val="solid"/>
                </a:ln>
                <a:solidFill>
                  <a:srgbClr val="CC99FF"/>
                </a:solidFill>
                <a:effectLst>
                  <a:outerShdw blurRad="12700" dist="38100" dir="2700000" algn="tl" rotWithShape="0">
                    <a:schemeClr val="accent4">
                      <a:lumMod val="60000"/>
                      <a:lumOff val="40000"/>
                    </a:schemeClr>
                  </a:outerShdw>
                </a:effectLst>
                <a:latin typeface="UVN Banh Mi" pitchFamily="2" charset="0"/>
              </a:rPr>
              <a:t> </a:t>
            </a:r>
            <a:r>
              <a:rPr lang="en-US" sz="8800" b="1" dirty="0">
                <a:ln w="25400" cap="rnd">
                  <a:solidFill>
                    <a:schemeClr val="bg1"/>
                  </a:solidFill>
                  <a:prstDash val="solid"/>
                </a:ln>
                <a:solidFill>
                  <a:srgbClr val="4573E7"/>
                </a:solidFill>
                <a:effectLst>
                  <a:outerShdw blurRad="12700" dist="38100" dir="2700000" algn="tl" rotWithShape="0">
                    <a:schemeClr val="accent4">
                      <a:lumMod val="60000"/>
                      <a:lumOff val="40000"/>
                    </a:schemeClr>
                  </a:outerShdw>
                </a:effectLst>
                <a:latin typeface="UVN Banh Mi" pitchFamily="2" charset="0"/>
              </a:rPr>
              <a:t>Đ</a:t>
            </a:r>
            <a:r>
              <a:rPr lang="en-US" sz="8800" b="1" dirty="0">
                <a:ln w="25400" cap="rnd">
                  <a:solidFill>
                    <a:schemeClr val="bg1"/>
                  </a:solidFill>
                  <a:prstDash val="solid"/>
                </a:ln>
                <a:solidFill>
                  <a:srgbClr val="D7B5ED"/>
                </a:solidFill>
                <a:effectLst>
                  <a:outerShdw blurRad="12700" dist="38100" dir="2700000" algn="tl" rotWithShape="0">
                    <a:schemeClr val="accent4">
                      <a:lumMod val="60000"/>
                      <a:lumOff val="40000"/>
                    </a:schemeClr>
                  </a:outerShdw>
                </a:effectLst>
                <a:latin typeface="UVN Banh Mi" pitchFamily="2" charset="0"/>
              </a:rPr>
              <a:t>Ộ</a:t>
            </a:r>
            <a:r>
              <a:rPr lang="en-US" sz="8800" b="1" dirty="0">
                <a:ln w="25400" cap="rnd">
                  <a:solidFill>
                    <a:schemeClr val="bg1"/>
                  </a:solidFill>
                  <a:prstDash val="solid"/>
                </a:ln>
                <a:solidFill>
                  <a:srgbClr val="FF9E99"/>
                </a:solidFill>
                <a:effectLst>
                  <a:outerShdw blurRad="12700" dist="38100" dir="2700000" algn="tl" rotWithShape="0">
                    <a:schemeClr val="accent4">
                      <a:lumMod val="60000"/>
                      <a:lumOff val="40000"/>
                    </a:schemeClr>
                  </a:outerShdw>
                </a:effectLst>
                <a:latin typeface="UVN Banh Mi" pitchFamily="2" charset="0"/>
              </a:rPr>
              <a:t>N</a:t>
            </a:r>
            <a:r>
              <a:rPr lang="en-US" sz="8800" b="1" dirty="0">
                <a:ln w="25400" cap="rnd">
                  <a:solidFill>
                    <a:schemeClr val="bg1"/>
                  </a:solidFill>
                  <a:prstDash val="solid"/>
                </a:ln>
                <a:solidFill>
                  <a:srgbClr val="64E767"/>
                </a:solidFill>
                <a:effectLst>
                  <a:outerShdw blurRad="12700" dist="38100" dir="2700000" algn="tl" rotWithShape="0">
                    <a:schemeClr val="accent4">
                      <a:lumMod val="60000"/>
                      <a:lumOff val="40000"/>
                    </a:schemeClr>
                  </a:outerShdw>
                </a:effectLst>
                <a:latin typeface="UVN Banh Mi" pitchFamily="2" charset="0"/>
              </a:rPr>
              <a:t>G</a:t>
            </a:r>
          </a:p>
        </p:txBody>
      </p:sp>
    </p:spTree>
    <p:extLst>
      <p:ext uri="{BB962C8B-B14F-4D97-AF65-F5344CB8AC3E}">
        <p14:creationId xmlns:p14="http://schemas.microsoft.com/office/powerpoint/2010/main" val="1180415313"/>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B6409CE8-012F-1FFA-BBE3-03F52D0B44BD}"/>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A168B617-679A-8500-DF47-E246D0062269}"/>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BB75E4D-62CA-D306-2F40-ED4DFBBBE263}"/>
              </a:ext>
            </a:extLst>
          </p:cNvPr>
          <p:cNvSpPr txBox="1"/>
          <p:nvPr/>
        </p:nvSpPr>
        <p:spPr>
          <a:xfrm>
            <a:off x="628246" y="514156"/>
            <a:ext cx="10935508"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4. Nhà hát lớn Hà Nội: </a:t>
            </a:r>
            <a:r>
              <a:rPr kumimoji="0" lang="vi-VN" sz="3200" b="1" i="0" u="none" strike="noStrike" kern="1200" cap="none" spc="0" normalizeH="0" baseline="0" noProof="0">
                <a:ln>
                  <a:noFill/>
                </a:ln>
                <a:effectLst/>
                <a:uLnTx/>
                <a:uFillTx/>
                <a:latin typeface="Arial" panose="020B0604020202020204" pitchFamily="34" charset="0"/>
                <a:ea typeface="+mn-ea"/>
                <a:cs typeface="+mn-cs"/>
              </a:rPr>
              <a:t>Là một trong những công trình kiến trúc Pháp cổ điển đẹp nhất tại Việt Nam. Nhà hát lớn Hà Nội không chỉ là địa điểm tổ chức các sự kiện văn hóa, nghệ thuật quan trọng mà còn là biểu tượng của sự hòa nhập văn hóa, sự phát triển và mở cửa của Thủ đô.</a:t>
            </a:r>
            <a:endParaRPr kumimoji="0" lang="en-US" sz="3200" b="0" i="0" u="none" strike="noStrike" kern="1200" cap="none" spc="0" normalizeH="0" baseline="0" noProof="0">
              <a:ln>
                <a:noFill/>
              </a:ln>
              <a:effectLst/>
              <a:uLnTx/>
              <a:uFillTx/>
              <a:latin typeface="Calibri" panose="020F0502020204030204"/>
              <a:ea typeface="+mn-ea"/>
              <a:cs typeface="+mn-cs"/>
            </a:endParaRPr>
          </a:p>
        </p:txBody>
      </p:sp>
      <p:pic>
        <p:nvPicPr>
          <p:cNvPr id="9218" name="Picture 2" descr="Nhà hát Lớn Hà Nội: Địa chỉ, giá vé, chương trình biểu diễn">
            <a:extLst>
              <a:ext uri="{FF2B5EF4-FFF2-40B4-BE49-F238E27FC236}">
                <a16:creationId xmlns:a16="http://schemas.microsoft.com/office/drawing/2014/main" id="{F6006485-4538-DA11-A8C7-3B77F54C4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551" y="3138853"/>
            <a:ext cx="5767757" cy="3241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52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6BC141EB-DB7C-14DF-3D2C-32460097E13F}"/>
              </a:ext>
            </a:extLst>
          </p:cNvPr>
          <p:cNvSpPr/>
          <p:nvPr/>
        </p:nvSpPr>
        <p:spPr>
          <a:xfrm>
            <a:off x="325016" y="1868853"/>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5" name="TextBox 4">
            <a:extLst>
              <a:ext uri="{FF2B5EF4-FFF2-40B4-BE49-F238E27FC236}">
                <a16:creationId xmlns:a16="http://schemas.microsoft.com/office/drawing/2014/main" id="{96C2057C-BB5F-C672-FAB6-E9D814A14331}"/>
              </a:ext>
            </a:extLst>
          </p:cNvPr>
          <p:cNvSpPr txBox="1"/>
          <p:nvPr/>
        </p:nvSpPr>
        <p:spPr>
          <a:xfrm>
            <a:off x="1940854" y="21957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5">
            <a:extLst>
              <a:ext uri="{FF2B5EF4-FFF2-40B4-BE49-F238E27FC236}">
                <a16:creationId xmlns:a16="http://schemas.microsoft.com/office/drawing/2014/main" id="{35293D54-245E-4357-4A9C-1837D54114A4}"/>
              </a:ext>
            </a:extLst>
          </p:cNvPr>
          <p:cNvPicPr>
            <a:picLocks noChangeAspect="1"/>
          </p:cNvPicPr>
          <p:nvPr/>
        </p:nvPicPr>
        <p:blipFill>
          <a:blip r:embed="rId3"/>
          <a:stretch>
            <a:fillRect/>
          </a:stretch>
        </p:blipFill>
        <p:spPr>
          <a:xfrm rot="737208" flipH="1">
            <a:off x="664577" y="2065590"/>
            <a:ext cx="919996" cy="919996"/>
          </a:xfrm>
          <a:prstGeom prst="rect">
            <a:avLst/>
          </a:prstGeom>
        </p:spPr>
      </p:pic>
      <p:sp>
        <p:nvSpPr>
          <p:cNvPr id="7" name="TextBox 6">
            <a:extLst>
              <a:ext uri="{FF2B5EF4-FFF2-40B4-BE49-F238E27FC236}">
                <a16:creationId xmlns:a16="http://schemas.microsoft.com/office/drawing/2014/main" id="{D3EAB177-506D-AD76-6ED9-0B82533610A0}"/>
              </a:ext>
            </a:extLst>
          </p:cNvPr>
          <p:cNvSpPr txBox="1"/>
          <p:nvPr/>
        </p:nvSpPr>
        <p:spPr>
          <a:xfrm>
            <a:off x="1940854" y="316585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8" name="Picture 7">
            <a:extLst>
              <a:ext uri="{FF2B5EF4-FFF2-40B4-BE49-F238E27FC236}">
                <a16:creationId xmlns:a16="http://schemas.microsoft.com/office/drawing/2014/main" id="{CA5ABC79-81FB-FA3F-8F39-06FF51080CE8}"/>
              </a:ext>
            </a:extLst>
          </p:cNvPr>
          <p:cNvPicPr>
            <a:picLocks noChangeAspect="1"/>
          </p:cNvPicPr>
          <p:nvPr/>
        </p:nvPicPr>
        <p:blipFill>
          <a:blip r:embed="rId3"/>
          <a:stretch>
            <a:fillRect/>
          </a:stretch>
        </p:blipFill>
        <p:spPr>
          <a:xfrm rot="737208" flipH="1">
            <a:off x="664577" y="3015966"/>
            <a:ext cx="919996" cy="919996"/>
          </a:xfrm>
          <a:prstGeom prst="rect">
            <a:avLst/>
          </a:prstGeom>
        </p:spPr>
      </p:pic>
      <p:sp>
        <p:nvSpPr>
          <p:cNvPr id="9" name="TextBox 8">
            <a:extLst>
              <a:ext uri="{FF2B5EF4-FFF2-40B4-BE49-F238E27FC236}">
                <a16:creationId xmlns:a16="http://schemas.microsoft.com/office/drawing/2014/main" id="{CAF8E034-4389-8124-0BC7-BB1788643C11}"/>
              </a:ext>
            </a:extLst>
          </p:cNvPr>
          <p:cNvSpPr txBox="1"/>
          <p:nvPr/>
        </p:nvSpPr>
        <p:spPr>
          <a:xfrm>
            <a:off x="1940854" y="413594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0" name="Picture 9">
            <a:extLst>
              <a:ext uri="{FF2B5EF4-FFF2-40B4-BE49-F238E27FC236}">
                <a16:creationId xmlns:a16="http://schemas.microsoft.com/office/drawing/2014/main" id="{6825E2C2-DFED-709D-5302-0C8193894320}"/>
              </a:ext>
            </a:extLst>
          </p:cNvPr>
          <p:cNvPicPr>
            <a:picLocks noChangeAspect="1"/>
          </p:cNvPicPr>
          <p:nvPr/>
        </p:nvPicPr>
        <p:blipFill>
          <a:blip r:embed="rId3"/>
          <a:stretch>
            <a:fillRect/>
          </a:stretch>
        </p:blipFill>
        <p:spPr>
          <a:xfrm rot="737208" flipH="1">
            <a:off x="690043" y="4067964"/>
            <a:ext cx="919996" cy="919996"/>
          </a:xfrm>
          <a:prstGeom prst="rect">
            <a:avLst/>
          </a:prstGeom>
        </p:spPr>
      </p:pic>
      <p:sp>
        <p:nvSpPr>
          <p:cNvPr id="18" name="Rounded Rectangle 17">
            <a:extLst>
              <a:ext uri="{FF2B5EF4-FFF2-40B4-BE49-F238E27FC236}">
                <a16:creationId xmlns:a16="http://schemas.microsoft.com/office/drawing/2014/main" id="{85C7BF2B-E067-7320-EC79-D6B361982F81}"/>
              </a:ext>
            </a:extLst>
          </p:cNvPr>
          <p:cNvSpPr/>
          <p:nvPr/>
        </p:nvSpPr>
        <p:spPr>
          <a:xfrm>
            <a:off x="4072670" y="100282"/>
            <a:ext cx="4696691" cy="15313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dirty="0">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sp>
        <p:nvSpPr>
          <p:cNvPr id="11" name="TextBox 10">
            <a:extLst>
              <a:ext uri="{FF2B5EF4-FFF2-40B4-BE49-F238E27FC236}">
                <a16:creationId xmlns:a16="http://schemas.microsoft.com/office/drawing/2014/main" id="{2B4FD6A8-709E-D974-D7E4-C9BE3681E8C7}"/>
              </a:ext>
            </a:extLst>
          </p:cNvPr>
          <p:cNvSpPr txBox="1"/>
          <p:nvPr/>
        </p:nvSpPr>
        <p:spPr>
          <a:xfrm>
            <a:off x="1940854" y="5116955"/>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id="{A430A31D-68B7-D171-671E-BCF7886A2922}"/>
              </a:ext>
            </a:extLst>
          </p:cNvPr>
          <p:cNvPicPr>
            <a:picLocks noChangeAspect="1"/>
          </p:cNvPicPr>
          <p:nvPr/>
        </p:nvPicPr>
        <p:blipFill>
          <a:blip r:embed="rId3"/>
          <a:stretch>
            <a:fillRect/>
          </a:stretch>
        </p:blipFill>
        <p:spPr>
          <a:xfrm rot="737208" flipH="1">
            <a:off x="742501" y="5039782"/>
            <a:ext cx="919996" cy="919996"/>
          </a:xfrm>
          <a:prstGeom prst="rect">
            <a:avLst/>
          </a:prstGeom>
        </p:spPr>
      </p:pic>
    </p:spTree>
    <p:extLst>
      <p:ext uri="{BB962C8B-B14F-4D97-AF65-F5344CB8AC3E}">
        <p14:creationId xmlns:p14="http://schemas.microsoft.com/office/powerpoint/2010/main" val="984907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par>
                          <p:cTn id="10" fill="hold">
                            <p:stCondLst>
                              <p:cond delay="25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75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25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275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25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375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30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75B29D-28E3-67AD-C92E-852CB683A5F5}"/>
              </a:ext>
            </a:extLst>
          </p:cNvPr>
          <p:cNvSpPr txBox="1"/>
          <p:nvPr/>
        </p:nvSpPr>
        <p:spPr>
          <a:xfrm>
            <a:off x="2064327" y="152400"/>
            <a:ext cx="6938996" cy="2123658"/>
          </a:xfrm>
          <a:prstGeom prst="rect">
            <a:avLst/>
          </a:prstGeom>
          <a:noFill/>
        </p:spPr>
        <p:txBody>
          <a:bodyPr wrap="square" rtlCol="0">
            <a:spAutoFit/>
          </a:bodyPr>
          <a:lstStyle/>
          <a:p>
            <a:r>
              <a:rPr lang="en-VN" sz="6600" b="1" dirty="0">
                <a:latin typeface="Times New Roman" panose="02020603050405020304" pitchFamily="18" charset="0"/>
                <a:cs typeface="Times New Roman" panose="02020603050405020304" pitchFamily="18" charset="0"/>
              </a:rPr>
              <a:t>TẠM BIỆT VÀ HẸN GẶP LẠI</a:t>
            </a:r>
          </a:p>
        </p:txBody>
      </p:sp>
    </p:spTree>
    <p:extLst>
      <p:ext uri="{BB962C8B-B14F-4D97-AF65-F5344CB8AC3E}">
        <p14:creationId xmlns:p14="http://schemas.microsoft.com/office/powerpoint/2010/main" val="2454270560"/>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Khởi động tiết học- HÃY NHANH HƠN NÀO (Bài hát kết hợp vận động)">
            <a:hlinkClick r:id="" action="ppaction://media"/>
            <a:extLst>
              <a:ext uri="{FF2B5EF4-FFF2-40B4-BE49-F238E27FC236}">
                <a16:creationId xmlns:a16="http://schemas.microsoft.com/office/drawing/2014/main" id="{F5913E90-F961-1D5E-FEED-A08FDF9F8D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1602337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0" r="-3000" b="-10000"/>
          </a:stretch>
        </a:blip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29CE821-E6E2-4493-8131-FDC30472C037}"/>
              </a:ext>
            </a:extLst>
          </p:cNvPr>
          <p:cNvSpPr/>
          <p:nvPr/>
        </p:nvSpPr>
        <p:spPr>
          <a:xfrm>
            <a:off x="2305030" y="1299004"/>
            <a:ext cx="6517694" cy="2228850"/>
          </a:xfrm>
          <a:prstGeom prst="roundRect">
            <a:avLst/>
          </a:prstGeom>
          <a:ln w="76200">
            <a:solidFill>
              <a:srgbClr val="FF9E99"/>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30000"/>
              </a:lnSpc>
            </a:pPr>
            <a:r>
              <a:rPr lang="en-US" sz="8800" b="1" dirty="0">
                <a:ln w="25400" cap="rnd">
                  <a:solidFill>
                    <a:schemeClr val="bg1"/>
                  </a:solidFill>
                  <a:prstDash val="solid"/>
                </a:ln>
                <a:solidFill>
                  <a:srgbClr val="FF0000"/>
                </a:solidFill>
                <a:effectLst>
                  <a:outerShdw blurRad="12700" dist="38100" dir="2700000" algn="tl" rotWithShape="0">
                    <a:schemeClr val="accent4">
                      <a:lumMod val="60000"/>
                      <a:lumOff val="40000"/>
                    </a:schemeClr>
                  </a:outerShdw>
                </a:effectLst>
                <a:latin typeface="UVN Banh Mi" pitchFamily="2" charset="0"/>
              </a:rPr>
              <a:t>K</a:t>
            </a:r>
            <a:r>
              <a:rPr lang="en-US" sz="8800" b="1" dirty="0">
                <a:ln w="25400" cap="rnd">
                  <a:solidFill>
                    <a:schemeClr val="bg1"/>
                  </a:solidFill>
                  <a:prstDash val="solid"/>
                </a:ln>
                <a:solidFill>
                  <a:srgbClr val="ADA7FC"/>
                </a:solidFill>
                <a:effectLst>
                  <a:outerShdw blurRad="12700" dist="38100" dir="2700000" algn="tl" rotWithShape="0">
                    <a:schemeClr val="accent4">
                      <a:lumMod val="60000"/>
                      <a:lumOff val="40000"/>
                    </a:schemeClr>
                  </a:outerShdw>
                </a:effectLst>
                <a:latin typeface="UVN Banh Mi" pitchFamily="2" charset="0"/>
              </a:rPr>
              <a:t>H</a:t>
            </a:r>
            <a:r>
              <a:rPr lang="en-US" sz="8800" b="1" dirty="0">
                <a:ln w="25400" cap="rnd">
                  <a:solidFill>
                    <a:schemeClr val="bg1"/>
                  </a:solidFill>
                  <a:prstDash val="solid"/>
                </a:ln>
                <a:solidFill>
                  <a:srgbClr val="64E767"/>
                </a:solidFill>
                <a:effectLst>
                  <a:outerShdw blurRad="12700" dist="38100" dir="2700000" algn="tl" rotWithShape="0">
                    <a:schemeClr val="accent4">
                      <a:lumMod val="60000"/>
                      <a:lumOff val="40000"/>
                    </a:schemeClr>
                  </a:outerShdw>
                </a:effectLst>
                <a:latin typeface="UVN Banh Mi" pitchFamily="2" charset="0"/>
              </a:rPr>
              <a:t>Á</a:t>
            </a:r>
            <a:r>
              <a:rPr lang="en-US" sz="8800" b="1" dirty="0">
                <a:ln w="25400" cap="rnd">
                  <a:solidFill>
                    <a:schemeClr val="bg1"/>
                  </a:solidFill>
                  <a:prstDash val="solid"/>
                </a:ln>
                <a:solidFill>
                  <a:srgbClr val="FC9BD6"/>
                </a:solidFill>
                <a:effectLst>
                  <a:outerShdw blurRad="12700" dist="38100" dir="2700000" algn="tl" rotWithShape="0">
                    <a:schemeClr val="accent4">
                      <a:lumMod val="60000"/>
                      <a:lumOff val="40000"/>
                    </a:schemeClr>
                  </a:outerShdw>
                </a:effectLst>
                <a:latin typeface="UVN Banh Mi" pitchFamily="2" charset="0"/>
              </a:rPr>
              <a:t>M</a:t>
            </a:r>
            <a:r>
              <a:rPr lang="en-US" sz="8800" b="1" dirty="0">
                <a:ln w="25400" cap="rnd">
                  <a:solidFill>
                    <a:schemeClr val="bg1"/>
                  </a:solidFill>
                  <a:prstDash val="solid"/>
                </a:ln>
                <a:solidFill>
                  <a:srgbClr val="ADA7FC"/>
                </a:solidFill>
                <a:effectLst>
                  <a:outerShdw blurRad="12700" dist="38100" dir="2700000" algn="tl" rotWithShape="0">
                    <a:schemeClr val="accent4">
                      <a:lumMod val="60000"/>
                      <a:lumOff val="40000"/>
                    </a:schemeClr>
                  </a:outerShdw>
                </a:effectLst>
                <a:latin typeface="UVN Banh Mi" pitchFamily="2" charset="0"/>
              </a:rPr>
              <a:t> </a:t>
            </a:r>
            <a:r>
              <a:rPr lang="en-US" sz="8800" b="1" dirty="0">
                <a:ln w="25400" cap="rnd">
                  <a:solidFill>
                    <a:schemeClr val="bg1"/>
                  </a:solidFill>
                  <a:prstDash val="solid"/>
                </a:ln>
                <a:solidFill>
                  <a:srgbClr val="7BF8FC"/>
                </a:solidFill>
                <a:effectLst>
                  <a:outerShdw blurRad="12700" dist="38100" dir="2700000" algn="tl" rotWithShape="0">
                    <a:schemeClr val="accent4">
                      <a:lumMod val="60000"/>
                      <a:lumOff val="40000"/>
                    </a:schemeClr>
                  </a:outerShdw>
                </a:effectLst>
                <a:latin typeface="UVN Banh Mi" pitchFamily="2" charset="0"/>
              </a:rPr>
              <a:t>P</a:t>
            </a:r>
            <a:r>
              <a:rPr lang="en-US" sz="8800" b="1" dirty="0">
                <a:ln w="25400" cap="rnd">
                  <a:solidFill>
                    <a:schemeClr val="bg1"/>
                  </a:solidFill>
                  <a:prstDash val="solid"/>
                </a:ln>
                <a:solidFill>
                  <a:srgbClr val="ADA7FC"/>
                </a:solidFill>
                <a:effectLst>
                  <a:outerShdw blurRad="12700" dist="38100" dir="2700000" algn="tl" rotWithShape="0">
                    <a:schemeClr val="accent4">
                      <a:lumMod val="60000"/>
                      <a:lumOff val="40000"/>
                    </a:schemeClr>
                  </a:outerShdw>
                </a:effectLst>
                <a:latin typeface="UVN Banh Mi" pitchFamily="2" charset="0"/>
              </a:rPr>
              <a:t>H</a:t>
            </a:r>
            <a:r>
              <a:rPr lang="en-US" sz="8800" b="1" dirty="0">
                <a:ln w="25400" cap="rnd">
                  <a:solidFill>
                    <a:schemeClr val="bg1"/>
                  </a:solidFill>
                  <a:prstDash val="solid"/>
                </a:ln>
                <a:solidFill>
                  <a:srgbClr val="64E767"/>
                </a:solidFill>
                <a:effectLst>
                  <a:outerShdw blurRad="12700" dist="38100" dir="2700000" algn="tl" rotWithShape="0">
                    <a:schemeClr val="accent4">
                      <a:lumMod val="60000"/>
                      <a:lumOff val="40000"/>
                    </a:schemeClr>
                  </a:outerShdw>
                </a:effectLst>
                <a:latin typeface="UVN Banh Mi" pitchFamily="2" charset="0"/>
              </a:rPr>
              <a:t>Á</a:t>
            </a:r>
          </a:p>
        </p:txBody>
      </p:sp>
    </p:spTree>
    <p:extLst>
      <p:ext uri="{BB962C8B-B14F-4D97-AF65-F5344CB8AC3E}">
        <p14:creationId xmlns:p14="http://schemas.microsoft.com/office/powerpoint/2010/main" val="2877984481"/>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4B2C419B-82C2-E0B5-40AC-94EC564AFCCA}"/>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63B19964-E655-7326-A505-242F7E7C38BE}"/>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0EA7C8-3634-5820-2DEE-40D637CB7A57}"/>
              </a:ext>
            </a:extLst>
          </p:cNvPr>
          <p:cNvSpPr txBox="1"/>
          <p:nvPr/>
        </p:nvSpPr>
        <p:spPr>
          <a:xfrm>
            <a:off x="978877" y="720969"/>
            <a:ext cx="10234246" cy="1569660"/>
          </a:xfrm>
          <a:prstGeom prst="rect">
            <a:avLst/>
          </a:prstGeom>
          <a:noFill/>
        </p:spPr>
        <p:txBody>
          <a:bodyPr wrap="square" rtlCol="0">
            <a:spAutoFit/>
          </a:bodyPr>
          <a:lstStyle/>
          <a:p>
            <a:pPr algn="ctr"/>
            <a:r>
              <a:rPr lang="vi-VN" sz="3200" b="1" dirty="0">
                <a:solidFill>
                  <a:schemeClr val="accent1">
                    <a:lumMod val="75000"/>
                  </a:schemeClr>
                </a:solidFill>
                <a:latin typeface="+mj-lt"/>
              </a:rPr>
              <a:t>TRÒ CHƠI</a:t>
            </a:r>
          </a:p>
          <a:p>
            <a:pPr algn="ctr"/>
            <a:r>
              <a:rPr lang="vi-VN" sz="3200" dirty="0">
                <a:latin typeface="+mj-lt"/>
              </a:rPr>
              <a:t>Mỗi em kể một giấc mơ, ước mơ tốt đẹp của mình về quê hương đất nước, về người thân hay bạn bè</a:t>
            </a:r>
            <a:endParaRPr lang="en-US" sz="3200" dirty="0">
              <a:latin typeface="+mj-lt"/>
            </a:endParaRPr>
          </a:p>
        </p:txBody>
      </p:sp>
    </p:spTree>
    <p:extLst>
      <p:ext uri="{BB962C8B-B14F-4D97-AF65-F5344CB8AC3E}">
        <p14:creationId xmlns:p14="http://schemas.microsoft.com/office/powerpoint/2010/main" val="1318912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17B9E29D-1FA0-9A90-B504-A80A5E0FE955}"/>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0163079B-87C6-BA03-7E1E-3F0A75A8AD15}"/>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B0EA7C8-3634-5820-2DEE-40D637CB7A57}"/>
              </a:ext>
            </a:extLst>
          </p:cNvPr>
          <p:cNvSpPr txBox="1"/>
          <p:nvPr/>
        </p:nvSpPr>
        <p:spPr>
          <a:xfrm>
            <a:off x="978877" y="720969"/>
            <a:ext cx="10234246" cy="584775"/>
          </a:xfrm>
          <a:prstGeom prst="rect">
            <a:avLst/>
          </a:prstGeom>
          <a:noFill/>
        </p:spPr>
        <p:txBody>
          <a:bodyPr wrap="square" rtlCol="0">
            <a:spAutoFit/>
          </a:bodyPr>
          <a:lstStyle/>
          <a:p>
            <a:pPr algn="ctr"/>
            <a:r>
              <a:rPr lang="vi-VN" sz="3200" b="1" dirty="0">
                <a:solidFill>
                  <a:schemeClr val="accent1">
                    <a:lumMod val="75000"/>
                  </a:schemeClr>
                </a:solidFill>
                <a:latin typeface="+mj-lt"/>
              </a:rPr>
              <a:t>.</a:t>
            </a:r>
            <a:endParaRPr lang="en-US" sz="3200" dirty="0">
              <a:latin typeface="+mj-lt"/>
            </a:endParaRPr>
          </a:p>
        </p:txBody>
      </p:sp>
      <p:sp>
        <p:nvSpPr>
          <p:cNvPr id="7" name="TextBox 6">
            <a:extLst>
              <a:ext uri="{FF2B5EF4-FFF2-40B4-BE49-F238E27FC236}">
                <a16:creationId xmlns:a16="http://schemas.microsoft.com/office/drawing/2014/main" id="{BB0EA7C8-3634-5820-2DEE-40D637CB7A57}"/>
              </a:ext>
            </a:extLst>
          </p:cNvPr>
          <p:cNvSpPr txBox="1"/>
          <p:nvPr/>
        </p:nvSpPr>
        <p:spPr>
          <a:xfrm>
            <a:off x="628650" y="720969"/>
            <a:ext cx="11129963" cy="5016758"/>
          </a:xfrm>
          <a:prstGeom prst="rect">
            <a:avLst/>
          </a:prstGeom>
          <a:noFill/>
        </p:spPr>
        <p:txBody>
          <a:bodyPr wrap="square" rtlCol="0">
            <a:spAutoFit/>
          </a:bodyPr>
          <a:lstStyle/>
          <a:p>
            <a:pPr algn="ctr"/>
            <a:r>
              <a:rPr lang="vi-VN" sz="4000" b="1" dirty="0">
                <a:solidFill>
                  <a:srgbClr val="FF0000"/>
                </a:solidFill>
                <a:latin typeface="+mj-lt"/>
              </a:rPr>
              <a:t>Giới thiệu bài: </a:t>
            </a:r>
          </a:p>
          <a:p>
            <a:pPr algn="ctr"/>
            <a:r>
              <a:rPr lang="vi-VN" sz="4000" dirty="0">
                <a:latin typeface="+mj-lt"/>
              </a:rPr>
              <a:t>   Ở bài học trước, các em đã biết cách viết, cách mở đầu, cách kết thúc và được luyện tập phát triển cốt truyện trong viết bài văn kể sáng tạo một câu chuyện đã đọc, đã nghe. Hôm nay, các em sẽ vận dụng các kiến thức, kĩ năng đã học để kể sáng tạo câu chuyện mà các em đã chọn.</a:t>
            </a:r>
            <a:endParaRPr lang="en-US" sz="4000" dirty="0">
              <a:latin typeface="+mj-lt"/>
            </a:endParaRPr>
          </a:p>
          <a:p>
            <a:pPr algn="ctr"/>
            <a:endParaRPr lang="en-US" sz="4000" dirty="0">
              <a:latin typeface="+mj-lt"/>
            </a:endParaRPr>
          </a:p>
        </p:txBody>
      </p:sp>
    </p:spTree>
    <p:extLst>
      <p:ext uri="{BB962C8B-B14F-4D97-AF65-F5344CB8AC3E}">
        <p14:creationId xmlns:p14="http://schemas.microsoft.com/office/powerpoint/2010/main" val="2215329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63E00FE0-EEDD-97C4-9FD2-4A543E5E30D1}"/>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6D5C3D41-BE15-2A14-CC08-1378C928025E}"/>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B0EA7C8-3634-5820-2DEE-40D637CB7A57}"/>
              </a:ext>
            </a:extLst>
          </p:cNvPr>
          <p:cNvSpPr txBox="1"/>
          <p:nvPr/>
        </p:nvSpPr>
        <p:spPr>
          <a:xfrm>
            <a:off x="978877" y="720969"/>
            <a:ext cx="10234246" cy="1107996"/>
          </a:xfrm>
          <a:prstGeom prst="rect">
            <a:avLst/>
          </a:prstGeom>
          <a:noFill/>
        </p:spPr>
        <p:txBody>
          <a:bodyPr wrap="square" rtlCol="0">
            <a:spAutoFit/>
          </a:bodyPr>
          <a:lstStyle/>
          <a:p>
            <a:pPr algn="ctr"/>
            <a:r>
              <a:rPr lang="vi-VN" sz="6600" b="1" dirty="0">
                <a:solidFill>
                  <a:srgbClr val="FF0000"/>
                </a:solidFill>
                <a:latin typeface="+mj-lt"/>
              </a:rPr>
              <a:t>LUYỆN TẬP</a:t>
            </a:r>
            <a:endParaRPr lang="en-US" sz="6600" dirty="0">
              <a:solidFill>
                <a:srgbClr val="FF0000"/>
              </a:solidFill>
              <a:latin typeface="+mj-lt"/>
            </a:endParaRPr>
          </a:p>
        </p:txBody>
      </p:sp>
    </p:spTree>
    <p:extLst>
      <p:ext uri="{BB962C8B-B14F-4D97-AF65-F5344CB8AC3E}">
        <p14:creationId xmlns:p14="http://schemas.microsoft.com/office/powerpoint/2010/main" val="3029935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E4FDF376-5A0A-5B12-516E-142F7F385823}"/>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612C5EBA-2A70-5603-B1EC-C49D22E0C938}"/>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8A38CF3-4301-6EA3-C296-6BDD111DA74B}"/>
              </a:ext>
            </a:extLst>
          </p:cNvPr>
          <p:cNvSpPr txBox="1"/>
          <p:nvPr/>
        </p:nvSpPr>
        <p:spPr>
          <a:xfrm>
            <a:off x="978877" y="703384"/>
            <a:ext cx="1023424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12">
            <a:extLst>
              <a:ext uri="{FF2B5EF4-FFF2-40B4-BE49-F238E27FC236}">
                <a16:creationId xmlns:a16="http://schemas.microsoft.com/office/drawing/2014/main" id="{CAA2134B-4DED-47A1-87A1-BC64A9FA3928}"/>
              </a:ext>
            </a:extLst>
          </p:cNvPr>
          <p:cNvSpPr txBox="1"/>
          <p:nvPr/>
        </p:nvSpPr>
        <p:spPr>
          <a:xfrm>
            <a:off x="2719940" y="703384"/>
            <a:ext cx="6752119" cy="2326406"/>
          </a:xfrm>
          <a:prstGeom prst="rect">
            <a:avLst/>
          </a:prstGeom>
        </p:spPr>
        <p:txBody>
          <a:bodyPr wrap="square" lIns="0" tIns="0" rIns="0" bIns="0" rtlCol="0" anchor="t">
            <a:spAutoFit/>
          </a:bodyPr>
          <a:lstStyle/>
          <a:p>
            <a:pPr lvl="0" algn="ctr">
              <a:lnSpc>
                <a:spcPct val="150000"/>
              </a:lnSpc>
              <a:spcBef>
                <a:spcPct val="0"/>
              </a:spcBef>
            </a:pPr>
            <a:r>
              <a:rPr lang="vi-VN" sz="5039" b="1" dirty="0">
                <a:solidFill>
                  <a:srgbClr val="C00000"/>
                </a:solidFill>
                <a:latin typeface="UTM Avo" panose="02040603050506020204" pitchFamily="18"/>
                <a:cs typeface="Arial" panose="020B0604020202020204" pitchFamily="34" charset="0"/>
              </a:rPr>
              <a:t>HOẠT ĐỘNG 1:</a:t>
            </a:r>
            <a:endParaRPr lang="en-US" sz="5039" b="1" dirty="0">
              <a:solidFill>
                <a:srgbClr val="C00000"/>
              </a:solidFill>
              <a:latin typeface="UTM Avo" panose="02040603050506020204" pitchFamily="18"/>
              <a:cs typeface="Arial" panose="020B0604020202020204" pitchFamily="34" charset="0"/>
            </a:endParaRPr>
          </a:p>
          <a:p>
            <a:pPr lvl="0" algn="ctr">
              <a:lnSpc>
                <a:spcPct val="150000"/>
              </a:lnSpc>
              <a:spcBef>
                <a:spcPct val="0"/>
              </a:spcBef>
            </a:pPr>
            <a:r>
              <a:rPr lang="en-US" sz="5039" b="1" dirty="0">
                <a:solidFill>
                  <a:srgbClr val="C00000"/>
                </a:solidFill>
                <a:latin typeface="UTM Avo" panose="02040603050506020204" pitchFamily="18"/>
                <a:cs typeface="Arial" panose="020B0604020202020204" pitchFamily="34" charset="0"/>
              </a:rPr>
              <a:t>CHUẨN BỊ</a:t>
            </a:r>
            <a:endParaRPr lang="vi-VN" sz="5039" b="1" dirty="0">
              <a:solidFill>
                <a:srgbClr val="C00000"/>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032366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6F0F746A-32A6-B15A-2F02-36C11AA4EC5C}"/>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829B1F25-50DA-7EF4-D4FF-00FFC43F2702}"/>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C46515C-C4FE-8AFB-1998-B57E049CF3BC}"/>
              </a:ext>
            </a:extLst>
          </p:cNvPr>
          <p:cNvSpPr txBox="1"/>
          <p:nvPr/>
        </p:nvSpPr>
        <p:spPr>
          <a:xfrm>
            <a:off x="694592" y="612844"/>
            <a:ext cx="1080281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2EB86C3-8C25-EA79-5158-AFA9C9ED3829}"/>
              </a:ext>
            </a:extLst>
          </p:cNvPr>
          <p:cNvSpPr txBox="1"/>
          <p:nvPr/>
        </p:nvSpPr>
        <p:spPr>
          <a:xfrm>
            <a:off x="694592" y="735955"/>
            <a:ext cx="10635395" cy="4770537"/>
          </a:xfrm>
          <a:prstGeom prst="rect">
            <a:avLst/>
          </a:prstGeom>
          <a:noFill/>
        </p:spPr>
        <p:txBody>
          <a:bodyPr wrap="square" rtlCol="0">
            <a:spAutoFit/>
          </a:bodyPr>
          <a:lstStyle/>
          <a:p>
            <a:pPr algn="ctr"/>
            <a:r>
              <a:rPr lang="en-US" sz="3200" b="1" dirty="0">
                <a:solidFill>
                  <a:srgbClr val="FF0000"/>
                </a:solidFill>
                <a:latin typeface="UTM Avo" panose="02040603050506020204" pitchFamily="18"/>
                <a:cs typeface="Arial" panose="020B0604020202020204" pitchFamily="34" charset="0"/>
              </a:rPr>
              <a:t>HOẠT ĐỘNG CẢ LỚP</a:t>
            </a:r>
            <a:r>
              <a:rPr lang="vi-VN" sz="3200" b="1" dirty="0">
                <a:solidFill>
                  <a:srgbClr val="FF0000"/>
                </a:solidFill>
                <a:latin typeface="UTM Avo" panose="02040603050506020204" pitchFamily="18"/>
                <a:cs typeface="Arial" panose="020B0604020202020204" pitchFamily="34" charset="0"/>
              </a:rPr>
              <a:t> – CHIA 2 NHÓM</a:t>
            </a:r>
          </a:p>
          <a:p>
            <a:pPr algn="just">
              <a:lnSpc>
                <a:spcPct val="150000"/>
              </a:lnSpc>
            </a:pPr>
            <a:r>
              <a:rPr lang="en-US" sz="3200" dirty="0" err="1">
                <a:latin typeface="UTM Avo" panose="02040603050506020204" pitchFamily="18"/>
                <a:cs typeface="Arial" panose="020B0604020202020204" pitchFamily="34" charset="0"/>
              </a:rPr>
              <a:t>Các</a:t>
            </a:r>
            <a:r>
              <a:rPr lang="en-US" sz="3200" dirty="0">
                <a:latin typeface="UTM Avo" panose="02040603050506020204" pitchFamily="18"/>
                <a:cs typeface="Arial" panose="020B0604020202020204" pitchFamily="34" charset="0"/>
              </a:rPr>
              <a:t> </a:t>
            </a:r>
            <a:r>
              <a:rPr lang="en-US" sz="3200" dirty="0" err="1">
                <a:latin typeface="UTM Avo" panose="02040603050506020204" pitchFamily="18"/>
                <a:cs typeface="Arial" panose="020B0604020202020204" pitchFamily="34" charset="0"/>
              </a:rPr>
              <a:t>em</a:t>
            </a:r>
            <a:r>
              <a:rPr lang="en-US" sz="3200" dirty="0">
                <a:latin typeface="UTM Avo" panose="02040603050506020204" pitchFamily="18"/>
                <a:cs typeface="Arial" panose="020B0604020202020204" pitchFamily="34" charset="0"/>
              </a:rPr>
              <a:t> </a:t>
            </a:r>
            <a:r>
              <a:rPr lang="en-US" sz="3200" dirty="0" err="1">
                <a:latin typeface="UTM Avo" panose="02040603050506020204" pitchFamily="18"/>
                <a:cs typeface="Arial" panose="020B0604020202020204" pitchFamily="34" charset="0"/>
              </a:rPr>
              <a:t>hãy</a:t>
            </a:r>
            <a:r>
              <a:rPr lang="en-US" sz="3200" dirty="0">
                <a:latin typeface="UTM Avo" panose="02040603050506020204" pitchFamily="18"/>
                <a:cs typeface="Arial" panose="020B0604020202020204" pitchFamily="34" charset="0"/>
              </a:rPr>
              <a:t> c</a:t>
            </a:r>
            <a:r>
              <a:rPr lang="vi-VN" sz="3200" dirty="0">
                <a:latin typeface="UTM Avo" panose="02040603050506020204" pitchFamily="18"/>
              </a:rPr>
              <a:t>họn 1 trong 2 đề sau: </a:t>
            </a:r>
          </a:p>
          <a:p>
            <a:pPr algn="just">
              <a:lnSpc>
                <a:spcPct val="150000"/>
              </a:lnSpc>
            </a:pPr>
            <a:r>
              <a:rPr lang="vi-VN" sz="3200" b="1" u="sng" dirty="0">
                <a:solidFill>
                  <a:srgbClr val="FF0000"/>
                </a:solidFill>
                <a:latin typeface="UTM Avo" panose="02040603050506020204" pitchFamily="18"/>
              </a:rPr>
              <a:t>NHÓM 1</a:t>
            </a:r>
            <a:r>
              <a:rPr lang="vi-VN" sz="3200" dirty="0">
                <a:solidFill>
                  <a:srgbClr val="FF0000"/>
                </a:solidFill>
                <a:latin typeface="UTM Avo" panose="02040603050506020204" pitchFamily="18"/>
              </a:rPr>
              <a:t>:1) Kể sáng tạo câu chuyện </a:t>
            </a:r>
            <a:r>
              <a:rPr lang="vi-VN" sz="3200" i="1" dirty="0">
                <a:solidFill>
                  <a:srgbClr val="FF0000"/>
                </a:solidFill>
                <a:latin typeface="UTM Avo" panose="02040603050506020204" pitchFamily="18"/>
              </a:rPr>
              <a:t>Một sáng thu xưa </a:t>
            </a:r>
            <a:r>
              <a:rPr lang="en-US" sz="3200" i="1" dirty="0">
                <a:solidFill>
                  <a:srgbClr val="FF0000"/>
                </a:solidFill>
                <a:latin typeface="UTM Avo" panose="02040603050506020204" pitchFamily="18"/>
              </a:rPr>
              <a:t>(</a:t>
            </a:r>
            <a:r>
              <a:rPr lang="vi-VN" sz="3200" dirty="0">
                <a:solidFill>
                  <a:srgbClr val="FF0000"/>
                </a:solidFill>
                <a:latin typeface="UTM Avo" panose="02040603050506020204" pitchFamily="18"/>
              </a:rPr>
              <a:t>trang 65 – 66). </a:t>
            </a:r>
          </a:p>
          <a:p>
            <a:pPr algn="just">
              <a:lnSpc>
                <a:spcPct val="150000"/>
              </a:lnSpc>
            </a:pPr>
            <a:r>
              <a:rPr lang="vi-VN" sz="3200" b="1" u="sng" dirty="0">
                <a:solidFill>
                  <a:srgbClr val="00B050"/>
                </a:solidFill>
                <a:latin typeface="UTM Avo" panose="02040603050506020204" pitchFamily="18"/>
              </a:rPr>
              <a:t>NHÓM 2:</a:t>
            </a:r>
            <a:r>
              <a:rPr lang="vi-VN" sz="3200" dirty="0">
                <a:solidFill>
                  <a:srgbClr val="00B050"/>
                </a:solidFill>
                <a:latin typeface="UTM Avo" panose="02040603050506020204" pitchFamily="18"/>
              </a:rPr>
              <a:t> 2) Kể sáng tạo một câu chuyện về thiếu nhi mà em đã đọc ở nhà. </a:t>
            </a:r>
            <a:endParaRPr lang="en-US" sz="3200" dirty="0">
              <a:solidFill>
                <a:srgbClr val="00B050"/>
              </a:solidFill>
              <a:latin typeface="UTM Avo" panose="02040603050506020204" pitchFamily="18"/>
            </a:endParaRPr>
          </a:p>
          <a:p>
            <a:pPr algn="ctr"/>
            <a:endParaRPr lang="en-US" sz="3200" b="1" dirty="0">
              <a:solidFill>
                <a:srgbClr val="FF0000"/>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419567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9136</TotalTime>
  <Words>892</Words>
  <Application>Microsoft Office PowerPoint</Application>
  <PresentationFormat>Widescreen</PresentationFormat>
  <Paragraphs>66</Paragraphs>
  <Slides>22</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Calibri</vt:lpstr>
      <vt:lpstr>Calibri Light</vt:lpstr>
      <vt:lpstr>LNTH-LuoLuoNotangYuanTi 1</vt:lpstr>
      <vt:lpstr>Times New Roman</vt:lpstr>
      <vt:lpstr>UTM Avo</vt:lpstr>
      <vt:lpstr>UTM Edwardian</vt:lpstr>
      <vt:lpstr>UTM Mother</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29</cp:revision>
  <dcterms:created xsi:type="dcterms:W3CDTF">2023-09-10T08:51:48Z</dcterms:created>
  <dcterms:modified xsi:type="dcterms:W3CDTF">2025-04-11T16:38:26Z</dcterms:modified>
  <cp:category>9Slide.vn</cp:category>
</cp:coreProperties>
</file>