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5" r:id="rId3"/>
    <p:sldId id="266" r:id="rId4"/>
    <p:sldId id="267" r:id="rId5"/>
    <p:sldId id="268" r:id="rId6"/>
    <p:sldId id="269" r:id="rId7"/>
    <p:sldId id="271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43E"/>
    <a:srgbClr val="FEF2C8"/>
    <a:srgbClr val="CEE4DD"/>
    <a:srgbClr val="008EA0"/>
    <a:srgbClr val="63CBD5"/>
    <a:srgbClr val="DCE8D7"/>
    <a:srgbClr val="92D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34" autoAdjust="0"/>
  </p:normalViewPr>
  <p:slideViewPr>
    <p:cSldViewPr snapToGrid="0">
      <p:cViewPr varScale="1">
        <p:scale>
          <a:sx n="73" d="100"/>
          <a:sy n="73" d="100"/>
        </p:scale>
        <p:origin x="43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BEF16-009A-43F0-8D19-A6FD8F23A055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E4B91-EE60-4D50-B81A-ECAB9B37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2001-73AA-A0B8-447A-D3EFCEC04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0BEB7-ABD3-3A18-680B-2AB5540AD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C92B-4B31-B0A7-58EB-3D756670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9FB2-5AF3-E7D6-3BCE-EFA8FD59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21FDB-1C93-44DF-DAB1-C587A5F3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6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04BB-E75A-9E5A-CEEC-1DBC8E05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0264D-88BF-9DCD-908A-6E6958EDF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7053E-AE57-1526-9B16-27D49863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6A4EB-0050-2798-68A3-12E87E19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50DE7-D1F6-DE92-242F-1CBFF4C1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6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A99D4-AF01-72B7-03BC-0C0C1ECCE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16AFE-6164-C906-CBBC-E75BC2F1D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3F432-3523-3C7F-6959-6DC811F1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7E048-0EFA-1227-C295-8F93148F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1470D-7FFD-9183-BDB1-91488115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BBD9-ADE1-EE25-0445-72798090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EC14-814F-7EFE-D045-175C14C8A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D7573-0AC4-1548-13D0-BBBA9867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4D81B-1518-2899-B5C8-E29F9070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A16F8-BDAD-D801-5F43-72965F1A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0D77-91AA-E9AE-7A26-66787A65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DCCAB-0E93-E343-39EF-4D61C8DAF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87F30-42B1-31D8-6B68-0F0C15CE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DB429-6B51-41CF-F9FC-25BD3468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EC350-C6AA-70E7-D8A2-8CFE4FFB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9073-EFD8-A026-4195-93AF09FD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072D5-593D-1059-A66A-90A375B99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C8A3E-1E9D-562A-3AC2-9ECEC581F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3008A-F640-78BD-610A-82FC52C2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BC19E-20EB-6E66-F60F-09D9AE83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BE353-489B-BD62-9C29-E71A2298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1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C553-E87F-0165-93AA-F460B82B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EA484-2D04-6FDF-F6B1-E73D71DC6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47EA7-88B8-4D78-684B-A50A1814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48C10-C0D1-585D-14BA-474BE0080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6E4B2-C3C4-9A5E-34B7-D181B7665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98971-957A-082F-67F0-1ED61DCA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E926D8-FC67-2AE0-F90F-F49A5330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A8120-417F-0937-D115-0A3D1724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4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0A18-1676-99FB-5681-462767AD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1E9DC6-FCF1-0822-F59E-786159B5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9AE9E-0662-5735-9B2E-62826E59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E232C-F98A-48BD-2BCE-7F40A01D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3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AFD537-6A33-378C-C6D3-3FE1A422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75F67-CC2C-3F95-B103-0ADDF7F6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E29B9-8CDE-0DB4-EF69-3BFAE7AD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4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5E24-70F8-8437-D15D-B3976A41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3919C-A511-E50D-A51E-2BECBCA80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19DE1-A70B-5388-2416-4E025A3B2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22798-E51D-F732-32E5-BAF5A309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A1ECF-8F25-EFD2-7A3B-DD9D395D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6D239-26D0-D2A6-0D0F-12AF46DE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4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220E-1F30-BC77-364D-980E7E89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BEE0E-D28B-83FE-BF7A-B1CCDE1A2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613BE-4F23-DA2B-0BCC-20325F670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A60A9-C6AC-2795-B7AE-3BAE077B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DDB0-45A5-4BE5-B62A-1ACE5508AB7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14705-2CBD-81F6-5180-2D97D7F13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82F4D-2653-D10C-7D25-C1CD5DC0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8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567A78-9EC3-15AE-3E9F-083F5990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52E9F-7587-841B-32B9-E7177646C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A4ED3-3321-B615-202E-98B5D1E50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29DDB0-45A5-4BE5-B62A-1ACE5508AB7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624BC-4674-C8BB-FD99-7CDC98815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910FA-39FA-18F1-7417-1D85FFAE4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31726-B673-414B-B4D4-CB9D76B3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31EAF6-D142-32A4-FC65-19CA0A550A8C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63. </a:t>
            </a:r>
            <a:r>
              <a:rPr lang="vi-VN"/>
              <a:t>XĂNG-TI-MÉT KHỐI. ĐỀ-XI-MÉT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GB"/>
              <a:t>1</a:t>
            </a:r>
            <a:r>
              <a:rPr lang="vi-VN"/>
              <a:t>)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3F8F14-90A7-5757-60C1-3BB9B5CCD8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9" b="8194"/>
          <a:stretch/>
        </p:blipFill>
        <p:spPr>
          <a:xfrm>
            <a:off x="625366" y="1345324"/>
            <a:ext cx="10941267" cy="4824249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1C30243-CF96-DC01-EEED-3C6F0460F197}"/>
              </a:ext>
            </a:extLst>
          </p:cNvPr>
          <p:cNvSpPr/>
          <p:nvPr/>
        </p:nvSpPr>
        <p:spPr>
          <a:xfrm>
            <a:off x="704193" y="1019503"/>
            <a:ext cx="2060028" cy="2291256"/>
          </a:xfrm>
          <a:prstGeom prst="wedgeRoundRectCallout">
            <a:avLst>
              <a:gd name="adj1" fmla="val 62900"/>
              <a:gd name="adj2" fmla="val 299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Miếng đường có dạng hình lập phương cạnh </a:t>
            </a:r>
            <a:r>
              <a:rPr lang="en-US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1cm</a:t>
            </a:r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</a:t>
            </a:r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iếng phô mai có dạng hình lập phương cạnh </a:t>
            </a:r>
            <a:r>
              <a:rPr lang="en-US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AAD922C-1E15-2DDB-1D44-55E73149A4A1}"/>
              </a:ext>
            </a:extLst>
          </p:cNvPr>
          <p:cNvSpPr/>
          <p:nvPr/>
        </p:nvSpPr>
        <p:spPr>
          <a:xfrm>
            <a:off x="7288923" y="1944413"/>
            <a:ext cx="3610304" cy="1589689"/>
          </a:xfrm>
          <a:prstGeom prst="wedgeRoundRectCallout">
            <a:avLst>
              <a:gd name="adj1" fmla="val -3345"/>
              <a:gd name="adj2" fmla="val 707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đoán xem chiếc hộp A đựng được bao nhiêu miếng đường? Chiếc hộp B đựng được bao nhiêu miếng phô mai ?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31EAF6-D142-32A4-FC65-19CA0A550A8C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63. </a:t>
            </a:r>
            <a:r>
              <a:rPr lang="vi-VN"/>
              <a:t>XĂNG-TI-MÉT KHỐI. ĐỀ-XI-MÉT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GB"/>
              <a:t>1</a:t>
            </a:r>
            <a:r>
              <a:rPr lang="vi-VN"/>
              <a:t>)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3F8F14-90A7-5757-60C1-3BB9B5CCD8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9" b="8194"/>
          <a:stretch/>
        </p:blipFill>
        <p:spPr>
          <a:xfrm>
            <a:off x="625366" y="1345324"/>
            <a:ext cx="10941267" cy="4824249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1C30243-CF96-DC01-EEED-3C6F0460F197}"/>
              </a:ext>
            </a:extLst>
          </p:cNvPr>
          <p:cNvSpPr/>
          <p:nvPr/>
        </p:nvSpPr>
        <p:spPr>
          <a:xfrm>
            <a:off x="704193" y="1345323"/>
            <a:ext cx="2060028" cy="1965435"/>
          </a:xfrm>
          <a:prstGeom prst="wedgeRoundRectCallout">
            <a:avLst>
              <a:gd name="adj1" fmla="val 62900"/>
              <a:gd name="adj2" fmla="val 299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 A đựng được 360 miếng đường, hộp B đựng được 24 miếng phô mai.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AAD922C-1E15-2DDB-1D44-55E73149A4A1}"/>
              </a:ext>
            </a:extLst>
          </p:cNvPr>
          <p:cNvSpPr/>
          <p:nvPr/>
        </p:nvSpPr>
        <p:spPr>
          <a:xfrm>
            <a:off x="7872248" y="2238707"/>
            <a:ext cx="2443656" cy="1200805"/>
          </a:xfrm>
          <a:prstGeom prst="wedgeRoundRectCallout">
            <a:avLst>
              <a:gd name="adj1" fmla="val -3345"/>
              <a:gd name="adj2" fmla="val 707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Thể tích của miếng đường bé hơn thể tích miếng phô mai</a:t>
            </a:r>
          </a:p>
        </p:txBody>
      </p:sp>
    </p:spTree>
    <p:extLst>
      <p:ext uri="{BB962C8B-B14F-4D97-AF65-F5344CB8AC3E}">
        <p14:creationId xmlns:p14="http://schemas.microsoft.com/office/powerpoint/2010/main" val="6432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31EAF6-D142-32A4-FC65-19CA0A550A8C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63. </a:t>
            </a:r>
            <a:r>
              <a:rPr lang="vi-VN"/>
              <a:t>XĂNG-TI-MÉT KHỐI. ĐỀ-XI-MÉT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GB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37C44-0693-DF2B-4445-F685C760221B}"/>
              </a:ext>
            </a:extLst>
          </p:cNvPr>
          <p:cNvSpPr txBox="1"/>
          <p:nvPr/>
        </p:nvSpPr>
        <p:spPr>
          <a:xfrm>
            <a:off x="421091" y="898046"/>
            <a:ext cx="492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Xăng-ti-mét khối.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CD0B1-0C47-4347-4875-D26F97517557}"/>
              </a:ext>
            </a:extLst>
          </p:cNvPr>
          <p:cNvSpPr txBox="1"/>
          <p:nvPr/>
        </p:nvSpPr>
        <p:spPr>
          <a:xfrm>
            <a:off x="576121" y="1692418"/>
            <a:ext cx="56629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vi-VN" sz="3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ăng-ti-mét khố</a:t>
            </a:r>
            <a:r>
              <a:rPr lang="en-US" sz="3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viết tắt là cm</a:t>
            </a:r>
            <a:r>
              <a:rPr lang="en-US" sz="3000" baseline="30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3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77C3367-A61A-F6C5-EB58-738C9F70A1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32331" y="1130337"/>
            <a:ext cx="5085654" cy="22934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D10D66-582D-F47B-5C71-C9A4F2068D9B}"/>
              </a:ext>
            </a:extLst>
          </p:cNvPr>
          <p:cNvGrpSpPr/>
          <p:nvPr/>
        </p:nvGrpSpPr>
        <p:grpSpPr>
          <a:xfrm>
            <a:off x="7151707" y="1772627"/>
            <a:ext cx="1322569" cy="1008916"/>
            <a:chOff x="7189412" y="1871155"/>
            <a:chExt cx="1322569" cy="10089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F0DD97-C0D6-9BA0-3170-7F971D637DED}"/>
                </a:ext>
              </a:extLst>
            </p:cNvPr>
            <p:cNvSpPr txBox="1"/>
            <p:nvPr/>
          </p:nvSpPr>
          <p:spPr>
            <a:xfrm>
              <a:off x="7189412" y="2510739"/>
              <a:ext cx="624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1cm</a:t>
              </a:r>
            </a:p>
          </p:txBody>
        </p:sp>
        <p:grpSp>
          <p:nvGrpSpPr>
            <p:cNvPr id="13" name="Nhóm 20">
              <a:extLst>
                <a:ext uri="{FF2B5EF4-FFF2-40B4-BE49-F238E27FC236}">
                  <a16:creationId xmlns:a16="http://schemas.microsoft.com/office/drawing/2014/main" id="{CA1EB897-E612-0586-6FE8-33AEAC9F3ED8}"/>
                </a:ext>
              </a:extLst>
            </p:cNvPr>
            <p:cNvGrpSpPr/>
            <p:nvPr/>
          </p:nvGrpSpPr>
          <p:grpSpPr>
            <a:xfrm>
              <a:off x="7258039" y="1871155"/>
              <a:ext cx="649144" cy="655431"/>
              <a:chOff x="1850694" y="1091952"/>
              <a:chExt cx="4115100" cy="3946636"/>
            </a:xfrm>
            <a:solidFill>
              <a:schemeClr val="accent1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" name="Khối vuông 21">
                <a:extLst>
                  <a:ext uri="{FF2B5EF4-FFF2-40B4-BE49-F238E27FC236}">
                    <a16:creationId xmlns:a16="http://schemas.microsoft.com/office/drawing/2014/main" id="{4FB8D329-5582-5C4E-07C8-B25AE54F96AE}"/>
                  </a:ext>
                </a:extLst>
              </p:cNvPr>
              <p:cNvSpPr/>
              <p:nvPr/>
            </p:nvSpPr>
            <p:spPr>
              <a:xfrm>
                <a:off x="1850694" y="1256699"/>
                <a:ext cx="4051178" cy="3781889"/>
              </a:xfrm>
              <a:prstGeom prst="cube">
                <a:avLst/>
              </a:prstGeom>
              <a:grpFill/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Đường nối Thẳng 22">
                <a:extLst>
                  <a:ext uri="{FF2B5EF4-FFF2-40B4-BE49-F238E27FC236}">
                    <a16:creationId xmlns:a16="http://schemas.microsoft.com/office/drawing/2014/main" id="{65B7FCDA-F4C8-06C4-2CA0-3C2CFADF272C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9" name="Đường nối Thẳng 23">
                <a:extLst>
                  <a:ext uri="{FF2B5EF4-FFF2-40B4-BE49-F238E27FC236}">
                    <a16:creationId xmlns:a16="http://schemas.microsoft.com/office/drawing/2014/main" id="{0494EE95-DC1C-C9D5-0F57-BEBFA61D0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0" name="Đường nối Thẳng 24">
                <a:extLst>
                  <a:ext uri="{FF2B5EF4-FFF2-40B4-BE49-F238E27FC236}">
                    <a16:creationId xmlns:a16="http://schemas.microsoft.com/office/drawing/2014/main" id="{006BA525-3574-F73F-E5F9-9437BB4A3095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918950-427B-0C99-1D76-612F01F19028}"/>
                </a:ext>
              </a:extLst>
            </p:cNvPr>
            <p:cNvSpPr txBox="1"/>
            <p:nvPr/>
          </p:nvSpPr>
          <p:spPr>
            <a:xfrm>
              <a:off x="7797150" y="2333814"/>
              <a:ext cx="624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1cm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E8CD09-668E-867D-C775-27BF22461CDC}"/>
                </a:ext>
              </a:extLst>
            </p:cNvPr>
            <p:cNvSpPr txBox="1"/>
            <p:nvPr/>
          </p:nvSpPr>
          <p:spPr>
            <a:xfrm>
              <a:off x="7887111" y="1950802"/>
              <a:ext cx="624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1cm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AD4CFBF-195A-1D78-EF71-3BE23D7DE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7" t="4570" r="3159" b="3926"/>
          <a:stretch/>
        </p:blipFill>
        <p:spPr>
          <a:xfrm>
            <a:off x="9289791" y="1267269"/>
            <a:ext cx="1786759" cy="201963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AA41152-5E31-4A63-405F-8BCB0789B53E}"/>
              </a:ext>
            </a:extLst>
          </p:cNvPr>
          <p:cNvSpPr txBox="1"/>
          <p:nvPr/>
        </p:nvSpPr>
        <p:spPr>
          <a:xfrm>
            <a:off x="8564533" y="3409850"/>
            <a:ext cx="798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vi-VN" sz="1800" baseline="30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686956-1364-5E94-E996-B409190CF73A}"/>
              </a:ext>
            </a:extLst>
          </p:cNvPr>
          <p:cNvSpPr txBox="1"/>
          <p:nvPr/>
        </p:nvSpPr>
        <p:spPr>
          <a:xfrm>
            <a:off x="559370" y="2295937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cm</a:t>
            </a:r>
            <a:r>
              <a:rPr lang="en-US" sz="3000" baseline="30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000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 là một xăng-ti-mét khối.</a:t>
            </a:r>
            <a:endParaRPr lang="en-US" sz="3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DE2B787-EEBE-404C-4D81-668CE6BC1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1099" y="3866787"/>
            <a:ext cx="5085654" cy="22934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EC4010E-2629-7964-8283-316AB778AC9F}"/>
              </a:ext>
            </a:extLst>
          </p:cNvPr>
          <p:cNvGrpSpPr/>
          <p:nvPr/>
        </p:nvGrpSpPr>
        <p:grpSpPr>
          <a:xfrm>
            <a:off x="8100902" y="3907931"/>
            <a:ext cx="2662138" cy="2260385"/>
            <a:chOff x="7190363" y="4368369"/>
            <a:chExt cx="2662138" cy="226038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BC7F95C-160B-C2EE-3D50-3004DC818D02}"/>
                </a:ext>
              </a:extLst>
            </p:cNvPr>
            <p:cNvSpPr txBox="1"/>
            <p:nvPr/>
          </p:nvSpPr>
          <p:spPr>
            <a:xfrm>
              <a:off x="7562343" y="6259422"/>
              <a:ext cx="846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1dm</a:t>
              </a:r>
            </a:p>
          </p:txBody>
        </p:sp>
        <p:grpSp>
          <p:nvGrpSpPr>
            <p:cNvPr id="50" name="Nhóm 20">
              <a:extLst>
                <a:ext uri="{FF2B5EF4-FFF2-40B4-BE49-F238E27FC236}">
                  <a16:creationId xmlns:a16="http://schemas.microsoft.com/office/drawing/2014/main" id="{8F09529F-BA95-7296-AF9B-8C40BACBA114}"/>
                </a:ext>
              </a:extLst>
            </p:cNvPr>
            <p:cNvGrpSpPr/>
            <p:nvPr/>
          </p:nvGrpSpPr>
          <p:grpSpPr>
            <a:xfrm>
              <a:off x="7190363" y="4368369"/>
              <a:ext cx="1850695" cy="1891053"/>
              <a:chOff x="1185132" y="1091952"/>
              <a:chExt cx="4780662" cy="3946636"/>
            </a:xfrm>
            <a:solidFill>
              <a:srgbClr val="FFC0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3" name="Khối vuông 21">
                <a:extLst>
                  <a:ext uri="{FF2B5EF4-FFF2-40B4-BE49-F238E27FC236}">
                    <a16:creationId xmlns:a16="http://schemas.microsoft.com/office/drawing/2014/main" id="{F6A4B795-C8E2-DC43-73BF-3369DEBFA65C}"/>
                  </a:ext>
                </a:extLst>
              </p:cNvPr>
              <p:cNvSpPr/>
              <p:nvPr/>
            </p:nvSpPr>
            <p:spPr>
              <a:xfrm>
                <a:off x="1185132" y="1256698"/>
                <a:ext cx="4716739" cy="3781890"/>
              </a:xfrm>
              <a:prstGeom prst="cube">
                <a:avLst/>
              </a:prstGeom>
              <a:grpFill/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" name="Đường nối Thẳng 22">
                <a:extLst>
                  <a:ext uri="{FF2B5EF4-FFF2-40B4-BE49-F238E27FC236}">
                    <a16:creationId xmlns:a16="http://schemas.microsoft.com/office/drawing/2014/main" id="{C1CD1406-DCAE-E990-6527-4DB29EF1C3F6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5" name="Đường nối Thẳng 23">
                <a:extLst>
                  <a:ext uri="{FF2B5EF4-FFF2-40B4-BE49-F238E27FC236}">
                    <a16:creationId xmlns:a16="http://schemas.microsoft.com/office/drawing/2014/main" id="{EDEEA40A-6AEB-F74C-84F8-F5D3FF4AA6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6" name="Đường nối Thẳng 24">
                <a:extLst>
                  <a:ext uri="{FF2B5EF4-FFF2-40B4-BE49-F238E27FC236}">
                    <a16:creationId xmlns:a16="http://schemas.microsoft.com/office/drawing/2014/main" id="{707273CF-F817-B117-3592-D5C6834CA073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84E7FA2-1B73-1DD4-3DC8-A9AA3320BE48}"/>
                </a:ext>
              </a:extLst>
            </p:cNvPr>
            <p:cNvSpPr txBox="1"/>
            <p:nvPr/>
          </p:nvSpPr>
          <p:spPr>
            <a:xfrm>
              <a:off x="8851441" y="5933006"/>
              <a:ext cx="853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1dm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A985E06-08E5-13C0-BF41-405E621F2353}"/>
                </a:ext>
              </a:extLst>
            </p:cNvPr>
            <p:cNvSpPr txBox="1"/>
            <p:nvPr/>
          </p:nvSpPr>
          <p:spPr>
            <a:xfrm>
              <a:off x="8999205" y="4833492"/>
              <a:ext cx="853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1dm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E2491E3-429C-E5F0-56EB-D984B75CBC27}"/>
              </a:ext>
            </a:extLst>
          </p:cNvPr>
          <p:cNvSpPr txBox="1"/>
          <p:nvPr/>
        </p:nvSpPr>
        <p:spPr>
          <a:xfrm>
            <a:off x="8575765" y="6170257"/>
            <a:ext cx="798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vi-VN" sz="1800" baseline="30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021875-ABE6-B868-5F4E-08E4983A878D}"/>
              </a:ext>
            </a:extLst>
          </p:cNvPr>
          <p:cNvSpPr txBox="1"/>
          <p:nvPr/>
        </p:nvSpPr>
        <p:spPr>
          <a:xfrm>
            <a:off x="397836" y="3788279"/>
            <a:ext cx="492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Đề-ti-mét khối.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9A68A58-D300-9140-6153-C55EFA60D296}"/>
              </a:ext>
            </a:extLst>
          </p:cNvPr>
          <p:cNvSpPr txBox="1"/>
          <p:nvPr/>
        </p:nvSpPr>
        <p:spPr>
          <a:xfrm>
            <a:off x="530917" y="4551874"/>
            <a:ext cx="56629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vi-VN" sz="3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3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vi-VN" sz="3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i-mét khố</a:t>
            </a:r>
            <a:r>
              <a:rPr lang="en-US" sz="3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viết tắt là dm</a:t>
            </a:r>
            <a:r>
              <a:rPr lang="en-US" sz="3000" baseline="30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3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5B7F18E-CD4F-16EC-7354-728E85575F50}"/>
              </a:ext>
            </a:extLst>
          </p:cNvPr>
          <p:cNvSpPr txBox="1"/>
          <p:nvPr/>
        </p:nvSpPr>
        <p:spPr>
          <a:xfrm>
            <a:off x="530917" y="5173816"/>
            <a:ext cx="5168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dm</a:t>
            </a:r>
            <a:r>
              <a:rPr lang="en-US" sz="3000" baseline="30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000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 là một đề-xi-mét khối.</a:t>
            </a:r>
            <a:endParaRPr lang="en-US" sz="3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5" grpId="0"/>
      <p:bldP spid="46" grpId="0"/>
      <p:bldP spid="60" grpId="0"/>
      <p:bldP spid="61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31EAF6-D142-32A4-FC65-19CA0A550A8C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63. </a:t>
            </a:r>
            <a:r>
              <a:rPr lang="vi-VN"/>
              <a:t>XĂNG-TI-MÉT KHỐI. ĐỀ-XI-MÉT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GB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DE2B787-EEBE-404C-4D81-668CE6BC137B}"/>
              </a:ext>
            </a:extLst>
          </p:cNvPr>
          <p:cNvSpPr>
            <a:spLocks/>
          </p:cNvSpPr>
          <p:nvPr/>
        </p:nvSpPr>
        <p:spPr>
          <a:xfrm>
            <a:off x="6758103" y="1946701"/>
            <a:ext cx="5085654" cy="36268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E2491E3-429C-E5F0-56EB-D984B75CBC27}"/>
              </a:ext>
            </a:extLst>
          </p:cNvPr>
          <p:cNvSpPr txBox="1"/>
          <p:nvPr/>
        </p:nvSpPr>
        <p:spPr>
          <a:xfrm>
            <a:off x="10132537" y="5138181"/>
            <a:ext cx="878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vi-VN" sz="1800" baseline="300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5B7F18E-CD4F-16EC-7354-728E85575F50}"/>
              </a:ext>
            </a:extLst>
          </p:cNvPr>
          <p:cNvSpPr txBox="1"/>
          <p:nvPr/>
        </p:nvSpPr>
        <p:spPr>
          <a:xfrm>
            <a:off x="612420" y="1743132"/>
            <a:ext cx="56491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lập phương có cạnh 1dm gồm: 10 x 10 x 10 = 1 000 hình lập phương có cạnh 1cm. </a:t>
            </a:r>
            <a:endParaRPr lang="en-US" sz="3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9F7D9-0D84-FF9B-0EA5-D495AC964110}"/>
              </a:ext>
            </a:extLst>
          </p:cNvPr>
          <p:cNvSpPr txBox="1"/>
          <p:nvPr/>
        </p:nvSpPr>
        <p:spPr>
          <a:xfrm>
            <a:off x="530917" y="1085562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3. </a:t>
            </a:r>
            <a:r>
              <a:rPr lang="vi-VN"/>
              <a:t>Quan hệ giữa cm</a:t>
            </a:r>
            <a:r>
              <a:rPr lang="en-US" baseline="30000"/>
              <a:t>3</a:t>
            </a:r>
            <a:r>
              <a:rPr lang="vi-VN"/>
              <a:t> và  dm</a:t>
            </a:r>
            <a:r>
              <a:rPr lang="en-US" baseline="30000"/>
              <a:t>3</a:t>
            </a:r>
            <a:r>
              <a:rPr lang="vi-VN"/>
              <a:t> :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C43CF-29FF-3CD1-C1C4-7E68EEC7C905}"/>
              </a:ext>
            </a:extLst>
          </p:cNvPr>
          <p:cNvSpPr txBox="1"/>
          <p:nvPr/>
        </p:nvSpPr>
        <p:spPr>
          <a:xfrm>
            <a:off x="612420" y="3318678"/>
            <a:ext cx="56491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có:</a:t>
            </a:r>
          </a:p>
          <a:p>
            <a:pPr algn="just"/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 dm</a:t>
            </a:r>
            <a:r>
              <a:rPr lang="en-US" sz="3000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1 000 cm</a:t>
            </a:r>
            <a:r>
              <a:rPr lang="en-US" sz="3000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pPr algn="just"/>
            <a:r>
              <a:rPr lang="en-US" sz="3000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cm</a:t>
            </a:r>
            <a:r>
              <a:rPr lang="en-US" sz="3000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 dm</a:t>
            </a:r>
            <a:r>
              <a:rPr lang="en-US" sz="3000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3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3" name="矩形 19">
            <a:extLst>
              <a:ext uri="{FF2B5EF4-FFF2-40B4-BE49-F238E27FC236}">
                <a16:creationId xmlns:a16="http://schemas.microsoft.com/office/drawing/2014/main" id="{1999C549-AD6D-9E47-D7D9-67F039510A16}"/>
              </a:ext>
            </a:extLst>
          </p:cNvPr>
          <p:cNvSpPr/>
          <p:nvPr/>
        </p:nvSpPr>
        <p:spPr>
          <a:xfrm rot="20718769">
            <a:off x="9157200" y="1302435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580" name="TextBox 2579">
            <a:extLst>
              <a:ext uri="{FF2B5EF4-FFF2-40B4-BE49-F238E27FC236}">
                <a16:creationId xmlns:a16="http://schemas.microsoft.com/office/drawing/2014/main" id="{34DB830E-4873-0699-5A9D-0AF0C4020C5D}"/>
              </a:ext>
            </a:extLst>
          </p:cNvPr>
          <p:cNvSpPr txBox="1"/>
          <p:nvPr/>
        </p:nvSpPr>
        <p:spPr>
          <a:xfrm>
            <a:off x="8437568" y="5050263"/>
            <a:ext cx="878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d</a:t>
            </a:r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1" name="TextBox 2580">
            <a:extLst>
              <a:ext uri="{FF2B5EF4-FFF2-40B4-BE49-F238E27FC236}">
                <a16:creationId xmlns:a16="http://schemas.microsoft.com/office/drawing/2014/main" id="{33955EB6-34A7-2CF3-106A-CBFFE5A5D8A9}"/>
              </a:ext>
            </a:extLst>
          </p:cNvPr>
          <p:cNvSpPr txBox="1"/>
          <p:nvPr/>
        </p:nvSpPr>
        <p:spPr>
          <a:xfrm>
            <a:off x="10627908" y="3142907"/>
            <a:ext cx="878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d</a:t>
            </a:r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3" name="TextBox 2582">
            <a:extLst>
              <a:ext uri="{FF2B5EF4-FFF2-40B4-BE49-F238E27FC236}">
                <a16:creationId xmlns:a16="http://schemas.microsoft.com/office/drawing/2014/main" id="{F0E68C36-7700-6A44-8588-4BBF83D4A693}"/>
              </a:ext>
            </a:extLst>
          </p:cNvPr>
          <p:cNvSpPr txBox="1"/>
          <p:nvPr/>
        </p:nvSpPr>
        <p:spPr>
          <a:xfrm>
            <a:off x="10234688" y="4462234"/>
            <a:ext cx="878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d</a:t>
            </a:r>
            <a:r>
              <a:rPr lang="vi-VN" sz="1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02" name="Group 1601">
            <a:extLst>
              <a:ext uri="{FF2B5EF4-FFF2-40B4-BE49-F238E27FC236}">
                <a16:creationId xmlns:a16="http://schemas.microsoft.com/office/drawing/2014/main" id="{B2DC7704-4B77-1E78-5563-A081C26D9A00}"/>
              </a:ext>
            </a:extLst>
          </p:cNvPr>
          <p:cNvGrpSpPr/>
          <p:nvPr/>
        </p:nvGrpSpPr>
        <p:grpSpPr>
          <a:xfrm>
            <a:off x="7527666" y="2167205"/>
            <a:ext cx="2983142" cy="2769650"/>
            <a:chOff x="7540396" y="2114507"/>
            <a:chExt cx="2983142" cy="2769650"/>
          </a:xfrm>
        </p:grpSpPr>
        <p:cxnSp>
          <p:nvCxnSpPr>
            <p:cNvPr id="1076" name="Đường nối Thẳng 8">
              <a:extLst>
                <a:ext uri="{FF2B5EF4-FFF2-40B4-BE49-F238E27FC236}">
                  <a16:creationId xmlns:a16="http://schemas.microsoft.com/office/drawing/2014/main" id="{AE22C72D-3B17-77CE-F182-385B0D23E1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0396" y="4261033"/>
              <a:ext cx="596523" cy="623124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Đường nối Thẳng 7">
              <a:extLst>
                <a:ext uri="{FF2B5EF4-FFF2-40B4-BE49-F238E27FC236}">
                  <a16:creationId xmlns:a16="http://schemas.microsoft.com/office/drawing/2014/main" id="{3AECE1F9-B633-5CDF-FF96-83AB8AFBFB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8499" y="2114507"/>
              <a:ext cx="8494" cy="2051936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Đường nối Thẳng 9">
              <a:extLst>
                <a:ext uri="{FF2B5EF4-FFF2-40B4-BE49-F238E27FC236}">
                  <a16:creationId xmlns:a16="http://schemas.microsoft.com/office/drawing/2014/main" id="{0781F0C4-3D4B-1606-4D9E-3850F199BF33}"/>
                </a:ext>
              </a:extLst>
            </p:cNvPr>
            <p:cNvCxnSpPr>
              <a:cxnSpLocks/>
            </p:cNvCxnSpPr>
            <p:nvPr/>
          </p:nvCxnSpPr>
          <p:spPr>
            <a:xfrm>
              <a:off x="8182099" y="4220203"/>
              <a:ext cx="2341439" cy="8176"/>
            </a:xfrm>
            <a:prstGeom prst="line">
              <a:avLst/>
            </a:prstGeom>
            <a:ln w="2857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F557253A-4D29-EC85-DF0D-732BAC1CBE46}"/>
              </a:ext>
            </a:extLst>
          </p:cNvPr>
          <p:cNvGrpSpPr/>
          <p:nvPr/>
        </p:nvGrpSpPr>
        <p:grpSpPr>
          <a:xfrm>
            <a:off x="7508884" y="4034314"/>
            <a:ext cx="3050082" cy="955275"/>
            <a:chOff x="5282092" y="5797531"/>
            <a:chExt cx="3050082" cy="955275"/>
          </a:xfrm>
        </p:grpSpPr>
        <p:grpSp>
          <p:nvGrpSpPr>
            <p:cNvPr id="1807" name="Group 1806">
              <a:extLst>
                <a:ext uri="{FF2B5EF4-FFF2-40B4-BE49-F238E27FC236}">
                  <a16:creationId xmlns:a16="http://schemas.microsoft.com/office/drawing/2014/main" id="{D9026E1A-3091-CFB3-5F53-E64199611060}"/>
                </a:ext>
              </a:extLst>
            </p:cNvPr>
            <p:cNvGrpSpPr/>
            <p:nvPr/>
          </p:nvGrpSpPr>
          <p:grpSpPr>
            <a:xfrm>
              <a:off x="5615520" y="5797531"/>
              <a:ext cx="2716654" cy="577169"/>
              <a:chOff x="5615520" y="5797531"/>
              <a:chExt cx="2716654" cy="577169"/>
            </a:xfrm>
          </p:grpSpPr>
          <p:grpSp>
            <p:nvGrpSpPr>
              <p:cNvPr id="1756" name="Nhóm 5589">
                <a:extLst>
                  <a:ext uri="{FF2B5EF4-FFF2-40B4-BE49-F238E27FC236}">
                    <a16:creationId xmlns:a16="http://schemas.microsoft.com/office/drawing/2014/main" id="{9728394C-DA63-1C41-FA62-8B635B6E51E3}"/>
                  </a:ext>
                </a:extLst>
              </p:cNvPr>
              <p:cNvGrpSpPr/>
              <p:nvPr/>
            </p:nvGrpSpPr>
            <p:grpSpPr>
              <a:xfrm>
                <a:off x="5910268" y="5797531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1757" name="Nhóm 5590">
                  <a:extLst>
                    <a:ext uri="{FF2B5EF4-FFF2-40B4-BE49-F238E27FC236}">
                      <a16:creationId xmlns:a16="http://schemas.microsoft.com/office/drawing/2014/main" id="{0186958D-A716-D1E1-82F9-73875741CF84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803" name="Khối vuông 5636">
                    <a:extLst>
                      <a:ext uri="{FF2B5EF4-FFF2-40B4-BE49-F238E27FC236}">
                        <a16:creationId xmlns:a16="http://schemas.microsoft.com/office/drawing/2014/main" id="{4D39F9DC-B7AF-9164-076B-8DB80D51D22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04" name="Đường nối Thẳng 5637">
                    <a:extLst>
                      <a:ext uri="{FF2B5EF4-FFF2-40B4-BE49-F238E27FC236}">
                        <a16:creationId xmlns:a16="http://schemas.microsoft.com/office/drawing/2014/main" id="{1D1670F3-9164-131C-6AF2-4218A00F80F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5" name="Đường nối Thẳng 5638">
                    <a:extLst>
                      <a:ext uri="{FF2B5EF4-FFF2-40B4-BE49-F238E27FC236}">
                        <a16:creationId xmlns:a16="http://schemas.microsoft.com/office/drawing/2014/main" id="{B7F070EF-7466-A531-6075-5101740383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6" name="Đường nối Thẳng 5639">
                    <a:extLst>
                      <a:ext uri="{FF2B5EF4-FFF2-40B4-BE49-F238E27FC236}">
                        <a16:creationId xmlns:a16="http://schemas.microsoft.com/office/drawing/2014/main" id="{9D43DD69-2D9F-84C6-DCC9-5108B384CD5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58" name="Nhóm 5591">
                  <a:extLst>
                    <a:ext uri="{FF2B5EF4-FFF2-40B4-BE49-F238E27FC236}">
                      <a16:creationId xmlns:a16="http://schemas.microsoft.com/office/drawing/2014/main" id="{B5348135-ABCF-EA14-8421-0D42549E3C31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799" name="Khối vuông 5632">
                    <a:extLst>
                      <a:ext uri="{FF2B5EF4-FFF2-40B4-BE49-F238E27FC236}">
                        <a16:creationId xmlns:a16="http://schemas.microsoft.com/office/drawing/2014/main" id="{7F95C830-601D-555F-1680-7CA0BCACD911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00" name="Đường nối Thẳng 5633">
                    <a:extLst>
                      <a:ext uri="{FF2B5EF4-FFF2-40B4-BE49-F238E27FC236}">
                        <a16:creationId xmlns:a16="http://schemas.microsoft.com/office/drawing/2014/main" id="{9CEA9CF5-880F-BF30-7909-36A225A08E1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1" name="Đường nối Thẳng 5634">
                    <a:extLst>
                      <a:ext uri="{FF2B5EF4-FFF2-40B4-BE49-F238E27FC236}">
                        <a16:creationId xmlns:a16="http://schemas.microsoft.com/office/drawing/2014/main" id="{281A3996-CA14-77D7-6A30-302EA59BDB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2" name="Đường nối Thẳng 5635">
                    <a:extLst>
                      <a:ext uri="{FF2B5EF4-FFF2-40B4-BE49-F238E27FC236}">
                        <a16:creationId xmlns:a16="http://schemas.microsoft.com/office/drawing/2014/main" id="{060ADEA7-5B08-B40D-0382-DD009CC1AE0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59" name="Nhóm 5592">
                  <a:extLst>
                    <a:ext uri="{FF2B5EF4-FFF2-40B4-BE49-F238E27FC236}">
                      <a16:creationId xmlns:a16="http://schemas.microsoft.com/office/drawing/2014/main" id="{C78FBE71-6CF7-8518-FDA4-986FA01EB9CF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795" name="Khối vuông 5628">
                    <a:extLst>
                      <a:ext uri="{FF2B5EF4-FFF2-40B4-BE49-F238E27FC236}">
                        <a16:creationId xmlns:a16="http://schemas.microsoft.com/office/drawing/2014/main" id="{0104D763-0874-448C-D714-C9E99060702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96" name="Đường nối Thẳng 5629">
                    <a:extLst>
                      <a:ext uri="{FF2B5EF4-FFF2-40B4-BE49-F238E27FC236}">
                        <a16:creationId xmlns:a16="http://schemas.microsoft.com/office/drawing/2014/main" id="{B7F83A39-C472-A497-4165-C9264BD8B32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7" name="Đường nối Thẳng 5630">
                    <a:extLst>
                      <a:ext uri="{FF2B5EF4-FFF2-40B4-BE49-F238E27FC236}">
                        <a16:creationId xmlns:a16="http://schemas.microsoft.com/office/drawing/2014/main" id="{032884C4-47E7-A665-0FB2-7260FA3A5B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8" name="Đường nối Thẳng 5631">
                    <a:extLst>
                      <a:ext uri="{FF2B5EF4-FFF2-40B4-BE49-F238E27FC236}">
                        <a16:creationId xmlns:a16="http://schemas.microsoft.com/office/drawing/2014/main" id="{9291330E-31CE-682C-40AC-5774B4D93E9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60" name="Nhóm 5593">
                  <a:extLst>
                    <a:ext uri="{FF2B5EF4-FFF2-40B4-BE49-F238E27FC236}">
                      <a16:creationId xmlns:a16="http://schemas.microsoft.com/office/drawing/2014/main" id="{7ED44C79-83A1-02D0-1E2E-95AB3CBE1183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791" name="Khối vuông 5624">
                    <a:extLst>
                      <a:ext uri="{FF2B5EF4-FFF2-40B4-BE49-F238E27FC236}">
                        <a16:creationId xmlns:a16="http://schemas.microsoft.com/office/drawing/2014/main" id="{73BC3FE4-0745-FD85-A436-E92FADB900F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92" name="Đường nối Thẳng 5625">
                    <a:extLst>
                      <a:ext uri="{FF2B5EF4-FFF2-40B4-BE49-F238E27FC236}">
                        <a16:creationId xmlns:a16="http://schemas.microsoft.com/office/drawing/2014/main" id="{32F36E6D-FB70-91F9-2FF1-C027611DAB1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3" name="Đường nối Thẳng 5626">
                    <a:extLst>
                      <a:ext uri="{FF2B5EF4-FFF2-40B4-BE49-F238E27FC236}">
                        <a16:creationId xmlns:a16="http://schemas.microsoft.com/office/drawing/2014/main" id="{CAD16CE3-7C00-4522-7C2E-8135147E78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4" name="Đường nối Thẳng 5627">
                    <a:extLst>
                      <a:ext uri="{FF2B5EF4-FFF2-40B4-BE49-F238E27FC236}">
                        <a16:creationId xmlns:a16="http://schemas.microsoft.com/office/drawing/2014/main" id="{46260FCF-0225-1B14-975A-35618F4AFAA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61" name="Nhóm 5594">
                  <a:extLst>
                    <a:ext uri="{FF2B5EF4-FFF2-40B4-BE49-F238E27FC236}">
                      <a16:creationId xmlns:a16="http://schemas.microsoft.com/office/drawing/2014/main" id="{8E6F9CA6-B2A2-21C4-A8CA-FC8F37182C39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787" name="Khối vuông 5620">
                    <a:extLst>
                      <a:ext uri="{FF2B5EF4-FFF2-40B4-BE49-F238E27FC236}">
                        <a16:creationId xmlns:a16="http://schemas.microsoft.com/office/drawing/2014/main" id="{B94913A6-7C69-C47F-14E3-0E09AA9624F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88" name="Đường nối Thẳng 5621">
                    <a:extLst>
                      <a:ext uri="{FF2B5EF4-FFF2-40B4-BE49-F238E27FC236}">
                        <a16:creationId xmlns:a16="http://schemas.microsoft.com/office/drawing/2014/main" id="{28FB8AF4-681B-00E1-1D2B-F974B218714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9" name="Đường nối Thẳng 5622">
                    <a:extLst>
                      <a:ext uri="{FF2B5EF4-FFF2-40B4-BE49-F238E27FC236}">
                        <a16:creationId xmlns:a16="http://schemas.microsoft.com/office/drawing/2014/main" id="{F698FEEE-1CBB-653D-98A9-92E0DD5D1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0" name="Đường nối Thẳng 5623">
                    <a:extLst>
                      <a:ext uri="{FF2B5EF4-FFF2-40B4-BE49-F238E27FC236}">
                        <a16:creationId xmlns:a16="http://schemas.microsoft.com/office/drawing/2014/main" id="{CF7EBD66-F91D-E497-15CE-AD1996464BB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62" name="Nhóm 5595">
                  <a:extLst>
                    <a:ext uri="{FF2B5EF4-FFF2-40B4-BE49-F238E27FC236}">
                      <a16:creationId xmlns:a16="http://schemas.microsoft.com/office/drawing/2014/main" id="{00563E5F-88A7-CACA-E657-33505C0C6B21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783" name="Khối vuông 5616">
                    <a:extLst>
                      <a:ext uri="{FF2B5EF4-FFF2-40B4-BE49-F238E27FC236}">
                        <a16:creationId xmlns:a16="http://schemas.microsoft.com/office/drawing/2014/main" id="{75A9CC20-3AC0-009A-18DD-73AD718BC85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84" name="Đường nối Thẳng 5617">
                    <a:extLst>
                      <a:ext uri="{FF2B5EF4-FFF2-40B4-BE49-F238E27FC236}">
                        <a16:creationId xmlns:a16="http://schemas.microsoft.com/office/drawing/2014/main" id="{1540CB36-F37B-820F-3460-08F0F5B1FE9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5" name="Đường nối Thẳng 5618">
                    <a:extLst>
                      <a:ext uri="{FF2B5EF4-FFF2-40B4-BE49-F238E27FC236}">
                        <a16:creationId xmlns:a16="http://schemas.microsoft.com/office/drawing/2014/main" id="{DB059C94-E8B1-DF17-CB82-F620D27CA4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6" name="Đường nối Thẳng 5619">
                    <a:extLst>
                      <a:ext uri="{FF2B5EF4-FFF2-40B4-BE49-F238E27FC236}">
                        <a16:creationId xmlns:a16="http://schemas.microsoft.com/office/drawing/2014/main" id="{4D99BCBC-F99F-18AE-9034-71B349C398A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63" name="Nhóm 5596">
                  <a:extLst>
                    <a:ext uri="{FF2B5EF4-FFF2-40B4-BE49-F238E27FC236}">
                      <a16:creationId xmlns:a16="http://schemas.microsoft.com/office/drawing/2014/main" id="{BDEDD38F-628A-14CF-78AF-93C37A744DE7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779" name="Khối vuông 5612">
                    <a:extLst>
                      <a:ext uri="{FF2B5EF4-FFF2-40B4-BE49-F238E27FC236}">
                        <a16:creationId xmlns:a16="http://schemas.microsoft.com/office/drawing/2014/main" id="{79E36382-9D9D-5140-96D2-F9DF255AF0B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80" name="Đường nối Thẳng 5613">
                    <a:extLst>
                      <a:ext uri="{FF2B5EF4-FFF2-40B4-BE49-F238E27FC236}">
                        <a16:creationId xmlns:a16="http://schemas.microsoft.com/office/drawing/2014/main" id="{0525264C-7087-E069-76B4-4F85CFCA5E0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1" name="Đường nối Thẳng 5614">
                    <a:extLst>
                      <a:ext uri="{FF2B5EF4-FFF2-40B4-BE49-F238E27FC236}">
                        <a16:creationId xmlns:a16="http://schemas.microsoft.com/office/drawing/2014/main" id="{82EE1C9A-9C6C-269E-605A-B140BDD546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2" name="Đường nối Thẳng 5615">
                    <a:extLst>
                      <a:ext uri="{FF2B5EF4-FFF2-40B4-BE49-F238E27FC236}">
                        <a16:creationId xmlns:a16="http://schemas.microsoft.com/office/drawing/2014/main" id="{42D5A6A4-6248-9B94-BD6C-F3BA74CDFDF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64" name="Nhóm 5597">
                  <a:extLst>
                    <a:ext uri="{FF2B5EF4-FFF2-40B4-BE49-F238E27FC236}">
                      <a16:creationId xmlns:a16="http://schemas.microsoft.com/office/drawing/2014/main" id="{05F3C153-5CFD-A4F7-561E-2801F5B396AF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775" name="Khối vuông 5608">
                    <a:extLst>
                      <a:ext uri="{FF2B5EF4-FFF2-40B4-BE49-F238E27FC236}">
                        <a16:creationId xmlns:a16="http://schemas.microsoft.com/office/drawing/2014/main" id="{20A0EEC0-C0D9-8D82-0EE5-109B58D9CA9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76" name="Đường nối Thẳng 5609">
                    <a:extLst>
                      <a:ext uri="{FF2B5EF4-FFF2-40B4-BE49-F238E27FC236}">
                        <a16:creationId xmlns:a16="http://schemas.microsoft.com/office/drawing/2014/main" id="{F77C3B8A-7372-8FEC-794B-94C9324315B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7" name="Đường nối Thẳng 5610">
                    <a:extLst>
                      <a:ext uri="{FF2B5EF4-FFF2-40B4-BE49-F238E27FC236}">
                        <a16:creationId xmlns:a16="http://schemas.microsoft.com/office/drawing/2014/main" id="{9C24DB5F-5C27-A118-8BB4-2EDE226A52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8" name="Đường nối Thẳng 5611">
                    <a:extLst>
                      <a:ext uri="{FF2B5EF4-FFF2-40B4-BE49-F238E27FC236}">
                        <a16:creationId xmlns:a16="http://schemas.microsoft.com/office/drawing/2014/main" id="{940E9B4C-6288-0749-0444-AC59AA5A09C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65" name="Nhóm 5598">
                  <a:extLst>
                    <a:ext uri="{FF2B5EF4-FFF2-40B4-BE49-F238E27FC236}">
                      <a16:creationId xmlns:a16="http://schemas.microsoft.com/office/drawing/2014/main" id="{5142A79C-57FC-B06E-7D73-BBBDC0856F2A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771" name="Khối vuông 5604">
                    <a:extLst>
                      <a:ext uri="{FF2B5EF4-FFF2-40B4-BE49-F238E27FC236}">
                        <a16:creationId xmlns:a16="http://schemas.microsoft.com/office/drawing/2014/main" id="{45B110A6-A2D4-D47E-2D08-2CF33251613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72" name="Đường nối Thẳng 5605">
                    <a:extLst>
                      <a:ext uri="{FF2B5EF4-FFF2-40B4-BE49-F238E27FC236}">
                        <a16:creationId xmlns:a16="http://schemas.microsoft.com/office/drawing/2014/main" id="{71FC44BE-450E-C467-EF63-92EE6F510F2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3" name="Đường nối Thẳng 5606">
                    <a:extLst>
                      <a:ext uri="{FF2B5EF4-FFF2-40B4-BE49-F238E27FC236}">
                        <a16:creationId xmlns:a16="http://schemas.microsoft.com/office/drawing/2014/main" id="{3D772C93-7037-582D-55AE-AF36A8BA56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4" name="Đường nối Thẳng 5607">
                    <a:extLst>
                      <a:ext uri="{FF2B5EF4-FFF2-40B4-BE49-F238E27FC236}">
                        <a16:creationId xmlns:a16="http://schemas.microsoft.com/office/drawing/2014/main" id="{F4EACF34-22B4-A125-4FF7-B2B79A4EE7F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66" name="Nhóm 5599">
                  <a:extLst>
                    <a:ext uri="{FF2B5EF4-FFF2-40B4-BE49-F238E27FC236}">
                      <a16:creationId xmlns:a16="http://schemas.microsoft.com/office/drawing/2014/main" id="{E54DE194-4938-9526-849C-41ECF3995A6B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767" name="Khối vuông 5600">
                    <a:extLst>
                      <a:ext uri="{FF2B5EF4-FFF2-40B4-BE49-F238E27FC236}">
                        <a16:creationId xmlns:a16="http://schemas.microsoft.com/office/drawing/2014/main" id="{6680BFDB-B185-F75A-FE9D-A4939B96221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68" name="Đường nối Thẳng 5601">
                    <a:extLst>
                      <a:ext uri="{FF2B5EF4-FFF2-40B4-BE49-F238E27FC236}">
                        <a16:creationId xmlns:a16="http://schemas.microsoft.com/office/drawing/2014/main" id="{20ACC63B-6970-8FB3-7028-61B55A7902C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9" name="Đường nối Thẳng 5602">
                    <a:extLst>
                      <a:ext uri="{FF2B5EF4-FFF2-40B4-BE49-F238E27FC236}">
                        <a16:creationId xmlns:a16="http://schemas.microsoft.com/office/drawing/2014/main" id="{58E5F936-7C9A-E906-FB2B-447E69AE86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0" name="Đường nối Thẳng 5603">
                    <a:extLst>
                      <a:ext uri="{FF2B5EF4-FFF2-40B4-BE49-F238E27FC236}">
                        <a16:creationId xmlns:a16="http://schemas.microsoft.com/office/drawing/2014/main" id="{C2B7B489-6295-4367-536F-A54128514BD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05" name="Nhóm 5589">
                <a:extLst>
                  <a:ext uri="{FF2B5EF4-FFF2-40B4-BE49-F238E27FC236}">
                    <a16:creationId xmlns:a16="http://schemas.microsoft.com/office/drawing/2014/main" id="{71735720-86C0-C4C3-DC2E-8A431BFD9A90}"/>
                  </a:ext>
                </a:extLst>
              </p:cNvPr>
              <p:cNvGrpSpPr/>
              <p:nvPr/>
            </p:nvGrpSpPr>
            <p:grpSpPr>
              <a:xfrm>
                <a:off x="5830294" y="5876875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1706" name="Nhóm 5590">
                  <a:extLst>
                    <a:ext uri="{FF2B5EF4-FFF2-40B4-BE49-F238E27FC236}">
                      <a16:creationId xmlns:a16="http://schemas.microsoft.com/office/drawing/2014/main" id="{03E3A492-00E9-50AB-4EDA-E47C99A908D4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752" name="Khối vuông 5636">
                    <a:extLst>
                      <a:ext uri="{FF2B5EF4-FFF2-40B4-BE49-F238E27FC236}">
                        <a16:creationId xmlns:a16="http://schemas.microsoft.com/office/drawing/2014/main" id="{B6D4AEBE-F78A-17A2-A9C5-1CDB3D4CE8A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53" name="Đường nối Thẳng 5637">
                    <a:extLst>
                      <a:ext uri="{FF2B5EF4-FFF2-40B4-BE49-F238E27FC236}">
                        <a16:creationId xmlns:a16="http://schemas.microsoft.com/office/drawing/2014/main" id="{F3266533-0837-5C04-E61D-8786C7187C0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4" name="Đường nối Thẳng 5638">
                    <a:extLst>
                      <a:ext uri="{FF2B5EF4-FFF2-40B4-BE49-F238E27FC236}">
                        <a16:creationId xmlns:a16="http://schemas.microsoft.com/office/drawing/2014/main" id="{3FE56A1E-3244-8EE0-5F08-D3E5463B23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5" name="Đường nối Thẳng 5639">
                    <a:extLst>
                      <a:ext uri="{FF2B5EF4-FFF2-40B4-BE49-F238E27FC236}">
                        <a16:creationId xmlns:a16="http://schemas.microsoft.com/office/drawing/2014/main" id="{6B276F16-B4EE-2CAD-1CEC-46248917995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07" name="Nhóm 5591">
                  <a:extLst>
                    <a:ext uri="{FF2B5EF4-FFF2-40B4-BE49-F238E27FC236}">
                      <a16:creationId xmlns:a16="http://schemas.microsoft.com/office/drawing/2014/main" id="{E99C2CF2-B0AF-A048-C48B-9DA5CA56595F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748" name="Khối vuông 5632">
                    <a:extLst>
                      <a:ext uri="{FF2B5EF4-FFF2-40B4-BE49-F238E27FC236}">
                        <a16:creationId xmlns:a16="http://schemas.microsoft.com/office/drawing/2014/main" id="{5E44FD1E-762D-AD7E-1150-8F839DBAE2A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49" name="Đường nối Thẳng 5633">
                    <a:extLst>
                      <a:ext uri="{FF2B5EF4-FFF2-40B4-BE49-F238E27FC236}">
                        <a16:creationId xmlns:a16="http://schemas.microsoft.com/office/drawing/2014/main" id="{A2660C9E-C1B4-B867-5A50-ECBF99E30D7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0" name="Đường nối Thẳng 5634">
                    <a:extLst>
                      <a:ext uri="{FF2B5EF4-FFF2-40B4-BE49-F238E27FC236}">
                        <a16:creationId xmlns:a16="http://schemas.microsoft.com/office/drawing/2014/main" id="{E98D3C7E-9CC7-5AF6-A055-BF4EE42C39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1" name="Đường nối Thẳng 5635">
                    <a:extLst>
                      <a:ext uri="{FF2B5EF4-FFF2-40B4-BE49-F238E27FC236}">
                        <a16:creationId xmlns:a16="http://schemas.microsoft.com/office/drawing/2014/main" id="{FDCDE57A-AF6B-A297-446A-FA487BBA9AB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08" name="Nhóm 5592">
                  <a:extLst>
                    <a:ext uri="{FF2B5EF4-FFF2-40B4-BE49-F238E27FC236}">
                      <a16:creationId xmlns:a16="http://schemas.microsoft.com/office/drawing/2014/main" id="{A4AF2E16-45B5-14CD-E5CE-55C12C17B219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744" name="Khối vuông 5628">
                    <a:extLst>
                      <a:ext uri="{FF2B5EF4-FFF2-40B4-BE49-F238E27FC236}">
                        <a16:creationId xmlns:a16="http://schemas.microsoft.com/office/drawing/2014/main" id="{BDED1508-0E07-EA65-5581-473A3D11A35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45" name="Đường nối Thẳng 5629">
                    <a:extLst>
                      <a:ext uri="{FF2B5EF4-FFF2-40B4-BE49-F238E27FC236}">
                        <a16:creationId xmlns:a16="http://schemas.microsoft.com/office/drawing/2014/main" id="{E598B70A-A405-543D-2DC6-7BA378D2C9A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6" name="Đường nối Thẳng 5630">
                    <a:extLst>
                      <a:ext uri="{FF2B5EF4-FFF2-40B4-BE49-F238E27FC236}">
                        <a16:creationId xmlns:a16="http://schemas.microsoft.com/office/drawing/2014/main" id="{EF2A84FE-DBF9-558D-AC88-CD761B9055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7" name="Đường nối Thẳng 5631">
                    <a:extLst>
                      <a:ext uri="{FF2B5EF4-FFF2-40B4-BE49-F238E27FC236}">
                        <a16:creationId xmlns:a16="http://schemas.microsoft.com/office/drawing/2014/main" id="{D6BB25C5-1D5E-B7E7-4764-EA674486397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09" name="Nhóm 5593">
                  <a:extLst>
                    <a:ext uri="{FF2B5EF4-FFF2-40B4-BE49-F238E27FC236}">
                      <a16:creationId xmlns:a16="http://schemas.microsoft.com/office/drawing/2014/main" id="{F5463B2E-5718-F29C-0411-A4B10C928BB5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740" name="Khối vuông 5624">
                    <a:extLst>
                      <a:ext uri="{FF2B5EF4-FFF2-40B4-BE49-F238E27FC236}">
                        <a16:creationId xmlns:a16="http://schemas.microsoft.com/office/drawing/2014/main" id="{6B7275DF-C03B-4C29-03BB-C3ACAE8BC13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41" name="Đường nối Thẳng 5625">
                    <a:extLst>
                      <a:ext uri="{FF2B5EF4-FFF2-40B4-BE49-F238E27FC236}">
                        <a16:creationId xmlns:a16="http://schemas.microsoft.com/office/drawing/2014/main" id="{A12CE317-3A8C-8BA4-DA16-A1E991ED1BB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2" name="Đường nối Thẳng 5626">
                    <a:extLst>
                      <a:ext uri="{FF2B5EF4-FFF2-40B4-BE49-F238E27FC236}">
                        <a16:creationId xmlns:a16="http://schemas.microsoft.com/office/drawing/2014/main" id="{84938796-97CF-1BB5-7820-24AE446769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3" name="Đường nối Thẳng 5627">
                    <a:extLst>
                      <a:ext uri="{FF2B5EF4-FFF2-40B4-BE49-F238E27FC236}">
                        <a16:creationId xmlns:a16="http://schemas.microsoft.com/office/drawing/2014/main" id="{ADF71642-1348-F575-C1AE-08134CE2961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0" name="Nhóm 5594">
                  <a:extLst>
                    <a:ext uri="{FF2B5EF4-FFF2-40B4-BE49-F238E27FC236}">
                      <a16:creationId xmlns:a16="http://schemas.microsoft.com/office/drawing/2014/main" id="{ED2D01C3-0156-B3BE-70EB-E54011F0EEC7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736" name="Khối vuông 5620">
                    <a:extLst>
                      <a:ext uri="{FF2B5EF4-FFF2-40B4-BE49-F238E27FC236}">
                        <a16:creationId xmlns:a16="http://schemas.microsoft.com/office/drawing/2014/main" id="{C5CD28F5-5B6B-79FC-3006-9C880E9E44D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37" name="Đường nối Thẳng 5621">
                    <a:extLst>
                      <a:ext uri="{FF2B5EF4-FFF2-40B4-BE49-F238E27FC236}">
                        <a16:creationId xmlns:a16="http://schemas.microsoft.com/office/drawing/2014/main" id="{A3CC826B-03D1-E896-2941-27E04427FE0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8" name="Đường nối Thẳng 5622">
                    <a:extLst>
                      <a:ext uri="{FF2B5EF4-FFF2-40B4-BE49-F238E27FC236}">
                        <a16:creationId xmlns:a16="http://schemas.microsoft.com/office/drawing/2014/main" id="{3C541A1F-757F-FD08-F682-CF706B01F4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9" name="Đường nối Thẳng 5623">
                    <a:extLst>
                      <a:ext uri="{FF2B5EF4-FFF2-40B4-BE49-F238E27FC236}">
                        <a16:creationId xmlns:a16="http://schemas.microsoft.com/office/drawing/2014/main" id="{0805E4C8-ECE3-E7EF-FFA9-E2FDB26EC3C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1" name="Nhóm 5595">
                  <a:extLst>
                    <a:ext uri="{FF2B5EF4-FFF2-40B4-BE49-F238E27FC236}">
                      <a16:creationId xmlns:a16="http://schemas.microsoft.com/office/drawing/2014/main" id="{6AD432CE-40A8-D12C-7D62-880D5BB23129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732" name="Khối vuông 5616">
                    <a:extLst>
                      <a:ext uri="{FF2B5EF4-FFF2-40B4-BE49-F238E27FC236}">
                        <a16:creationId xmlns:a16="http://schemas.microsoft.com/office/drawing/2014/main" id="{02FAB177-3B71-808E-4C0A-FE4F8745B72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33" name="Đường nối Thẳng 5617">
                    <a:extLst>
                      <a:ext uri="{FF2B5EF4-FFF2-40B4-BE49-F238E27FC236}">
                        <a16:creationId xmlns:a16="http://schemas.microsoft.com/office/drawing/2014/main" id="{B3E8C4DF-482A-317E-FEAC-8AB1056DDFC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4" name="Đường nối Thẳng 5618">
                    <a:extLst>
                      <a:ext uri="{FF2B5EF4-FFF2-40B4-BE49-F238E27FC236}">
                        <a16:creationId xmlns:a16="http://schemas.microsoft.com/office/drawing/2014/main" id="{D7276D54-9BD3-32D1-8A2A-F732B0E547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5" name="Đường nối Thẳng 5619">
                    <a:extLst>
                      <a:ext uri="{FF2B5EF4-FFF2-40B4-BE49-F238E27FC236}">
                        <a16:creationId xmlns:a16="http://schemas.microsoft.com/office/drawing/2014/main" id="{117BE414-1E1D-D9EC-8C05-B4F29801E4A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2" name="Nhóm 5596">
                  <a:extLst>
                    <a:ext uri="{FF2B5EF4-FFF2-40B4-BE49-F238E27FC236}">
                      <a16:creationId xmlns:a16="http://schemas.microsoft.com/office/drawing/2014/main" id="{80A52449-5BD4-1041-A411-A93C466B6894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728" name="Khối vuông 5612">
                    <a:extLst>
                      <a:ext uri="{FF2B5EF4-FFF2-40B4-BE49-F238E27FC236}">
                        <a16:creationId xmlns:a16="http://schemas.microsoft.com/office/drawing/2014/main" id="{777D77A1-1D1E-0F3A-D2C6-314C2D0729F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29" name="Đường nối Thẳng 5613">
                    <a:extLst>
                      <a:ext uri="{FF2B5EF4-FFF2-40B4-BE49-F238E27FC236}">
                        <a16:creationId xmlns:a16="http://schemas.microsoft.com/office/drawing/2014/main" id="{BD5B0EB9-AE8B-0DC8-117C-382484FFEE1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0" name="Đường nối Thẳng 5614">
                    <a:extLst>
                      <a:ext uri="{FF2B5EF4-FFF2-40B4-BE49-F238E27FC236}">
                        <a16:creationId xmlns:a16="http://schemas.microsoft.com/office/drawing/2014/main" id="{EF74810F-5C79-0E32-6D05-4633E6088A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1" name="Đường nối Thẳng 5615">
                    <a:extLst>
                      <a:ext uri="{FF2B5EF4-FFF2-40B4-BE49-F238E27FC236}">
                        <a16:creationId xmlns:a16="http://schemas.microsoft.com/office/drawing/2014/main" id="{C3F49666-97A0-455A-E569-6AB9180DAF5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3" name="Nhóm 5597">
                  <a:extLst>
                    <a:ext uri="{FF2B5EF4-FFF2-40B4-BE49-F238E27FC236}">
                      <a16:creationId xmlns:a16="http://schemas.microsoft.com/office/drawing/2014/main" id="{0ADB275A-7C2E-A94E-B0E6-5F58940904F5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724" name="Khối vuông 5608">
                    <a:extLst>
                      <a:ext uri="{FF2B5EF4-FFF2-40B4-BE49-F238E27FC236}">
                        <a16:creationId xmlns:a16="http://schemas.microsoft.com/office/drawing/2014/main" id="{060217BB-4E9C-A462-E3D9-987F6C5EAFF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25" name="Đường nối Thẳng 5609">
                    <a:extLst>
                      <a:ext uri="{FF2B5EF4-FFF2-40B4-BE49-F238E27FC236}">
                        <a16:creationId xmlns:a16="http://schemas.microsoft.com/office/drawing/2014/main" id="{1ED2718A-9044-7488-0EAA-A654BE91A4E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6" name="Đường nối Thẳng 5610">
                    <a:extLst>
                      <a:ext uri="{FF2B5EF4-FFF2-40B4-BE49-F238E27FC236}">
                        <a16:creationId xmlns:a16="http://schemas.microsoft.com/office/drawing/2014/main" id="{2CC08A1C-92BA-52DE-2F6C-8252C041C3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7" name="Đường nối Thẳng 5611">
                    <a:extLst>
                      <a:ext uri="{FF2B5EF4-FFF2-40B4-BE49-F238E27FC236}">
                        <a16:creationId xmlns:a16="http://schemas.microsoft.com/office/drawing/2014/main" id="{6B2687E5-AE52-4A77-7094-5E55F660ECA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4" name="Nhóm 5598">
                  <a:extLst>
                    <a:ext uri="{FF2B5EF4-FFF2-40B4-BE49-F238E27FC236}">
                      <a16:creationId xmlns:a16="http://schemas.microsoft.com/office/drawing/2014/main" id="{07C5F516-9EDC-8090-84E2-79D0BB301EDC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720" name="Khối vuông 5604">
                    <a:extLst>
                      <a:ext uri="{FF2B5EF4-FFF2-40B4-BE49-F238E27FC236}">
                        <a16:creationId xmlns:a16="http://schemas.microsoft.com/office/drawing/2014/main" id="{410371A1-2FBD-AF18-44F8-E1ABA3E2D2A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21" name="Đường nối Thẳng 5605">
                    <a:extLst>
                      <a:ext uri="{FF2B5EF4-FFF2-40B4-BE49-F238E27FC236}">
                        <a16:creationId xmlns:a16="http://schemas.microsoft.com/office/drawing/2014/main" id="{E0422ED5-EC8C-899B-78C7-1D9A76CBED7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2" name="Đường nối Thẳng 5606">
                    <a:extLst>
                      <a:ext uri="{FF2B5EF4-FFF2-40B4-BE49-F238E27FC236}">
                        <a16:creationId xmlns:a16="http://schemas.microsoft.com/office/drawing/2014/main" id="{65602300-C97E-2680-6C98-C16B1C2778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3" name="Đường nối Thẳng 5607">
                    <a:extLst>
                      <a:ext uri="{FF2B5EF4-FFF2-40B4-BE49-F238E27FC236}">
                        <a16:creationId xmlns:a16="http://schemas.microsoft.com/office/drawing/2014/main" id="{171EDFC3-8A6E-F19F-37B8-E8D739EA08C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15" name="Nhóm 5599">
                  <a:extLst>
                    <a:ext uri="{FF2B5EF4-FFF2-40B4-BE49-F238E27FC236}">
                      <a16:creationId xmlns:a16="http://schemas.microsoft.com/office/drawing/2014/main" id="{C8D28F78-970D-D073-9900-2D38C02CFD49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716" name="Khối vuông 5600">
                    <a:extLst>
                      <a:ext uri="{FF2B5EF4-FFF2-40B4-BE49-F238E27FC236}">
                        <a16:creationId xmlns:a16="http://schemas.microsoft.com/office/drawing/2014/main" id="{3263E65D-4139-CF7A-05D2-F4F191DE79A8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17" name="Đường nối Thẳng 5601">
                    <a:extLst>
                      <a:ext uri="{FF2B5EF4-FFF2-40B4-BE49-F238E27FC236}">
                        <a16:creationId xmlns:a16="http://schemas.microsoft.com/office/drawing/2014/main" id="{7EE76660-B60A-DBD5-1CD4-5B10D6A327D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8" name="Đường nối Thẳng 5602">
                    <a:extLst>
                      <a:ext uri="{FF2B5EF4-FFF2-40B4-BE49-F238E27FC236}">
                        <a16:creationId xmlns:a16="http://schemas.microsoft.com/office/drawing/2014/main" id="{D74D64A3-C4F3-0995-D914-CD2845DD36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9" name="Đường nối Thẳng 5603">
                    <a:extLst>
                      <a:ext uri="{FF2B5EF4-FFF2-40B4-BE49-F238E27FC236}">
                        <a16:creationId xmlns:a16="http://schemas.microsoft.com/office/drawing/2014/main" id="{6B2F5EFF-A352-C5B5-D5E4-DDD20B473D6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54" name="Nhóm 5589">
                <a:extLst>
                  <a:ext uri="{FF2B5EF4-FFF2-40B4-BE49-F238E27FC236}">
                    <a16:creationId xmlns:a16="http://schemas.microsoft.com/office/drawing/2014/main" id="{D693733C-2F88-FE5B-F8FD-BFFE53A2B80F}"/>
                  </a:ext>
                </a:extLst>
              </p:cNvPr>
              <p:cNvGrpSpPr/>
              <p:nvPr/>
            </p:nvGrpSpPr>
            <p:grpSpPr>
              <a:xfrm>
                <a:off x="5772357" y="5941719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1655" name="Nhóm 5590">
                  <a:extLst>
                    <a:ext uri="{FF2B5EF4-FFF2-40B4-BE49-F238E27FC236}">
                      <a16:creationId xmlns:a16="http://schemas.microsoft.com/office/drawing/2014/main" id="{5B10C0E2-9304-2E9A-56F0-6C92F85957C4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701" name="Khối vuông 5636">
                    <a:extLst>
                      <a:ext uri="{FF2B5EF4-FFF2-40B4-BE49-F238E27FC236}">
                        <a16:creationId xmlns:a16="http://schemas.microsoft.com/office/drawing/2014/main" id="{EED85B40-8496-722F-E184-CF4A835FD94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702" name="Đường nối Thẳng 5637">
                    <a:extLst>
                      <a:ext uri="{FF2B5EF4-FFF2-40B4-BE49-F238E27FC236}">
                        <a16:creationId xmlns:a16="http://schemas.microsoft.com/office/drawing/2014/main" id="{BA756366-2023-7A4D-128B-5A00365C386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3" name="Đường nối Thẳng 5638">
                    <a:extLst>
                      <a:ext uri="{FF2B5EF4-FFF2-40B4-BE49-F238E27FC236}">
                        <a16:creationId xmlns:a16="http://schemas.microsoft.com/office/drawing/2014/main" id="{6D05B315-81AC-8D12-A43F-D2A27F713B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4" name="Đường nối Thẳng 5639">
                    <a:extLst>
                      <a:ext uri="{FF2B5EF4-FFF2-40B4-BE49-F238E27FC236}">
                        <a16:creationId xmlns:a16="http://schemas.microsoft.com/office/drawing/2014/main" id="{107B63DB-1E8C-0144-83A0-0B32BD22E15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56" name="Nhóm 5591">
                  <a:extLst>
                    <a:ext uri="{FF2B5EF4-FFF2-40B4-BE49-F238E27FC236}">
                      <a16:creationId xmlns:a16="http://schemas.microsoft.com/office/drawing/2014/main" id="{7B13B759-B7B3-9266-A394-4FCD3B160A53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697" name="Khối vuông 5632">
                    <a:extLst>
                      <a:ext uri="{FF2B5EF4-FFF2-40B4-BE49-F238E27FC236}">
                        <a16:creationId xmlns:a16="http://schemas.microsoft.com/office/drawing/2014/main" id="{BE9E6282-3831-4046-5C33-09F9E381730E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98" name="Đường nối Thẳng 5633">
                    <a:extLst>
                      <a:ext uri="{FF2B5EF4-FFF2-40B4-BE49-F238E27FC236}">
                        <a16:creationId xmlns:a16="http://schemas.microsoft.com/office/drawing/2014/main" id="{D00734CC-F443-C799-EA5D-CBD72DC3660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9" name="Đường nối Thẳng 5634">
                    <a:extLst>
                      <a:ext uri="{FF2B5EF4-FFF2-40B4-BE49-F238E27FC236}">
                        <a16:creationId xmlns:a16="http://schemas.microsoft.com/office/drawing/2014/main" id="{DDC2F1F2-C352-2E7B-D0F1-2CF87BC8A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0" name="Đường nối Thẳng 5635">
                    <a:extLst>
                      <a:ext uri="{FF2B5EF4-FFF2-40B4-BE49-F238E27FC236}">
                        <a16:creationId xmlns:a16="http://schemas.microsoft.com/office/drawing/2014/main" id="{8DF0C3D6-1106-3DCA-A6E2-542C66C9325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57" name="Nhóm 5592">
                  <a:extLst>
                    <a:ext uri="{FF2B5EF4-FFF2-40B4-BE49-F238E27FC236}">
                      <a16:creationId xmlns:a16="http://schemas.microsoft.com/office/drawing/2014/main" id="{C14A7028-8EDF-925C-A4EF-2041B8D9E0DD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693" name="Khối vuông 5628">
                    <a:extLst>
                      <a:ext uri="{FF2B5EF4-FFF2-40B4-BE49-F238E27FC236}">
                        <a16:creationId xmlns:a16="http://schemas.microsoft.com/office/drawing/2014/main" id="{A6805BEA-F1FF-7450-85A7-2388870DA21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94" name="Đường nối Thẳng 5629">
                    <a:extLst>
                      <a:ext uri="{FF2B5EF4-FFF2-40B4-BE49-F238E27FC236}">
                        <a16:creationId xmlns:a16="http://schemas.microsoft.com/office/drawing/2014/main" id="{3BE7F488-AE49-1218-4B69-DADCD269C69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5" name="Đường nối Thẳng 5630">
                    <a:extLst>
                      <a:ext uri="{FF2B5EF4-FFF2-40B4-BE49-F238E27FC236}">
                        <a16:creationId xmlns:a16="http://schemas.microsoft.com/office/drawing/2014/main" id="{7F00D4E2-DA1B-8C75-6B59-C7A23F39B6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6" name="Đường nối Thẳng 5631">
                    <a:extLst>
                      <a:ext uri="{FF2B5EF4-FFF2-40B4-BE49-F238E27FC236}">
                        <a16:creationId xmlns:a16="http://schemas.microsoft.com/office/drawing/2014/main" id="{FC5A076D-2081-EDB0-EA96-EF67201890C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58" name="Nhóm 5593">
                  <a:extLst>
                    <a:ext uri="{FF2B5EF4-FFF2-40B4-BE49-F238E27FC236}">
                      <a16:creationId xmlns:a16="http://schemas.microsoft.com/office/drawing/2014/main" id="{6FAC1878-02F6-33A8-3632-88CCA3C4E7F2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689" name="Khối vuông 5624">
                    <a:extLst>
                      <a:ext uri="{FF2B5EF4-FFF2-40B4-BE49-F238E27FC236}">
                        <a16:creationId xmlns:a16="http://schemas.microsoft.com/office/drawing/2014/main" id="{30B2EEBF-4064-57E0-6F6F-A7DC0357DBF0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90" name="Đường nối Thẳng 5625">
                    <a:extLst>
                      <a:ext uri="{FF2B5EF4-FFF2-40B4-BE49-F238E27FC236}">
                        <a16:creationId xmlns:a16="http://schemas.microsoft.com/office/drawing/2014/main" id="{554ABDD5-1980-4533-39BA-2A72FED4B83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1" name="Đường nối Thẳng 5626">
                    <a:extLst>
                      <a:ext uri="{FF2B5EF4-FFF2-40B4-BE49-F238E27FC236}">
                        <a16:creationId xmlns:a16="http://schemas.microsoft.com/office/drawing/2014/main" id="{51481E1C-54FC-1A00-02FB-7E7C8F5B50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2" name="Đường nối Thẳng 5627">
                    <a:extLst>
                      <a:ext uri="{FF2B5EF4-FFF2-40B4-BE49-F238E27FC236}">
                        <a16:creationId xmlns:a16="http://schemas.microsoft.com/office/drawing/2014/main" id="{BDF0D297-AABE-1EC9-1931-5CEC49FEDB2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59" name="Nhóm 5594">
                  <a:extLst>
                    <a:ext uri="{FF2B5EF4-FFF2-40B4-BE49-F238E27FC236}">
                      <a16:creationId xmlns:a16="http://schemas.microsoft.com/office/drawing/2014/main" id="{C6A643BE-C306-11E6-3A9D-8F95C8A0B0E2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685" name="Khối vuông 5620">
                    <a:extLst>
                      <a:ext uri="{FF2B5EF4-FFF2-40B4-BE49-F238E27FC236}">
                        <a16:creationId xmlns:a16="http://schemas.microsoft.com/office/drawing/2014/main" id="{92B58E8E-D929-077D-CFB8-8F4B37D9A9A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86" name="Đường nối Thẳng 5621">
                    <a:extLst>
                      <a:ext uri="{FF2B5EF4-FFF2-40B4-BE49-F238E27FC236}">
                        <a16:creationId xmlns:a16="http://schemas.microsoft.com/office/drawing/2014/main" id="{E13416D7-4FBA-33C4-D761-127BE1BD965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7" name="Đường nối Thẳng 5622">
                    <a:extLst>
                      <a:ext uri="{FF2B5EF4-FFF2-40B4-BE49-F238E27FC236}">
                        <a16:creationId xmlns:a16="http://schemas.microsoft.com/office/drawing/2014/main" id="{1EE9C965-84F6-A392-7556-8BD3855C5A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8" name="Đường nối Thẳng 5623">
                    <a:extLst>
                      <a:ext uri="{FF2B5EF4-FFF2-40B4-BE49-F238E27FC236}">
                        <a16:creationId xmlns:a16="http://schemas.microsoft.com/office/drawing/2014/main" id="{E7DCD187-45FA-3D49-D85C-85EF646DC73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60" name="Nhóm 5595">
                  <a:extLst>
                    <a:ext uri="{FF2B5EF4-FFF2-40B4-BE49-F238E27FC236}">
                      <a16:creationId xmlns:a16="http://schemas.microsoft.com/office/drawing/2014/main" id="{4D05E06D-46E5-F548-C2EC-E37DB184CA56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681" name="Khối vuông 5616">
                    <a:extLst>
                      <a:ext uri="{FF2B5EF4-FFF2-40B4-BE49-F238E27FC236}">
                        <a16:creationId xmlns:a16="http://schemas.microsoft.com/office/drawing/2014/main" id="{5316ED29-4110-444E-5053-958D48375C7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82" name="Đường nối Thẳng 5617">
                    <a:extLst>
                      <a:ext uri="{FF2B5EF4-FFF2-40B4-BE49-F238E27FC236}">
                        <a16:creationId xmlns:a16="http://schemas.microsoft.com/office/drawing/2014/main" id="{7241936A-9C7D-6892-E373-0B904F0E786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3" name="Đường nối Thẳng 5618">
                    <a:extLst>
                      <a:ext uri="{FF2B5EF4-FFF2-40B4-BE49-F238E27FC236}">
                        <a16:creationId xmlns:a16="http://schemas.microsoft.com/office/drawing/2014/main" id="{0965A0D7-1297-E1CC-874F-A7894B21BB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4" name="Đường nối Thẳng 5619">
                    <a:extLst>
                      <a:ext uri="{FF2B5EF4-FFF2-40B4-BE49-F238E27FC236}">
                        <a16:creationId xmlns:a16="http://schemas.microsoft.com/office/drawing/2014/main" id="{CC116330-D536-886A-1414-18669663EE8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61" name="Nhóm 5596">
                  <a:extLst>
                    <a:ext uri="{FF2B5EF4-FFF2-40B4-BE49-F238E27FC236}">
                      <a16:creationId xmlns:a16="http://schemas.microsoft.com/office/drawing/2014/main" id="{15EE2753-B3F0-D09B-4F64-5EE8AB435B48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677" name="Khối vuông 5612">
                    <a:extLst>
                      <a:ext uri="{FF2B5EF4-FFF2-40B4-BE49-F238E27FC236}">
                        <a16:creationId xmlns:a16="http://schemas.microsoft.com/office/drawing/2014/main" id="{2B4464C0-CB24-A195-BFB1-5F69A82A51F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78" name="Đường nối Thẳng 5613">
                    <a:extLst>
                      <a:ext uri="{FF2B5EF4-FFF2-40B4-BE49-F238E27FC236}">
                        <a16:creationId xmlns:a16="http://schemas.microsoft.com/office/drawing/2014/main" id="{604C67B6-89A3-A1A4-2BA4-2F7815781DB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9" name="Đường nối Thẳng 5614">
                    <a:extLst>
                      <a:ext uri="{FF2B5EF4-FFF2-40B4-BE49-F238E27FC236}">
                        <a16:creationId xmlns:a16="http://schemas.microsoft.com/office/drawing/2014/main" id="{0BBCC9A7-1DFD-05BC-D459-54DFC337A2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0" name="Đường nối Thẳng 5615">
                    <a:extLst>
                      <a:ext uri="{FF2B5EF4-FFF2-40B4-BE49-F238E27FC236}">
                        <a16:creationId xmlns:a16="http://schemas.microsoft.com/office/drawing/2014/main" id="{A44ACE4E-8212-26AC-4ECC-07D3C070961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62" name="Nhóm 5597">
                  <a:extLst>
                    <a:ext uri="{FF2B5EF4-FFF2-40B4-BE49-F238E27FC236}">
                      <a16:creationId xmlns:a16="http://schemas.microsoft.com/office/drawing/2014/main" id="{71D72656-526A-F7E1-3AF5-27A29629B031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673" name="Khối vuông 5608">
                    <a:extLst>
                      <a:ext uri="{FF2B5EF4-FFF2-40B4-BE49-F238E27FC236}">
                        <a16:creationId xmlns:a16="http://schemas.microsoft.com/office/drawing/2014/main" id="{69E747D2-C29C-BF7E-E32B-70A37B8AC49F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74" name="Đường nối Thẳng 5609">
                    <a:extLst>
                      <a:ext uri="{FF2B5EF4-FFF2-40B4-BE49-F238E27FC236}">
                        <a16:creationId xmlns:a16="http://schemas.microsoft.com/office/drawing/2014/main" id="{925D1625-8D2E-14AA-2BB1-6A9094BDC52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5" name="Đường nối Thẳng 5610">
                    <a:extLst>
                      <a:ext uri="{FF2B5EF4-FFF2-40B4-BE49-F238E27FC236}">
                        <a16:creationId xmlns:a16="http://schemas.microsoft.com/office/drawing/2014/main" id="{BF3438FD-18ED-03FF-E5AC-947F7CB85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6" name="Đường nối Thẳng 5611">
                    <a:extLst>
                      <a:ext uri="{FF2B5EF4-FFF2-40B4-BE49-F238E27FC236}">
                        <a16:creationId xmlns:a16="http://schemas.microsoft.com/office/drawing/2014/main" id="{56FE96F4-8247-FB13-BDB1-187A0B8E808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63" name="Nhóm 5598">
                  <a:extLst>
                    <a:ext uri="{FF2B5EF4-FFF2-40B4-BE49-F238E27FC236}">
                      <a16:creationId xmlns:a16="http://schemas.microsoft.com/office/drawing/2014/main" id="{9A48BEDB-C72C-8114-9B17-ADC58FC8CB35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669" name="Khối vuông 5604">
                    <a:extLst>
                      <a:ext uri="{FF2B5EF4-FFF2-40B4-BE49-F238E27FC236}">
                        <a16:creationId xmlns:a16="http://schemas.microsoft.com/office/drawing/2014/main" id="{914759EF-E314-CC63-3860-5ED58FD9064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70" name="Đường nối Thẳng 5605">
                    <a:extLst>
                      <a:ext uri="{FF2B5EF4-FFF2-40B4-BE49-F238E27FC236}">
                        <a16:creationId xmlns:a16="http://schemas.microsoft.com/office/drawing/2014/main" id="{F46F290F-B243-22D6-DF73-2DD3EEF64BB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1" name="Đường nối Thẳng 5606">
                    <a:extLst>
                      <a:ext uri="{FF2B5EF4-FFF2-40B4-BE49-F238E27FC236}">
                        <a16:creationId xmlns:a16="http://schemas.microsoft.com/office/drawing/2014/main" id="{56E3A84E-67D4-7028-4191-EAD0E20BD6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2" name="Đường nối Thẳng 5607">
                    <a:extLst>
                      <a:ext uri="{FF2B5EF4-FFF2-40B4-BE49-F238E27FC236}">
                        <a16:creationId xmlns:a16="http://schemas.microsoft.com/office/drawing/2014/main" id="{37AE83EE-4B7F-D0C6-6620-0BCBC100589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64" name="Nhóm 5599">
                  <a:extLst>
                    <a:ext uri="{FF2B5EF4-FFF2-40B4-BE49-F238E27FC236}">
                      <a16:creationId xmlns:a16="http://schemas.microsoft.com/office/drawing/2014/main" id="{E15044CD-0C8A-D228-3A07-F375B0CE984B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665" name="Khối vuông 5600">
                    <a:extLst>
                      <a:ext uri="{FF2B5EF4-FFF2-40B4-BE49-F238E27FC236}">
                        <a16:creationId xmlns:a16="http://schemas.microsoft.com/office/drawing/2014/main" id="{C534B297-2C54-78BB-1BB8-FAC9D7EE2A0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66" name="Đường nối Thẳng 5601">
                    <a:extLst>
                      <a:ext uri="{FF2B5EF4-FFF2-40B4-BE49-F238E27FC236}">
                        <a16:creationId xmlns:a16="http://schemas.microsoft.com/office/drawing/2014/main" id="{DFFB212F-F89D-93A7-F59E-6CE7D03035D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7" name="Đường nối Thẳng 5602">
                    <a:extLst>
                      <a:ext uri="{FF2B5EF4-FFF2-40B4-BE49-F238E27FC236}">
                        <a16:creationId xmlns:a16="http://schemas.microsoft.com/office/drawing/2014/main" id="{89619736-46B8-66CE-174C-3D46264A0B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8" name="Đường nối Thẳng 5603">
                    <a:extLst>
                      <a:ext uri="{FF2B5EF4-FFF2-40B4-BE49-F238E27FC236}">
                        <a16:creationId xmlns:a16="http://schemas.microsoft.com/office/drawing/2014/main" id="{CFAFAE4B-171C-0021-01D7-3B2BE33E2FC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03" name="Nhóm 5589">
                <a:extLst>
                  <a:ext uri="{FF2B5EF4-FFF2-40B4-BE49-F238E27FC236}">
                    <a16:creationId xmlns:a16="http://schemas.microsoft.com/office/drawing/2014/main" id="{110FB8AF-E803-CB48-5D7C-A3F73735932E}"/>
                  </a:ext>
                </a:extLst>
              </p:cNvPr>
              <p:cNvGrpSpPr/>
              <p:nvPr/>
            </p:nvGrpSpPr>
            <p:grpSpPr>
              <a:xfrm>
                <a:off x="5694161" y="6037798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1604" name="Nhóm 5590">
                  <a:extLst>
                    <a:ext uri="{FF2B5EF4-FFF2-40B4-BE49-F238E27FC236}">
                      <a16:creationId xmlns:a16="http://schemas.microsoft.com/office/drawing/2014/main" id="{C5FABA5C-26B5-BEB3-1B7B-D0DCF6563655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650" name="Khối vuông 5636">
                    <a:extLst>
                      <a:ext uri="{FF2B5EF4-FFF2-40B4-BE49-F238E27FC236}">
                        <a16:creationId xmlns:a16="http://schemas.microsoft.com/office/drawing/2014/main" id="{480DC78B-9341-7AE6-5768-875040A65728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51" name="Đường nối Thẳng 5637">
                    <a:extLst>
                      <a:ext uri="{FF2B5EF4-FFF2-40B4-BE49-F238E27FC236}">
                        <a16:creationId xmlns:a16="http://schemas.microsoft.com/office/drawing/2014/main" id="{7FD6EC77-C14F-A957-7F00-2CF93BD6BD3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2" name="Đường nối Thẳng 5638">
                    <a:extLst>
                      <a:ext uri="{FF2B5EF4-FFF2-40B4-BE49-F238E27FC236}">
                        <a16:creationId xmlns:a16="http://schemas.microsoft.com/office/drawing/2014/main" id="{74601643-7283-8487-020A-B3E9B7A087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3" name="Đường nối Thẳng 5639">
                    <a:extLst>
                      <a:ext uri="{FF2B5EF4-FFF2-40B4-BE49-F238E27FC236}">
                        <a16:creationId xmlns:a16="http://schemas.microsoft.com/office/drawing/2014/main" id="{0EFD4DF6-85E0-4F77-76CF-3072D114A0E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5" name="Nhóm 5591">
                  <a:extLst>
                    <a:ext uri="{FF2B5EF4-FFF2-40B4-BE49-F238E27FC236}">
                      <a16:creationId xmlns:a16="http://schemas.microsoft.com/office/drawing/2014/main" id="{EBA47B46-8F61-359A-D80F-3514C0DDA37E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646" name="Khối vuông 5632">
                    <a:extLst>
                      <a:ext uri="{FF2B5EF4-FFF2-40B4-BE49-F238E27FC236}">
                        <a16:creationId xmlns:a16="http://schemas.microsoft.com/office/drawing/2014/main" id="{C5A2ABA6-1283-E489-4CB4-BA455AC62B4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47" name="Đường nối Thẳng 5633">
                    <a:extLst>
                      <a:ext uri="{FF2B5EF4-FFF2-40B4-BE49-F238E27FC236}">
                        <a16:creationId xmlns:a16="http://schemas.microsoft.com/office/drawing/2014/main" id="{30ED7D59-7C63-66F8-0F12-EB5AADE8601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8" name="Đường nối Thẳng 5634">
                    <a:extLst>
                      <a:ext uri="{FF2B5EF4-FFF2-40B4-BE49-F238E27FC236}">
                        <a16:creationId xmlns:a16="http://schemas.microsoft.com/office/drawing/2014/main" id="{43DAFE9D-AAC9-8832-2477-DE96E973E1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9" name="Đường nối Thẳng 5635">
                    <a:extLst>
                      <a:ext uri="{FF2B5EF4-FFF2-40B4-BE49-F238E27FC236}">
                        <a16:creationId xmlns:a16="http://schemas.microsoft.com/office/drawing/2014/main" id="{D2F8FE85-360A-4481-6EFA-0D9034940A1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6" name="Nhóm 5592">
                  <a:extLst>
                    <a:ext uri="{FF2B5EF4-FFF2-40B4-BE49-F238E27FC236}">
                      <a16:creationId xmlns:a16="http://schemas.microsoft.com/office/drawing/2014/main" id="{A22F39F5-1E14-5728-47EF-844D04D38480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642" name="Khối vuông 5628">
                    <a:extLst>
                      <a:ext uri="{FF2B5EF4-FFF2-40B4-BE49-F238E27FC236}">
                        <a16:creationId xmlns:a16="http://schemas.microsoft.com/office/drawing/2014/main" id="{EEBB1407-7E4E-94D3-2649-1254B2686B4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43" name="Đường nối Thẳng 5629">
                    <a:extLst>
                      <a:ext uri="{FF2B5EF4-FFF2-40B4-BE49-F238E27FC236}">
                        <a16:creationId xmlns:a16="http://schemas.microsoft.com/office/drawing/2014/main" id="{ADF87308-7B6A-2EBC-EACE-CAC2DBC01C4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4" name="Đường nối Thẳng 5630">
                    <a:extLst>
                      <a:ext uri="{FF2B5EF4-FFF2-40B4-BE49-F238E27FC236}">
                        <a16:creationId xmlns:a16="http://schemas.microsoft.com/office/drawing/2014/main" id="{0F6B23AC-16AC-3CCC-D713-74E3BBC851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5" name="Đường nối Thẳng 5631">
                    <a:extLst>
                      <a:ext uri="{FF2B5EF4-FFF2-40B4-BE49-F238E27FC236}">
                        <a16:creationId xmlns:a16="http://schemas.microsoft.com/office/drawing/2014/main" id="{E21C56EE-D708-46E3-3037-87706E170AB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7" name="Nhóm 5593">
                  <a:extLst>
                    <a:ext uri="{FF2B5EF4-FFF2-40B4-BE49-F238E27FC236}">
                      <a16:creationId xmlns:a16="http://schemas.microsoft.com/office/drawing/2014/main" id="{81C8806D-2713-3122-3711-477E22368797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638" name="Khối vuông 5624">
                    <a:extLst>
                      <a:ext uri="{FF2B5EF4-FFF2-40B4-BE49-F238E27FC236}">
                        <a16:creationId xmlns:a16="http://schemas.microsoft.com/office/drawing/2014/main" id="{2FA3F9ED-66DD-F7A1-26E4-E491493773A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39" name="Đường nối Thẳng 5625">
                    <a:extLst>
                      <a:ext uri="{FF2B5EF4-FFF2-40B4-BE49-F238E27FC236}">
                        <a16:creationId xmlns:a16="http://schemas.microsoft.com/office/drawing/2014/main" id="{66A292C7-8134-50BA-53CF-5F388AA9EF4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0" name="Đường nối Thẳng 5626">
                    <a:extLst>
                      <a:ext uri="{FF2B5EF4-FFF2-40B4-BE49-F238E27FC236}">
                        <a16:creationId xmlns:a16="http://schemas.microsoft.com/office/drawing/2014/main" id="{54B2C296-A6B0-A5BB-C4B4-B0ECB7C7E9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1" name="Đường nối Thẳng 5627">
                    <a:extLst>
                      <a:ext uri="{FF2B5EF4-FFF2-40B4-BE49-F238E27FC236}">
                        <a16:creationId xmlns:a16="http://schemas.microsoft.com/office/drawing/2014/main" id="{626CBCE5-8770-A142-8DC9-C6D3E23A6FB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8" name="Nhóm 5594">
                  <a:extLst>
                    <a:ext uri="{FF2B5EF4-FFF2-40B4-BE49-F238E27FC236}">
                      <a16:creationId xmlns:a16="http://schemas.microsoft.com/office/drawing/2014/main" id="{ADF652F1-EEDA-09B8-6637-88B04487D558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634" name="Khối vuông 5620">
                    <a:extLst>
                      <a:ext uri="{FF2B5EF4-FFF2-40B4-BE49-F238E27FC236}">
                        <a16:creationId xmlns:a16="http://schemas.microsoft.com/office/drawing/2014/main" id="{E4F1DC39-761C-FA23-1A21-BFBC65D3569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35" name="Đường nối Thẳng 5621">
                    <a:extLst>
                      <a:ext uri="{FF2B5EF4-FFF2-40B4-BE49-F238E27FC236}">
                        <a16:creationId xmlns:a16="http://schemas.microsoft.com/office/drawing/2014/main" id="{DCBE814E-EAA9-7873-F614-3A5D99C16B5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6" name="Đường nối Thẳng 5622">
                    <a:extLst>
                      <a:ext uri="{FF2B5EF4-FFF2-40B4-BE49-F238E27FC236}">
                        <a16:creationId xmlns:a16="http://schemas.microsoft.com/office/drawing/2014/main" id="{01CB0F3E-7F9E-546C-9F4C-136E557E97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7" name="Đường nối Thẳng 5623">
                    <a:extLst>
                      <a:ext uri="{FF2B5EF4-FFF2-40B4-BE49-F238E27FC236}">
                        <a16:creationId xmlns:a16="http://schemas.microsoft.com/office/drawing/2014/main" id="{A52EFCA5-710A-8199-A8D7-22DA69546C4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9" name="Nhóm 5595">
                  <a:extLst>
                    <a:ext uri="{FF2B5EF4-FFF2-40B4-BE49-F238E27FC236}">
                      <a16:creationId xmlns:a16="http://schemas.microsoft.com/office/drawing/2014/main" id="{CE6AA647-64EA-24C7-67DD-9EBB5CC5200E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630" name="Khối vuông 5616">
                    <a:extLst>
                      <a:ext uri="{FF2B5EF4-FFF2-40B4-BE49-F238E27FC236}">
                        <a16:creationId xmlns:a16="http://schemas.microsoft.com/office/drawing/2014/main" id="{A3775156-CEC6-05DC-1ACD-D38868A4A88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31" name="Đường nối Thẳng 5617">
                    <a:extLst>
                      <a:ext uri="{FF2B5EF4-FFF2-40B4-BE49-F238E27FC236}">
                        <a16:creationId xmlns:a16="http://schemas.microsoft.com/office/drawing/2014/main" id="{035D16CC-7590-E1C6-53A3-6118E847290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2" name="Đường nối Thẳng 5618">
                    <a:extLst>
                      <a:ext uri="{FF2B5EF4-FFF2-40B4-BE49-F238E27FC236}">
                        <a16:creationId xmlns:a16="http://schemas.microsoft.com/office/drawing/2014/main" id="{912F2E73-E504-917F-3F92-CCB341998B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3" name="Đường nối Thẳng 5619">
                    <a:extLst>
                      <a:ext uri="{FF2B5EF4-FFF2-40B4-BE49-F238E27FC236}">
                        <a16:creationId xmlns:a16="http://schemas.microsoft.com/office/drawing/2014/main" id="{0096D292-993A-DB45-448C-B4DC8E825DC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0" name="Nhóm 5596">
                  <a:extLst>
                    <a:ext uri="{FF2B5EF4-FFF2-40B4-BE49-F238E27FC236}">
                      <a16:creationId xmlns:a16="http://schemas.microsoft.com/office/drawing/2014/main" id="{E376A110-6DF0-C274-FE6F-1EE4EB320D17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626" name="Khối vuông 5612">
                    <a:extLst>
                      <a:ext uri="{FF2B5EF4-FFF2-40B4-BE49-F238E27FC236}">
                        <a16:creationId xmlns:a16="http://schemas.microsoft.com/office/drawing/2014/main" id="{7ACCCFDA-C1ED-2AE6-D31F-B3B2B2A113A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27" name="Đường nối Thẳng 5613">
                    <a:extLst>
                      <a:ext uri="{FF2B5EF4-FFF2-40B4-BE49-F238E27FC236}">
                        <a16:creationId xmlns:a16="http://schemas.microsoft.com/office/drawing/2014/main" id="{703D1C2E-4790-1E84-5650-E4CCD50A455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8" name="Đường nối Thẳng 5614">
                    <a:extLst>
                      <a:ext uri="{FF2B5EF4-FFF2-40B4-BE49-F238E27FC236}">
                        <a16:creationId xmlns:a16="http://schemas.microsoft.com/office/drawing/2014/main" id="{DBF64F95-581F-5D46-F836-5205A5E9D5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9" name="Đường nối Thẳng 5615">
                    <a:extLst>
                      <a:ext uri="{FF2B5EF4-FFF2-40B4-BE49-F238E27FC236}">
                        <a16:creationId xmlns:a16="http://schemas.microsoft.com/office/drawing/2014/main" id="{D3CA3ED6-33C9-5CE5-9559-CDFC4FEA698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1" name="Nhóm 5597">
                  <a:extLst>
                    <a:ext uri="{FF2B5EF4-FFF2-40B4-BE49-F238E27FC236}">
                      <a16:creationId xmlns:a16="http://schemas.microsoft.com/office/drawing/2014/main" id="{70C2F771-EABB-30BD-457A-1F628221A82B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622" name="Khối vuông 5608">
                    <a:extLst>
                      <a:ext uri="{FF2B5EF4-FFF2-40B4-BE49-F238E27FC236}">
                        <a16:creationId xmlns:a16="http://schemas.microsoft.com/office/drawing/2014/main" id="{1DABFB0C-E78B-68CB-E402-6E56EEB3361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23" name="Đường nối Thẳng 5609">
                    <a:extLst>
                      <a:ext uri="{FF2B5EF4-FFF2-40B4-BE49-F238E27FC236}">
                        <a16:creationId xmlns:a16="http://schemas.microsoft.com/office/drawing/2014/main" id="{76D8D04A-F7D3-F3A8-A366-AC6D00C880D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4" name="Đường nối Thẳng 5610">
                    <a:extLst>
                      <a:ext uri="{FF2B5EF4-FFF2-40B4-BE49-F238E27FC236}">
                        <a16:creationId xmlns:a16="http://schemas.microsoft.com/office/drawing/2014/main" id="{B7EA9A61-3330-C665-0092-8553C8F11F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5" name="Đường nối Thẳng 5611">
                    <a:extLst>
                      <a:ext uri="{FF2B5EF4-FFF2-40B4-BE49-F238E27FC236}">
                        <a16:creationId xmlns:a16="http://schemas.microsoft.com/office/drawing/2014/main" id="{E9CCBF0C-2952-EEBE-9270-6AE2BDC3DD1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2" name="Nhóm 5598">
                  <a:extLst>
                    <a:ext uri="{FF2B5EF4-FFF2-40B4-BE49-F238E27FC236}">
                      <a16:creationId xmlns:a16="http://schemas.microsoft.com/office/drawing/2014/main" id="{827E9D1D-3393-56FC-157D-04024429D353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618" name="Khối vuông 5604">
                    <a:extLst>
                      <a:ext uri="{FF2B5EF4-FFF2-40B4-BE49-F238E27FC236}">
                        <a16:creationId xmlns:a16="http://schemas.microsoft.com/office/drawing/2014/main" id="{014282CA-6B79-F620-7060-B7DCA9CAE490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19" name="Đường nối Thẳng 5605">
                    <a:extLst>
                      <a:ext uri="{FF2B5EF4-FFF2-40B4-BE49-F238E27FC236}">
                        <a16:creationId xmlns:a16="http://schemas.microsoft.com/office/drawing/2014/main" id="{64416113-90DE-040C-6DFC-D06C089B542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0" name="Đường nối Thẳng 5606">
                    <a:extLst>
                      <a:ext uri="{FF2B5EF4-FFF2-40B4-BE49-F238E27FC236}">
                        <a16:creationId xmlns:a16="http://schemas.microsoft.com/office/drawing/2014/main" id="{55DF35D7-D004-2A81-57B9-B36802B658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1" name="Đường nối Thẳng 5607">
                    <a:extLst>
                      <a:ext uri="{FF2B5EF4-FFF2-40B4-BE49-F238E27FC236}">
                        <a16:creationId xmlns:a16="http://schemas.microsoft.com/office/drawing/2014/main" id="{E0C85D61-9114-1E1D-B1D9-CD3FAD89AAB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3" name="Nhóm 5599">
                  <a:extLst>
                    <a:ext uri="{FF2B5EF4-FFF2-40B4-BE49-F238E27FC236}">
                      <a16:creationId xmlns:a16="http://schemas.microsoft.com/office/drawing/2014/main" id="{E2267F26-945D-15F9-A6DF-BE9F7F6D7A23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614" name="Khối vuông 5600">
                    <a:extLst>
                      <a:ext uri="{FF2B5EF4-FFF2-40B4-BE49-F238E27FC236}">
                        <a16:creationId xmlns:a16="http://schemas.microsoft.com/office/drawing/2014/main" id="{8D7A0947-C4B1-3040-0B2D-EDF492CAED01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15" name="Đường nối Thẳng 5601">
                    <a:extLst>
                      <a:ext uri="{FF2B5EF4-FFF2-40B4-BE49-F238E27FC236}">
                        <a16:creationId xmlns:a16="http://schemas.microsoft.com/office/drawing/2014/main" id="{EAE3D1D3-6107-2E90-FCD5-13C9345DD09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6" name="Đường nối Thẳng 5602">
                    <a:extLst>
                      <a:ext uri="{FF2B5EF4-FFF2-40B4-BE49-F238E27FC236}">
                        <a16:creationId xmlns:a16="http://schemas.microsoft.com/office/drawing/2014/main" id="{3D9056BB-4F32-2248-21F6-6699DF8D88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7" name="Đường nối Thẳng 5603">
                    <a:extLst>
                      <a:ext uri="{FF2B5EF4-FFF2-40B4-BE49-F238E27FC236}">
                        <a16:creationId xmlns:a16="http://schemas.microsoft.com/office/drawing/2014/main" id="{8102DB64-B898-2702-A488-FB99CC24D4B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40" name="Nhóm 5589">
                <a:extLst>
                  <a:ext uri="{FF2B5EF4-FFF2-40B4-BE49-F238E27FC236}">
                    <a16:creationId xmlns:a16="http://schemas.microsoft.com/office/drawing/2014/main" id="{018A5A2F-8D33-4424-3921-2AC58B979702}"/>
                  </a:ext>
                </a:extLst>
              </p:cNvPr>
              <p:cNvGrpSpPr/>
              <p:nvPr/>
            </p:nvGrpSpPr>
            <p:grpSpPr>
              <a:xfrm>
                <a:off x="5615520" y="6115506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1541" name="Nhóm 5590">
                  <a:extLst>
                    <a:ext uri="{FF2B5EF4-FFF2-40B4-BE49-F238E27FC236}">
                      <a16:creationId xmlns:a16="http://schemas.microsoft.com/office/drawing/2014/main" id="{B9FADD33-6B71-C9E7-B5F5-77463184EE0D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587" name="Khối vuông 5636">
                    <a:extLst>
                      <a:ext uri="{FF2B5EF4-FFF2-40B4-BE49-F238E27FC236}">
                        <a16:creationId xmlns:a16="http://schemas.microsoft.com/office/drawing/2014/main" id="{59EDABB9-85F9-5CB4-486D-AF068B26A87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88" name="Đường nối Thẳng 5637">
                    <a:extLst>
                      <a:ext uri="{FF2B5EF4-FFF2-40B4-BE49-F238E27FC236}">
                        <a16:creationId xmlns:a16="http://schemas.microsoft.com/office/drawing/2014/main" id="{940C56B8-BEC8-3591-1C30-E5C2F810704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9" name="Đường nối Thẳng 5638">
                    <a:extLst>
                      <a:ext uri="{FF2B5EF4-FFF2-40B4-BE49-F238E27FC236}">
                        <a16:creationId xmlns:a16="http://schemas.microsoft.com/office/drawing/2014/main" id="{2D395D48-3F63-C782-4844-B9C8089E72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0" name="Đường nối Thẳng 5639">
                    <a:extLst>
                      <a:ext uri="{FF2B5EF4-FFF2-40B4-BE49-F238E27FC236}">
                        <a16:creationId xmlns:a16="http://schemas.microsoft.com/office/drawing/2014/main" id="{CBF52C54-472A-4279-E430-00D29A0F1A8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2" name="Nhóm 5591">
                  <a:extLst>
                    <a:ext uri="{FF2B5EF4-FFF2-40B4-BE49-F238E27FC236}">
                      <a16:creationId xmlns:a16="http://schemas.microsoft.com/office/drawing/2014/main" id="{B29F4B7D-2FBA-EEBB-CC98-D8E3E3FED981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583" name="Khối vuông 5632">
                    <a:extLst>
                      <a:ext uri="{FF2B5EF4-FFF2-40B4-BE49-F238E27FC236}">
                        <a16:creationId xmlns:a16="http://schemas.microsoft.com/office/drawing/2014/main" id="{3876F430-E435-3E3E-E32D-D05EE7403AD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84" name="Đường nối Thẳng 5633">
                    <a:extLst>
                      <a:ext uri="{FF2B5EF4-FFF2-40B4-BE49-F238E27FC236}">
                        <a16:creationId xmlns:a16="http://schemas.microsoft.com/office/drawing/2014/main" id="{CD232AD0-546C-EF1C-17B0-5C07C138B99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5" name="Đường nối Thẳng 5634">
                    <a:extLst>
                      <a:ext uri="{FF2B5EF4-FFF2-40B4-BE49-F238E27FC236}">
                        <a16:creationId xmlns:a16="http://schemas.microsoft.com/office/drawing/2014/main" id="{4BEABA1B-FF1A-15AF-9387-CC37696C04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6" name="Đường nối Thẳng 5635">
                    <a:extLst>
                      <a:ext uri="{FF2B5EF4-FFF2-40B4-BE49-F238E27FC236}">
                        <a16:creationId xmlns:a16="http://schemas.microsoft.com/office/drawing/2014/main" id="{DB25728F-DEEE-4998-1EB8-CF8C9A576CE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3" name="Nhóm 5592">
                  <a:extLst>
                    <a:ext uri="{FF2B5EF4-FFF2-40B4-BE49-F238E27FC236}">
                      <a16:creationId xmlns:a16="http://schemas.microsoft.com/office/drawing/2014/main" id="{3123E199-7FC4-D7B1-2DFD-A554EB6A236B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579" name="Khối vuông 5628">
                    <a:extLst>
                      <a:ext uri="{FF2B5EF4-FFF2-40B4-BE49-F238E27FC236}">
                        <a16:creationId xmlns:a16="http://schemas.microsoft.com/office/drawing/2014/main" id="{3E215DEE-FDA4-02C4-D42C-0973444C302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80" name="Đường nối Thẳng 5629">
                    <a:extLst>
                      <a:ext uri="{FF2B5EF4-FFF2-40B4-BE49-F238E27FC236}">
                        <a16:creationId xmlns:a16="http://schemas.microsoft.com/office/drawing/2014/main" id="{B1A0ECD6-6DE4-04A2-5775-6F58810D610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1" name="Đường nối Thẳng 5630">
                    <a:extLst>
                      <a:ext uri="{FF2B5EF4-FFF2-40B4-BE49-F238E27FC236}">
                        <a16:creationId xmlns:a16="http://schemas.microsoft.com/office/drawing/2014/main" id="{B8BB6C01-1E81-2DF2-545D-1B3EDF5273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2" name="Đường nối Thẳng 5631">
                    <a:extLst>
                      <a:ext uri="{FF2B5EF4-FFF2-40B4-BE49-F238E27FC236}">
                        <a16:creationId xmlns:a16="http://schemas.microsoft.com/office/drawing/2014/main" id="{D98318E6-B1BE-77DF-7BDB-2A40182A95E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4" name="Nhóm 5593">
                  <a:extLst>
                    <a:ext uri="{FF2B5EF4-FFF2-40B4-BE49-F238E27FC236}">
                      <a16:creationId xmlns:a16="http://schemas.microsoft.com/office/drawing/2014/main" id="{ECCF5E87-78AA-6B0B-6CDB-77D998D101E2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575" name="Khối vuông 5624">
                    <a:extLst>
                      <a:ext uri="{FF2B5EF4-FFF2-40B4-BE49-F238E27FC236}">
                        <a16:creationId xmlns:a16="http://schemas.microsoft.com/office/drawing/2014/main" id="{3ECE9A17-8CD4-5CEE-E779-E7B48233C158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76" name="Đường nối Thẳng 5625">
                    <a:extLst>
                      <a:ext uri="{FF2B5EF4-FFF2-40B4-BE49-F238E27FC236}">
                        <a16:creationId xmlns:a16="http://schemas.microsoft.com/office/drawing/2014/main" id="{EF96C42A-1249-711B-507D-4DB133CED70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7" name="Đường nối Thẳng 5626">
                    <a:extLst>
                      <a:ext uri="{FF2B5EF4-FFF2-40B4-BE49-F238E27FC236}">
                        <a16:creationId xmlns:a16="http://schemas.microsoft.com/office/drawing/2014/main" id="{ADF829A7-5593-4BCD-D55F-552D9D3B65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8" name="Đường nối Thẳng 5627">
                    <a:extLst>
                      <a:ext uri="{FF2B5EF4-FFF2-40B4-BE49-F238E27FC236}">
                        <a16:creationId xmlns:a16="http://schemas.microsoft.com/office/drawing/2014/main" id="{767C81E2-DAA7-1B7B-68E4-FAF935659D1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5" name="Nhóm 5594">
                  <a:extLst>
                    <a:ext uri="{FF2B5EF4-FFF2-40B4-BE49-F238E27FC236}">
                      <a16:creationId xmlns:a16="http://schemas.microsoft.com/office/drawing/2014/main" id="{F4E290FE-BF67-CB82-B590-8263E31CC0B6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571" name="Khối vuông 5620">
                    <a:extLst>
                      <a:ext uri="{FF2B5EF4-FFF2-40B4-BE49-F238E27FC236}">
                        <a16:creationId xmlns:a16="http://schemas.microsoft.com/office/drawing/2014/main" id="{852B13EC-7012-0CF8-C566-BF168BE71A2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72" name="Đường nối Thẳng 5621">
                    <a:extLst>
                      <a:ext uri="{FF2B5EF4-FFF2-40B4-BE49-F238E27FC236}">
                        <a16:creationId xmlns:a16="http://schemas.microsoft.com/office/drawing/2014/main" id="{63FE025E-A074-074C-2862-05A13B0FCF7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3" name="Đường nối Thẳng 5622">
                    <a:extLst>
                      <a:ext uri="{FF2B5EF4-FFF2-40B4-BE49-F238E27FC236}">
                        <a16:creationId xmlns:a16="http://schemas.microsoft.com/office/drawing/2014/main" id="{F5153762-AC5A-B0D0-017D-4D3AF6CEA9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4" name="Đường nối Thẳng 5623">
                    <a:extLst>
                      <a:ext uri="{FF2B5EF4-FFF2-40B4-BE49-F238E27FC236}">
                        <a16:creationId xmlns:a16="http://schemas.microsoft.com/office/drawing/2014/main" id="{57042E36-CC43-3F7D-94BE-2F3884749D0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6" name="Nhóm 5595">
                  <a:extLst>
                    <a:ext uri="{FF2B5EF4-FFF2-40B4-BE49-F238E27FC236}">
                      <a16:creationId xmlns:a16="http://schemas.microsoft.com/office/drawing/2014/main" id="{1ED048E4-AC65-ADB3-6C2C-CC4C37D764F0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567" name="Khối vuông 5616">
                    <a:extLst>
                      <a:ext uri="{FF2B5EF4-FFF2-40B4-BE49-F238E27FC236}">
                        <a16:creationId xmlns:a16="http://schemas.microsoft.com/office/drawing/2014/main" id="{5FA05B09-E943-11CF-0F9E-190DAF1861E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68" name="Đường nối Thẳng 5617">
                    <a:extLst>
                      <a:ext uri="{FF2B5EF4-FFF2-40B4-BE49-F238E27FC236}">
                        <a16:creationId xmlns:a16="http://schemas.microsoft.com/office/drawing/2014/main" id="{8F18EC75-D212-5350-EA48-B0FE13F7AB1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9" name="Đường nối Thẳng 5618">
                    <a:extLst>
                      <a:ext uri="{FF2B5EF4-FFF2-40B4-BE49-F238E27FC236}">
                        <a16:creationId xmlns:a16="http://schemas.microsoft.com/office/drawing/2014/main" id="{B958BF23-0811-24DE-79DD-E67316AC46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0" name="Đường nối Thẳng 5619">
                    <a:extLst>
                      <a:ext uri="{FF2B5EF4-FFF2-40B4-BE49-F238E27FC236}">
                        <a16:creationId xmlns:a16="http://schemas.microsoft.com/office/drawing/2014/main" id="{2BFB00DA-2183-F3F6-686C-0A79B43B5DE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7" name="Nhóm 5596">
                  <a:extLst>
                    <a:ext uri="{FF2B5EF4-FFF2-40B4-BE49-F238E27FC236}">
                      <a16:creationId xmlns:a16="http://schemas.microsoft.com/office/drawing/2014/main" id="{CC1BF133-A1A4-CC89-73DC-8D03CD0D6A39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563" name="Khối vuông 5612">
                    <a:extLst>
                      <a:ext uri="{FF2B5EF4-FFF2-40B4-BE49-F238E27FC236}">
                        <a16:creationId xmlns:a16="http://schemas.microsoft.com/office/drawing/2014/main" id="{3C191001-7B30-9372-E7C0-61646EA3DEC1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64" name="Đường nối Thẳng 5613">
                    <a:extLst>
                      <a:ext uri="{FF2B5EF4-FFF2-40B4-BE49-F238E27FC236}">
                        <a16:creationId xmlns:a16="http://schemas.microsoft.com/office/drawing/2014/main" id="{67EC2167-8164-5279-19E7-A044CA7709A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5" name="Đường nối Thẳng 5614">
                    <a:extLst>
                      <a:ext uri="{FF2B5EF4-FFF2-40B4-BE49-F238E27FC236}">
                        <a16:creationId xmlns:a16="http://schemas.microsoft.com/office/drawing/2014/main" id="{EB85D180-E8D4-2107-EAC5-2D568DE83B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6" name="Đường nối Thẳng 5615">
                    <a:extLst>
                      <a:ext uri="{FF2B5EF4-FFF2-40B4-BE49-F238E27FC236}">
                        <a16:creationId xmlns:a16="http://schemas.microsoft.com/office/drawing/2014/main" id="{1BA8C8D2-1CDF-F3E9-4ABD-DD6EDB71C9A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8" name="Nhóm 5597">
                  <a:extLst>
                    <a:ext uri="{FF2B5EF4-FFF2-40B4-BE49-F238E27FC236}">
                      <a16:creationId xmlns:a16="http://schemas.microsoft.com/office/drawing/2014/main" id="{EB987972-16C3-B4CC-2560-898F08D646AE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559" name="Khối vuông 5608">
                    <a:extLst>
                      <a:ext uri="{FF2B5EF4-FFF2-40B4-BE49-F238E27FC236}">
                        <a16:creationId xmlns:a16="http://schemas.microsoft.com/office/drawing/2014/main" id="{B8C4A5FA-2DA3-88CD-DF04-1338E21ED43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60" name="Đường nối Thẳng 5609">
                    <a:extLst>
                      <a:ext uri="{FF2B5EF4-FFF2-40B4-BE49-F238E27FC236}">
                        <a16:creationId xmlns:a16="http://schemas.microsoft.com/office/drawing/2014/main" id="{D87F04D3-0708-B730-FC4A-DF864CBFCC8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1" name="Đường nối Thẳng 5610">
                    <a:extLst>
                      <a:ext uri="{FF2B5EF4-FFF2-40B4-BE49-F238E27FC236}">
                        <a16:creationId xmlns:a16="http://schemas.microsoft.com/office/drawing/2014/main" id="{C9A40571-14C8-7450-4104-B8992CF03F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2" name="Đường nối Thẳng 5611">
                    <a:extLst>
                      <a:ext uri="{FF2B5EF4-FFF2-40B4-BE49-F238E27FC236}">
                        <a16:creationId xmlns:a16="http://schemas.microsoft.com/office/drawing/2014/main" id="{D6556C7B-3E58-34A9-8A81-289BDF0379A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9" name="Nhóm 5598">
                  <a:extLst>
                    <a:ext uri="{FF2B5EF4-FFF2-40B4-BE49-F238E27FC236}">
                      <a16:creationId xmlns:a16="http://schemas.microsoft.com/office/drawing/2014/main" id="{05C6555A-F8A1-32D6-4392-45C1AE35B0D5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555" name="Khối vuông 5604">
                    <a:extLst>
                      <a:ext uri="{FF2B5EF4-FFF2-40B4-BE49-F238E27FC236}">
                        <a16:creationId xmlns:a16="http://schemas.microsoft.com/office/drawing/2014/main" id="{846D8712-E54F-C131-BC81-4BC82470A92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56" name="Đường nối Thẳng 5605">
                    <a:extLst>
                      <a:ext uri="{FF2B5EF4-FFF2-40B4-BE49-F238E27FC236}">
                        <a16:creationId xmlns:a16="http://schemas.microsoft.com/office/drawing/2014/main" id="{96FDDF41-E3AA-C35A-0475-5F1C91F781A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7" name="Đường nối Thẳng 5606">
                    <a:extLst>
                      <a:ext uri="{FF2B5EF4-FFF2-40B4-BE49-F238E27FC236}">
                        <a16:creationId xmlns:a16="http://schemas.microsoft.com/office/drawing/2014/main" id="{8BDBAB69-E92B-E12C-8CC3-E2017C23F7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8" name="Đường nối Thẳng 5607">
                    <a:extLst>
                      <a:ext uri="{FF2B5EF4-FFF2-40B4-BE49-F238E27FC236}">
                        <a16:creationId xmlns:a16="http://schemas.microsoft.com/office/drawing/2014/main" id="{ED2F707B-5AED-20FF-AF63-B779145081B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0" name="Nhóm 5599">
                  <a:extLst>
                    <a:ext uri="{FF2B5EF4-FFF2-40B4-BE49-F238E27FC236}">
                      <a16:creationId xmlns:a16="http://schemas.microsoft.com/office/drawing/2014/main" id="{D6F475B8-7702-8C37-AAB8-4A8B68D47341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551" name="Khối vuông 5600">
                    <a:extLst>
                      <a:ext uri="{FF2B5EF4-FFF2-40B4-BE49-F238E27FC236}">
                        <a16:creationId xmlns:a16="http://schemas.microsoft.com/office/drawing/2014/main" id="{4ECCBC78-9341-7036-6009-DA1E56B95BD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552" name="Đường nối Thẳng 5601">
                    <a:extLst>
                      <a:ext uri="{FF2B5EF4-FFF2-40B4-BE49-F238E27FC236}">
                        <a16:creationId xmlns:a16="http://schemas.microsoft.com/office/drawing/2014/main" id="{7EAD8C4F-7B30-AB0A-80E5-AEE88702BD7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3" name="Đường nối Thẳng 5602">
                    <a:extLst>
                      <a:ext uri="{FF2B5EF4-FFF2-40B4-BE49-F238E27FC236}">
                        <a16:creationId xmlns:a16="http://schemas.microsoft.com/office/drawing/2014/main" id="{FFE53FF1-9D04-4304-D95A-0C390821A4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4" name="Đường nối Thẳng 5603">
                    <a:extLst>
                      <a:ext uri="{FF2B5EF4-FFF2-40B4-BE49-F238E27FC236}">
                        <a16:creationId xmlns:a16="http://schemas.microsoft.com/office/drawing/2014/main" id="{92F1D2F5-2B73-1925-D15B-209F3B917A6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08" name="Group 1807">
              <a:extLst>
                <a:ext uri="{FF2B5EF4-FFF2-40B4-BE49-F238E27FC236}">
                  <a16:creationId xmlns:a16="http://schemas.microsoft.com/office/drawing/2014/main" id="{AF027306-03F8-A812-902F-4844A8478877}"/>
                </a:ext>
              </a:extLst>
            </p:cNvPr>
            <p:cNvGrpSpPr/>
            <p:nvPr/>
          </p:nvGrpSpPr>
          <p:grpSpPr>
            <a:xfrm>
              <a:off x="5282092" y="6149550"/>
              <a:ext cx="2716654" cy="603256"/>
              <a:chOff x="5615520" y="5797531"/>
              <a:chExt cx="2716654" cy="603256"/>
            </a:xfrm>
          </p:grpSpPr>
          <p:grpSp>
            <p:nvGrpSpPr>
              <p:cNvPr id="1809" name="Nhóm 5589">
                <a:extLst>
                  <a:ext uri="{FF2B5EF4-FFF2-40B4-BE49-F238E27FC236}">
                    <a16:creationId xmlns:a16="http://schemas.microsoft.com/office/drawing/2014/main" id="{8F202087-89E0-DB3D-FF0E-A53C4D68D573}"/>
                  </a:ext>
                </a:extLst>
              </p:cNvPr>
              <p:cNvGrpSpPr/>
              <p:nvPr/>
            </p:nvGrpSpPr>
            <p:grpSpPr>
              <a:xfrm>
                <a:off x="5910268" y="5797531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2014" name="Nhóm 5590">
                  <a:extLst>
                    <a:ext uri="{FF2B5EF4-FFF2-40B4-BE49-F238E27FC236}">
                      <a16:creationId xmlns:a16="http://schemas.microsoft.com/office/drawing/2014/main" id="{53F8228E-3E14-1EF4-A487-53F4ECF10DC3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060" name="Khối vuông 5636">
                    <a:extLst>
                      <a:ext uri="{FF2B5EF4-FFF2-40B4-BE49-F238E27FC236}">
                        <a16:creationId xmlns:a16="http://schemas.microsoft.com/office/drawing/2014/main" id="{7FE252FE-5B52-D5C1-404D-1F14A3F3FC2C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61" name="Đường nối Thẳng 5637">
                    <a:extLst>
                      <a:ext uri="{FF2B5EF4-FFF2-40B4-BE49-F238E27FC236}">
                        <a16:creationId xmlns:a16="http://schemas.microsoft.com/office/drawing/2014/main" id="{B2BF82EB-7107-4D76-42C4-2E8EB2C24D0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2" name="Đường nối Thẳng 5638">
                    <a:extLst>
                      <a:ext uri="{FF2B5EF4-FFF2-40B4-BE49-F238E27FC236}">
                        <a16:creationId xmlns:a16="http://schemas.microsoft.com/office/drawing/2014/main" id="{B01A4B25-7FF6-E677-F6A6-53404A2F4B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3" name="Đường nối Thẳng 5639">
                    <a:extLst>
                      <a:ext uri="{FF2B5EF4-FFF2-40B4-BE49-F238E27FC236}">
                        <a16:creationId xmlns:a16="http://schemas.microsoft.com/office/drawing/2014/main" id="{D0D5D7A8-1441-00C9-FD01-2C7793989D4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15" name="Nhóm 5591">
                  <a:extLst>
                    <a:ext uri="{FF2B5EF4-FFF2-40B4-BE49-F238E27FC236}">
                      <a16:creationId xmlns:a16="http://schemas.microsoft.com/office/drawing/2014/main" id="{084556A3-BE7D-B8E9-7AC0-FBE2CED540E5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056" name="Khối vuông 5632">
                    <a:extLst>
                      <a:ext uri="{FF2B5EF4-FFF2-40B4-BE49-F238E27FC236}">
                        <a16:creationId xmlns:a16="http://schemas.microsoft.com/office/drawing/2014/main" id="{8A15266B-914C-5575-6669-D18D086FD2D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57" name="Đường nối Thẳng 5633">
                    <a:extLst>
                      <a:ext uri="{FF2B5EF4-FFF2-40B4-BE49-F238E27FC236}">
                        <a16:creationId xmlns:a16="http://schemas.microsoft.com/office/drawing/2014/main" id="{C2C8F2C0-36E3-36DB-BB92-67671E7742C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8" name="Đường nối Thẳng 5634">
                    <a:extLst>
                      <a:ext uri="{FF2B5EF4-FFF2-40B4-BE49-F238E27FC236}">
                        <a16:creationId xmlns:a16="http://schemas.microsoft.com/office/drawing/2014/main" id="{4327F369-ACD3-55C7-072E-C18D41F6C0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9" name="Đường nối Thẳng 5635">
                    <a:extLst>
                      <a:ext uri="{FF2B5EF4-FFF2-40B4-BE49-F238E27FC236}">
                        <a16:creationId xmlns:a16="http://schemas.microsoft.com/office/drawing/2014/main" id="{E7A998BE-1920-E5EB-4E55-457A447AA1C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16" name="Nhóm 5592">
                  <a:extLst>
                    <a:ext uri="{FF2B5EF4-FFF2-40B4-BE49-F238E27FC236}">
                      <a16:creationId xmlns:a16="http://schemas.microsoft.com/office/drawing/2014/main" id="{0112A490-1D5F-696B-F59F-0D9B01752258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052" name="Khối vuông 5628">
                    <a:extLst>
                      <a:ext uri="{FF2B5EF4-FFF2-40B4-BE49-F238E27FC236}">
                        <a16:creationId xmlns:a16="http://schemas.microsoft.com/office/drawing/2014/main" id="{249F3FCF-7237-0371-C977-84BB92982E0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53" name="Đường nối Thẳng 5629">
                    <a:extLst>
                      <a:ext uri="{FF2B5EF4-FFF2-40B4-BE49-F238E27FC236}">
                        <a16:creationId xmlns:a16="http://schemas.microsoft.com/office/drawing/2014/main" id="{2471EA88-E855-3443-39E4-3504ACDAF7A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4" name="Đường nối Thẳng 5630">
                    <a:extLst>
                      <a:ext uri="{FF2B5EF4-FFF2-40B4-BE49-F238E27FC236}">
                        <a16:creationId xmlns:a16="http://schemas.microsoft.com/office/drawing/2014/main" id="{0F2FD7E2-A453-FD2B-DED8-05029B8861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5" name="Đường nối Thẳng 5631">
                    <a:extLst>
                      <a:ext uri="{FF2B5EF4-FFF2-40B4-BE49-F238E27FC236}">
                        <a16:creationId xmlns:a16="http://schemas.microsoft.com/office/drawing/2014/main" id="{E2E8862D-6E67-3E9C-E7E9-46522E0FEBC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17" name="Nhóm 5593">
                  <a:extLst>
                    <a:ext uri="{FF2B5EF4-FFF2-40B4-BE49-F238E27FC236}">
                      <a16:creationId xmlns:a16="http://schemas.microsoft.com/office/drawing/2014/main" id="{A5547EA2-A421-9BB7-69C5-3B9F8F1E0F27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048" name="Khối vuông 5624">
                    <a:extLst>
                      <a:ext uri="{FF2B5EF4-FFF2-40B4-BE49-F238E27FC236}">
                        <a16:creationId xmlns:a16="http://schemas.microsoft.com/office/drawing/2014/main" id="{DCF9BF89-8B5D-AE27-644E-57E9A424CA2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49" name="Đường nối Thẳng 5625">
                    <a:extLst>
                      <a:ext uri="{FF2B5EF4-FFF2-40B4-BE49-F238E27FC236}">
                        <a16:creationId xmlns:a16="http://schemas.microsoft.com/office/drawing/2014/main" id="{EDF1E9B5-B00C-A91C-FA94-4A4DC5F2AFB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0" name="Đường nối Thẳng 5626">
                    <a:extLst>
                      <a:ext uri="{FF2B5EF4-FFF2-40B4-BE49-F238E27FC236}">
                        <a16:creationId xmlns:a16="http://schemas.microsoft.com/office/drawing/2014/main" id="{ECDFB37E-F189-EFF1-6141-D6CFFB7C35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1" name="Đường nối Thẳng 5627">
                    <a:extLst>
                      <a:ext uri="{FF2B5EF4-FFF2-40B4-BE49-F238E27FC236}">
                        <a16:creationId xmlns:a16="http://schemas.microsoft.com/office/drawing/2014/main" id="{02D99AFD-C9A2-E218-7CFB-D7930BF6564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18" name="Nhóm 5594">
                  <a:extLst>
                    <a:ext uri="{FF2B5EF4-FFF2-40B4-BE49-F238E27FC236}">
                      <a16:creationId xmlns:a16="http://schemas.microsoft.com/office/drawing/2014/main" id="{64710865-265C-BF5A-1A0C-D5D0125820A0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044" name="Khối vuông 5620">
                    <a:extLst>
                      <a:ext uri="{FF2B5EF4-FFF2-40B4-BE49-F238E27FC236}">
                        <a16:creationId xmlns:a16="http://schemas.microsoft.com/office/drawing/2014/main" id="{D3671EA9-34D6-9361-D0C1-73C6974BA7F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45" name="Đường nối Thẳng 5621">
                    <a:extLst>
                      <a:ext uri="{FF2B5EF4-FFF2-40B4-BE49-F238E27FC236}">
                        <a16:creationId xmlns:a16="http://schemas.microsoft.com/office/drawing/2014/main" id="{780A62D3-9A19-1863-0FFB-B9706443D51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6" name="Đường nối Thẳng 5622">
                    <a:extLst>
                      <a:ext uri="{FF2B5EF4-FFF2-40B4-BE49-F238E27FC236}">
                        <a16:creationId xmlns:a16="http://schemas.microsoft.com/office/drawing/2014/main" id="{D67D327E-A2AB-F139-EF99-7EE1840467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7" name="Đường nối Thẳng 5623">
                    <a:extLst>
                      <a:ext uri="{FF2B5EF4-FFF2-40B4-BE49-F238E27FC236}">
                        <a16:creationId xmlns:a16="http://schemas.microsoft.com/office/drawing/2014/main" id="{AAAE74E2-0786-3DC3-3AAA-270C4B822FE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19" name="Nhóm 5595">
                  <a:extLst>
                    <a:ext uri="{FF2B5EF4-FFF2-40B4-BE49-F238E27FC236}">
                      <a16:creationId xmlns:a16="http://schemas.microsoft.com/office/drawing/2014/main" id="{D66B65A5-C751-9B78-D9CF-72ED8F62B750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040" name="Khối vuông 5616">
                    <a:extLst>
                      <a:ext uri="{FF2B5EF4-FFF2-40B4-BE49-F238E27FC236}">
                        <a16:creationId xmlns:a16="http://schemas.microsoft.com/office/drawing/2014/main" id="{B8D97618-B641-8BE5-55B7-5E9E2E7BA09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41" name="Đường nối Thẳng 5617">
                    <a:extLst>
                      <a:ext uri="{FF2B5EF4-FFF2-40B4-BE49-F238E27FC236}">
                        <a16:creationId xmlns:a16="http://schemas.microsoft.com/office/drawing/2014/main" id="{BF526355-1239-C126-1E25-671836E1390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2" name="Đường nối Thẳng 5618">
                    <a:extLst>
                      <a:ext uri="{FF2B5EF4-FFF2-40B4-BE49-F238E27FC236}">
                        <a16:creationId xmlns:a16="http://schemas.microsoft.com/office/drawing/2014/main" id="{ADD3FF76-DA20-0033-FB3F-01591EEF3D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3" name="Đường nối Thẳng 5619">
                    <a:extLst>
                      <a:ext uri="{FF2B5EF4-FFF2-40B4-BE49-F238E27FC236}">
                        <a16:creationId xmlns:a16="http://schemas.microsoft.com/office/drawing/2014/main" id="{1979F49C-8596-6AFA-9013-42403A524A8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20" name="Nhóm 5596">
                  <a:extLst>
                    <a:ext uri="{FF2B5EF4-FFF2-40B4-BE49-F238E27FC236}">
                      <a16:creationId xmlns:a16="http://schemas.microsoft.com/office/drawing/2014/main" id="{B43511CF-6B01-B775-171D-241A8629FDB7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036" name="Khối vuông 5612">
                    <a:extLst>
                      <a:ext uri="{FF2B5EF4-FFF2-40B4-BE49-F238E27FC236}">
                        <a16:creationId xmlns:a16="http://schemas.microsoft.com/office/drawing/2014/main" id="{F4842B6B-E50C-A888-9705-96C8EC770F0E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37" name="Đường nối Thẳng 5613">
                    <a:extLst>
                      <a:ext uri="{FF2B5EF4-FFF2-40B4-BE49-F238E27FC236}">
                        <a16:creationId xmlns:a16="http://schemas.microsoft.com/office/drawing/2014/main" id="{3A425945-9CDB-326C-D3CE-F03D04C2B94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8" name="Đường nối Thẳng 5614">
                    <a:extLst>
                      <a:ext uri="{FF2B5EF4-FFF2-40B4-BE49-F238E27FC236}">
                        <a16:creationId xmlns:a16="http://schemas.microsoft.com/office/drawing/2014/main" id="{44D37748-8E8A-80ED-C9DB-5F1DC48BDA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9" name="Đường nối Thẳng 5615">
                    <a:extLst>
                      <a:ext uri="{FF2B5EF4-FFF2-40B4-BE49-F238E27FC236}">
                        <a16:creationId xmlns:a16="http://schemas.microsoft.com/office/drawing/2014/main" id="{D253A2AD-E2A6-0DD2-18A5-2792C7B9FD5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21" name="Nhóm 5597">
                  <a:extLst>
                    <a:ext uri="{FF2B5EF4-FFF2-40B4-BE49-F238E27FC236}">
                      <a16:creationId xmlns:a16="http://schemas.microsoft.com/office/drawing/2014/main" id="{A51C38F4-EA4D-F8FA-DD26-7588D5812494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032" name="Khối vuông 5608">
                    <a:extLst>
                      <a:ext uri="{FF2B5EF4-FFF2-40B4-BE49-F238E27FC236}">
                        <a16:creationId xmlns:a16="http://schemas.microsoft.com/office/drawing/2014/main" id="{12A21E1F-2B7C-E67D-01BD-E4EEB0CA7C9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33" name="Đường nối Thẳng 5609">
                    <a:extLst>
                      <a:ext uri="{FF2B5EF4-FFF2-40B4-BE49-F238E27FC236}">
                        <a16:creationId xmlns:a16="http://schemas.microsoft.com/office/drawing/2014/main" id="{02D04654-A122-1183-08A7-73C1ECD8FEA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4" name="Đường nối Thẳng 5610">
                    <a:extLst>
                      <a:ext uri="{FF2B5EF4-FFF2-40B4-BE49-F238E27FC236}">
                        <a16:creationId xmlns:a16="http://schemas.microsoft.com/office/drawing/2014/main" id="{E95D0726-56BF-9EBD-A241-6CDFDCBA37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5" name="Đường nối Thẳng 5611">
                    <a:extLst>
                      <a:ext uri="{FF2B5EF4-FFF2-40B4-BE49-F238E27FC236}">
                        <a16:creationId xmlns:a16="http://schemas.microsoft.com/office/drawing/2014/main" id="{FDC3EF0C-BBF6-9D4F-D401-79E2D9E13BD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22" name="Nhóm 5598">
                  <a:extLst>
                    <a:ext uri="{FF2B5EF4-FFF2-40B4-BE49-F238E27FC236}">
                      <a16:creationId xmlns:a16="http://schemas.microsoft.com/office/drawing/2014/main" id="{DBE3CD73-AFD3-5429-3263-2A49D7873F1B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028" name="Khối vuông 5604">
                    <a:extLst>
                      <a:ext uri="{FF2B5EF4-FFF2-40B4-BE49-F238E27FC236}">
                        <a16:creationId xmlns:a16="http://schemas.microsoft.com/office/drawing/2014/main" id="{7F2C9880-3019-E66A-8168-5A47BA6CE76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29" name="Đường nối Thẳng 5605">
                    <a:extLst>
                      <a:ext uri="{FF2B5EF4-FFF2-40B4-BE49-F238E27FC236}">
                        <a16:creationId xmlns:a16="http://schemas.microsoft.com/office/drawing/2014/main" id="{0718789A-206C-648F-B1E0-9A88AAE1A6D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0" name="Đường nối Thẳng 5606">
                    <a:extLst>
                      <a:ext uri="{FF2B5EF4-FFF2-40B4-BE49-F238E27FC236}">
                        <a16:creationId xmlns:a16="http://schemas.microsoft.com/office/drawing/2014/main" id="{3B59FA0D-DB85-1EC3-D809-86807C28F0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1" name="Đường nối Thẳng 5607">
                    <a:extLst>
                      <a:ext uri="{FF2B5EF4-FFF2-40B4-BE49-F238E27FC236}">
                        <a16:creationId xmlns:a16="http://schemas.microsoft.com/office/drawing/2014/main" id="{58643C6C-5AAB-F051-49C6-266377DC635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23" name="Nhóm 5599">
                  <a:extLst>
                    <a:ext uri="{FF2B5EF4-FFF2-40B4-BE49-F238E27FC236}">
                      <a16:creationId xmlns:a16="http://schemas.microsoft.com/office/drawing/2014/main" id="{32CC8442-062F-EC6B-284B-4905E951CB41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024" name="Khối vuông 5600">
                    <a:extLst>
                      <a:ext uri="{FF2B5EF4-FFF2-40B4-BE49-F238E27FC236}">
                        <a16:creationId xmlns:a16="http://schemas.microsoft.com/office/drawing/2014/main" id="{9DB01DB1-16DA-0CD6-3D15-2B7A99D27FB0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25" name="Đường nối Thẳng 5601">
                    <a:extLst>
                      <a:ext uri="{FF2B5EF4-FFF2-40B4-BE49-F238E27FC236}">
                        <a16:creationId xmlns:a16="http://schemas.microsoft.com/office/drawing/2014/main" id="{5622211A-0D58-7100-D725-6285E70F75B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6" name="Đường nối Thẳng 5602">
                    <a:extLst>
                      <a:ext uri="{FF2B5EF4-FFF2-40B4-BE49-F238E27FC236}">
                        <a16:creationId xmlns:a16="http://schemas.microsoft.com/office/drawing/2014/main" id="{EDFFB8C5-56D1-96E3-0A8D-D5F006D647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7" name="Đường nối Thẳng 5603">
                    <a:extLst>
                      <a:ext uri="{FF2B5EF4-FFF2-40B4-BE49-F238E27FC236}">
                        <a16:creationId xmlns:a16="http://schemas.microsoft.com/office/drawing/2014/main" id="{7783A3EC-659A-B858-3AF7-6D520B9C153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10" name="Nhóm 5589">
                <a:extLst>
                  <a:ext uri="{FF2B5EF4-FFF2-40B4-BE49-F238E27FC236}">
                    <a16:creationId xmlns:a16="http://schemas.microsoft.com/office/drawing/2014/main" id="{CD7D465C-6D92-BEF0-43DD-0E7DF31A1C8B}"/>
                  </a:ext>
                </a:extLst>
              </p:cNvPr>
              <p:cNvGrpSpPr/>
              <p:nvPr/>
            </p:nvGrpSpPr>
            <p:grpSpPr>
              <a:xfrm>
                <a:off x="5830294" y="5876875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1964" name="Nhóm 5590">
                  <a:extLst>
                    <a:ext uri="{FF2B5EF4-FFF2-40B4-BE49-F238E27FC236}">
                      <a16:creationId xmlns:a16="http://schemas.microsoft.com/office/drawing/2014/main" id="{20093BE3-82C6-B98E-A9A2-D32AA2F369A1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010" name="Khối vuông 5636">
                    <a:extLst>
                      <a:ext uri="{FF2B5EF4-FFF2-40B4-BE49-F238E27FC236}">
                        <a16:creationId xmlns:a16="http://schemas.microsoft.com/office/drawing/2014/main" id="{0E71F144-B94F-44C1-314F-BF951202F72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11" name="Đường nối Thẳng 5637">
                    <a:extLst>
                      <a:ext uri="{FF2B5EF4-FFF2-40B4-BE49-F238E27FC236}">
                        <a16:creationId xmlns:a16="http://schemas.microsoft.com/office/drawing/2014/main" id="{E1E5F2A2-3DCB-0434-F61B-F12BF49BBFC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2" name="Đường nối Thẳng 5638">
                    <a:extLst>
                      <a:ext uri="{FF2B5EF4-FFF2-40B4-BE49-F238E27FC236}">
                        <a16:creationId xmlns:a16="http://schemas.microsoft.com/office/drawing/2014/main" id="{83B0097C-843F-87BC-6935-E6538C6C10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3" name="Đường nối Thẳng 5639">
                    <a:extLst>
                      <a:ext uri="{FF2B5EF4-FFF2-40B4-BE49-F238E27FC236}">
                        <a16:creationId xmlns:a16="http://schemas.microsoft.com/office/drawing/2014/main" id="{DBC18EA5-C4C8-2755-53F0-32688BD1EB2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65" name="Nhóm 5591">
                  <a:extLst>
                    <a:ext uri="{FF2B5EF4-FFF2-40B4-BE49-F238E27FC236}">
                      <a16:creationId xmlns:a16="http://schemas.microsoft.com/office/drawing/2014/main" id="{FFBB5BB6-5B14-E499-C379-409794476AEF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2006" name="Khối vuông 5632">
                    <a:extLst>
                      <a:ext uri="{FF2B5EF4-FFF2-40B4-BE49-F238E27FC236}">
                        <a16:creationId xmlns:a16="http://schemas.microsoft.com/office/drawing/2014/main" id="{D80A6564-C696-B0AA-EF57-8266FC1809D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07" name="Đường nối Thẳng 5633">
                    <a:extLst>
                      <a:ext uri="{FF2B5EF4-FFF2-40B4-BE49-F238E27FC236}">
                        <a16:creationId xmlns:a16="http://schemas.microsoft.com/office/drawing/2014/main" id="{202BF9A6-FEF5-A6FA-480F-272A87D3ED7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8" name="Đường nối Thẳng 5634">
                    <a:extLst>
                      <a:ext uri="{FF2B5EF4-FFF2-40B4-BE49-F238E27FC236}">
                        <a16:creationId xmlns:a16="http://schemas.microsoft.com/office/drawing/2014/main" id="{C7E46A0B-9E23-ED5C-3C7D-8C0E27D6EB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9" name="Đường nối Thẳng 5635">
                    <a:extLst>
                      <a:ext uri="{FF2B5EF4-FFF2-40B4-BE49-F238E27FC236}">
                        <a16:creationId xmlns:a16="http://schemas.microsoft.com/office/drawing/2014/main" id="{9AFBA2EE-D999-60E8-4D17-3FBD9401E50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66" name="Nhóm 5592">
                  <a:extLst>
                    <a:ext uri="{FF2B5EF4-FFF2-40B4-BE49-F238E27FC236}">
                      <a16:creationId xmlns:a16="http://schemas.microsoft.com/office/drawing/2014/main" id="{196FF1BE-DC2B-D6E9-1851-3E65FBD018B3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2002" name="Khối vuông 5628">
                    <a:extLst>
                      <a:ext uri="{FF2B5EF4-FFF2-40B4-BE49-F238E27FC236}">
                        <a16:creationId xmlns:a16="http://schemas.microsoft.com/office/drawing/2014/main" id="{F47B677B-6B1E-EEFC-5E3E-43559AC9C8A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003" name="Đường nối Thẳng 5629">
                    <a:extLst>
                      <a:ext uri="{FF2B5EF4-FFF2-40B4-BE49-F238E27FC236}">
                        <a16:creationId xmlns:a16="http://schemas.microsoft.com/office/drawing/2014/main" id="{2B4D5DC7-608A-5D2A-4CBE-2E1D6A6CACB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4" name="Đường nối Thẳng 5630">
                    <a:extLst>
                      <a:ext uri="{FF2B5EF4-FFF2-40B4-BE49-F238E27FC236}">
                        <a16:creationId xmlns:a16="http://schemas.microsoft.com/office/drawing/2014/main" id="{2D93F0A9-1D1E-1199-D19B-C6725FEB3F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5" name="Đường nối Thẳng 5631">
                    <a:extLst>
                      <a:ext uri="{FF2B5EF4-FFF2-40B4-BE49-F238E27FC236}">
                        <a16:creationId xmlns:a16="http://schemas.microsoft.com/office/drawing/2014/main" id="{556E8D65-E76A-F625-8D0C-0DE4262AB66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67" name="Nhóm 5593">
                  <a:extLst>
                    <a:ext uri="{FF2B5EF4-FFF2-40B4-BE49-F238E27FC236}">
                      <a16:creationId xmlns:a16="http://schemas.microsoft.com/office/drawing/2014/main" id="{8B1DCCF9-4962-FF86-7079-D15C60B24C2F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998" name="Khối vuông 5624">
                    <a:extLst>
                      <a:ext uri="{FF2B5EF4-FFF2-40B4-BE49-F238E27FC236}">
                        <a16:creationId xmlns:a16="http://schemas.microsoft.com/office/drawing/2014/main" id="{2229C5C3-08B3-C449-EEDE-718B92E83AD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99" name="Đường nối Thẳng 5625">
                    <a:extLst>
                      <a:ext uri="{FF2B5EF4-FFF2-40B4-BE49-F238E27FC236}">
                        <a16:creationId xmlns:a16="http://schemas.microsoft.com/office/drawing/2014/main" id="{63D4585B-92C4-B719-471A-2F7C0963113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0" name="Đường nối Thẳng 5626">
                    <a:extLst>
                      <a:ext uri="{FF2B5EF4-FFF2-40B4-BE49-F238E27FC236}">
                        <a16:creationId xmlns:a16="http://schemas.microsoft.com/office/drawing/2014/main" id="{EFA8E3DE-648D-AC6B-E704-67BC0B805A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1" name="Đường nối Thẳng 5627">
                    <a:extLst>
                      <a:ext uri="{FF2B5EF4-FFF2-40B4-BE49-F238E27FC236}">
                        <a16:creationId xmlns:a16="http://schemas.microsoft.com/office/drawing/2014/main" id="{36893942-236B-3622-4816-51BDBA69E11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68" name="Nhóm 5594">
                  <a:extLst>
                    <a:ext uri="{FF2B5EF4-FFF2-40B4-BE49-F238E27FC236}">
                      <a16:creationId xmlns:a16="http://schemas.microsoft.com/office/drawing/2014/main" id="{7F7DAA34-E806-BEE1-2E10-A4A16C0472EC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994" name="Khối vuông 5620">
                    <a:extLst>
                      <a:ext uri="{FF2B5EF4-FFF2-40B4-BE49-F238E27FC236}">
                        <a16:creationId xmlns:a16="http://schemas.microsoft.com/office/drawing/2014/main" id="{FF1E8A86-2103-98E0-37E7-AA14CABD9CE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95" name="Đường nối Thẳng 5621">
                    <a:extLst>
                      <a:ext uri="{FF2B5EF4-FFF2-40B4-BE49-F238E27FC236}">
                        <a16:creationId xmlns:a16="http://schemas.microsoft.com/office/drawing/2014/main" id="{FAFAB8C4-2D0D-A2FA-49E8-B6F4D022560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6" name="Đường nối Thẳng 5622">
                    <a:extLst>
                      <a:ext uri="{FF2B5EF4-FFF2-40B4-BE49-F238E27FC236}">
                        <a16:creationId xmlns:a16="http://schemas.microsoft.com/office/drawing/2014/main" id="{1B500ED7-AC94-BE50-4318-4150313025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7" name="Đường nối Thẳng 5623">
                    <a:extLst>
                      <a:ext uri="{FF2B5EF4-FFF2-40B4-BE49-F238E27FC236}">
                        <a16:creationId xmlns:a16="http://schemas.microsoft.com/office/drawing/2014/main" id="{8CAB9C7E-E8FF-6D6B-E29E-34253E701A9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69" name="Nhóm 5595">
                  <a:extLst>
                    <a:ext uri="{FF2B5EF4-FFF2-40B4-BE49-F238E27FC236}">
                      <a16:creationId xmlns:a16="http://schemas.microsoft.com/office/drawing/2014/main" id="{322AFDF4-5F61-6BDB-41D4-5A77BF35E02E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990" name="Khối vuông 5616">
                    <a:extLst>
                      <a:ext uri="{FF2B5EF4-FFF2-40B4-BE49-F238E27FC236}">
                        <a16:creationId xmlns:a16="http://schemas.microsoft.com/office/drawing/2014/main" id="{54C55D81-2CFF-EC16-AAEF-EF9C717848F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91" name="Đường nối Thẳng 5617">
                    <a:extLst>
                      <a:ext uri="{FF2B5EF4-FFF2-40B4-BE49-F238E27FC236}">
                        <a16:creationId xmlns:a16="http://schemas.microsoft.com/office/drawing/2014/main" id="{6219A1CA-4C39-50DD-09B0-255490B842D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2" name="Đường nối Thẳng 5618">
                    <a:extLst>
                      <a:ext uri="{FF2B5EF4-FFF2-40B4-BE49-F238E27FC236}">
                        <a16:creationId xmlns:a16="http://schemas.microsoft.com/office/drawing/2014/main" id="{3BB6AFD5-F855-22DC-D415-F80D7D5258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3" name="Đường nối Thẳng 5619">
                    <a:extLst>
                      <a:ext uri="{FF2B5EF4-FFF2-40B4-BE49-F238E27FC236}">
                        <a16:creationId xmlns:a16="http://schemas.microsoft.com/office/drawing/2014/main" id="{3E63F50B-052B-3870-8075-D3D3B5C68B0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70" name="Nhóm 5596">
                  <a:extLst>
                    <a:ext uri="{FF2B5EF4-FFF2-40B4-BE49-F238E27FC236}">
                      <a16:creationId xmlns:a16="http://schemas.microsoft.com/office/drawing/2014/main" id="{DCCA1E3C-15C1-6A8E-2F65-20091D89F271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986" name="Khối vuông 5612">
                    <a:extLst>
                      <a:ext uri="{FF2B5EF4-FFF2-40B4-BE49-F238E27FC236}">
                        <a16:creationId xmlns:a16="http://schemas.microsoft.com/office/drawing/2014/main" id="{C9639337-C580-6394-E34F-4C99478A182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87" name="Đường nối Thẳng 5613">
                    <a:extLst>
                      <a:ext uri="{FF2B5EF4-FFF2-40B4-BE49-F238E27FC236}">
                        <a16:creationId xmlns:a16="http://schemas.microsoft.com/office/drawing/2014/main" id="{7B409584-8A4D-5DC8-2D0D-64E208764CE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8" name="Đường nối Thẳng 5614">
                    <a:extLst>
                      <a:ext uri="{FF2B5EF4-FFF2-40B4-BE49-F238E27FC236}">
                        <a16:creationId xmlns:a16="http://schemas.microsoft.com/office/drawing/2014/main" id="{F4478CDC-4CF1-7F81-87A9-88EF21C62E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9" name="Đường nối Thẳng 5615">
                    <a:extLst>
                      <a:ext uri="{FF2B5EF4-FFF2-40B4-BE49-F238E27FC236}">
                        <a16:creationId xmlns:a16="http://schemas.microsoft.com/office/drawing/2014/main" id="{88C28C6A-7AFB-D223-3A73-8D573FBA6D0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71" name="Nhóm 5597">
                  <a:extLst>
                    <a:ext uri="{FF2B5EF4-FFF2-40B4-BE49-F238E27FC236}">
                      <a16:creationId xmlns:a16="http://schemas.microsoft.com/office/drawing/2014/main" id="{D5854F01-1BF8-EEAB-1E54-CB5E7311AFC1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982" name="Khối vuông 5608">
                    <a:extLst>
                      <a:ext uri="{FF2B5EF4-FFF2-40B4-BE49-F238E27FC236}">
                        <a16:creationId xmlns:a16="http://schemas.microsoft.com/office/drawing/2014/main" id="{2086B24A-BEEE-7E2F-3406-F25C60DF89A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83" name="Đường nối Thẳng 5609">
                    <a:extLst>
                      <a:ext uri="{FF2B5EF4-FFF2-40B4-BE49-F238E27FC236}">
                        <a16:creationId xmlns:a16="http://schemas.microsoft.com/office/drawing/2014/main" id="{D2B2D17A-92DE-1C3E-3A17-3C4AF5A68E1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4" name="Đường nối Thẳng 5610">
                    <a:extLst>
                      <a:ext uri="{FF2B5EF4-FFF2-40B4-BE49-F238E27FC236}">
                        <a16:creationId xmlns:a16="http://schemas.microsoft.com/office/drawing/2014/main" id="{26C85B36-9354-AA71-13E3-126D919450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5" name="Đường nối Thẳng 5611">
                    <a:extLst>
                      <a:ext uri="{FF2B5EF4-FFF2-40B4-BE49-F238E27FC236}">
                        <a16:creationId xmlns:a16="http://schemas.microsoft.com/office/drawing/2014/main" id="{738D0EB8-EC38-7810-B605-69D84451AF3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72" name="Nhóm 5598">
                  <a:extLst>
                    <a:ext uri="{FF2B5EF4-FFF2-40B4-BE49-F238E27FC236}">
                      <a16:creationId xmlns:a16="http://schemas.microsoft.com/office/drawing/2014/main" id="{DAB41AB9-B5B7-F739-E5D1-B83FA52DAB7E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978" name="Khối vuông 5604">
                    <a:extLst>
                      <a:ext uri="{FF2B5EF4-FFF2-40B4-BE49-F238E27FC236}">
                        <a16:creationId xmlns:a16="http://schemas.microsoft.com/office/drawing/2014/main" id="{3B759470-D46E-2ABA-0FBC-17AA85CB922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79" name="Đường nối Thẳng 5605">
                    <a:extLst>
                      <a:ext uri="{FF2B5EF4-FFF2-40B4-BE49-F238E27FC236}">
                        <a16:creationId xmlns:a16="http://schemas.microsoft.com/office/drawing/2014/main" id="{AD86FEB0-E657-78E5-7F50-E908F26257C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0" name="Đường nối Thẳng 5606">
                    <a:extLst>
                      <a:ext uri="{FF2B5EF4-FFF2-40B4-BE49-F238E27FC236}">
                        <a16:creationId xmlns:a16="http://schemas.microsoft.com/office/drawing/2014/main" id="{B9C4D85A-6FE9-C3E1-0D60-79A1FDD777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1" name="Đường nối Thẳng 5607">
                    <a:extLst>
                      <a:ext uri="{FF2B5EF4-FFF2-40B4-BE49-F238E27FC236}">
                        <a16:creationId xmlns:a16="http://schemas.microsoft.com/office/drawing/2014/main" id="{29BA94CF-E364-57E7-35A3-93AFB10C6F7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73" name="Nhóm 5599">
                  <a:extLst>
                    <a:ext uri="{FF2B5EF4-FFF2-40B4-BE49-F238E27FC236}">
                      <a16:creationId xmlns:a16="http://schemas.microsoft.com/office/drawing/2014/main" id="{822DC931-43CB-4BC6-B55F-EA66914A5882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974" name="Khối vuông 5600">
                    <a:extLst>
                      <a:ext uri="{FF2B5EF4-FFF2-40B4-BE49-F238E27FC236}">
                        <a16:creationId xmlns:a16="http://schemas.microsoft.com/office/drawing/2014/main" id="{2FED0BCF-283B-1F85-B848-F1425979E1B0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75" name="Đường nối Thẳng 5601">
                    <a:extLst>
                      <a:ext uri="{FF2B5EF4-FFF2-40B4-BE49-F238E27FC236}">
                        <a16:creationId xmlns:a16="http://schemas.microsoft.com/office/drawing/2014/main" id="{8AB42D5A-5B7F-7436-492C-D1FDD67CA1F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6" name="Đường nối Thẳng 5602">
                    <a:extLst>
                      <a:ext uri="{FF2B5EF4-FFF2-40B4-BE49-F238E27FC236}">
                        <a16:creationId xmlns:a16="http://schemas.microsoft.com/office/drawing/2014/main" id="{528CEA86-4B23-7D31-81A5-E9AB3F8E1C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7" name="Đường nối Thẳng 5603">
                    <a:extLst>
                      <a:ext uri="{FF2B5EF4-FFF2-40B4-BE49-F238E27FC236}">
                        <a16:creationId xmlns:a16="http://schemas.microsoft.com/office/drawing/2014/main" id="{EA152578-1683-7BE7-A8A9-A1FDF74835E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11" name="Nhóm 5589">
                <a:extLst>
                  <a:ext uri="{FF2B5EF4-FFF2-40B4-BE49-F238E27FC236}">
                    <a16:creationId xmlns:a16="http://schemas.microsoft.com/office/drawing/2014/main" id="{782883EC-C75B-B2F5-6350-653B71DD5098}"/>
                  </a:ext>
                </a:extLst>
              </p:cNvPr>
              <p:cNvGrpSpPr/>
              <p:nvPr/>
            </p:nvGrpSpPr>
            <p:grpSpPr>
              <a:xfrm>
                <a:off x="5772357" y="5941719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1914" name="Nhóm 5590">
                  <a:extLst>
                    <a:ext uri="{FF2B5EF4-FFF2-40B4-BE49-F238E27FC236}">
                      <a16:creationId xmlns:a16="http://schemas.microsoft.com/office/drawing/2014/main" id="{605A62A3-D6FC-86D0-EFCC-33D4A258E59B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960" name="Khối vuông 5636">
                    <a:extLst>
                      <a:ext uri="{FF2B5EF4-FFF2-40B4-BE49-F238E27FC236}">
                        <a16:creationId xmlns:a16="http://schemas.microsoft.com/office/drawing/2014/main" id="{78D9A173-715B-82D6-B0B9-16AE546BDF58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61" name="Đường nối Thẳng 5637">
                    <a:extLst>
                      <a:ext uri="{FF2B5EF4-FFF2-40B4-BE49-F238E27FC236}">
                        <a16:creationId xmlns:a16="http://schemas.microsoft.com/office/drawing/2014/main" id="{1A6CA300-8F55-A5CB-971F-03B9CFF9DA6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2" name="Đường nối Thẳng 5638">
                    <a:extLst>
                      <a:ext uri="{FF2B5EF4-FFF2-40B4-BE49-F238E27FC236}">
                        <a16:creationId xmlns:a16="http://schemas.microsoft.com/office/drawing/2014/main" id="{0ECE37FA-6C23-1930-0BD9-3FADB7EC02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3" name="Đường nối Thẳng 5639">
                    <a:extLst>
                      <a:ext uri="{FF2B5EF4-FFF2-40B4-BE49-F238E27FC236}">
                        <a16:creationId xmlns:a16="http://schemas.microsoft.com/office/drawing/2014/main" id="{3A3B37AD-9F76-763F-9F0B-F7CEDC38F94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15" name="Nhóm 5591">
                  <a:extLst>
                    <a:ext uri="{FF2B5EF4-FFF2-40B4-BE49-F238E27FC236}">
                      <a16:creationId xmlns:a16="http://schemas.microsoft.com/office/drawing/2014/main" id="{146B5AA5-2764-0ACC-6C7F-CECE647948C7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956" name="Khối vuông 5632">
                    <a:extLst>
                      <a:ext uri="{FF2B5EF4-FFF2-40B4-BE49-F238E27FC236}">
                        <a16:creationId xmlns:a16="http://schemas.microsoft.com/office/drawing/2014/main" id="{C450E008-A074-85AF-2051-8879BD8EDD8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57" name="Đường nối Thẳng 5633">
                    <a:extLst>
                      <a:ext uri="{FF2B5EF4-FFF2-40B4-BE49-F238E27FC236}">
                        <a16:creationId xmlns:a16="http://schemas.microsoft.com/office/drawing/2014/main" id="{458E4F31-40BD-B418-C5A9-54DEE75215A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8" name="Đường nối Thẳng 5634">
                    <a:extLst>
                      <a:ext uri="{FF2B5EF4-FFF2-40B4-BE49-F238E27FC236}">
                        <a16:creationId xmlns:a16="http://schemas.microsoft.com/office/drawing/2014/main" id="{09D5EAFC-8DF0-D5D0-B5A3-7527C9F93C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9" name="Đường nối Thẳng 5635">
                    <a:extLst>
                      <a:ext uri="{FF2B5EF4-FFF2-40B4-BE49-F238E27FC236}">
                        <a16:creationId xmlns:a16="http://schemas.microsoft.com/office/drawing/2014/main" id="{A1A7C87B-F3CC-D15A-D34C-7C8DDEA19C2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16" name="Nhóm 5592">
                  <a:extLst>
                    <a:ext uri="{FF2B5EF4-FFF2-40B4-BE49-F238E27FC236}">
                      <a16:creationId xmlns:a16="http://schemas.microsoft.com/office/drawing/2014/main" id="{16270605-2F83-B185-CEF1-41E8A18D0B05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952" name="Khối vuông 5628">
                    <a:extLst>
                      <a:ext uri="{FF2B5EF4-FFF2-40B4-BE49-F238E27FC236}">
                        <a16:creationId xmlns:a16="http://schemas.microsoft.com/office/drawing/2014/main" id="{45D0AC8D-D3B5-1770-4E1D-14271BA3FEF1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53" name="Đường nối Thẳng 5629">
                    <a:extLst>
                      <a:ext uri="{FF2B5EF4-FFF2-40B4-BE49-F238E27FC236}">
                        <a16:creationId xmlns:a16="http://schemas.microsoft.com/office/drawing/2014/main" id="{C898E88D-A3B1-81B9-9F5F-D661F29E076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4" name="Đường nối Thẳng 5630">
                    <a:extLst>
                      <a:ext uri="{FF2B5EF4-FFF2-40B4-BE49-F238E27FC236}">
                        <a16:creationId xmlns:a16="http://schemas.microsoft.com/office/drawing/2014/main" id="{75DDDA73-8AB9-2F4C-94CE-E2495E5778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5" name="Đường nối Thẳng 5631">
                    <a:extLst>
                      <a:ext uri="{FF2B5EF4-FFF2-40B4-BE49-F238E27FC236}">
                        <a16:creationId xmlns:a16="http://schemas.microsoft.com/office/drawing/2014/main" id="{0C4DBD55-60E8-B1D6-64E4-ECBBC4B27AB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17" name="Nhóm 5593">
                  <a:extLst>
                    <a:ext uri="{FF2B5EF4-FFF2-40B4-BE49-F238E27FC236}">
                      <a16:creationId xmlns:a16="http://schemas.microsoft.com/office/drawing/2014/main" id="{F42B720D-09E3-E279-C57E-3F46065CDF24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948" name="Khối vuông 5624">
                    <a:extLst>
                      <a:ext uri="{FF2B5EF4-FFF2-40B4-BE49-F238E27FC236}">
                        <a16:creationId xmlns:a16="http://schemas.microsoft.com/office/drawing/2014/main" id="{BA2D07E6-086B-ED74-5C47-4F9D8B7FF3D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49" name="Đường nối Thẳng 5625">
                    <a:extLst>
                      <a:ext uri="{FF2B5EF4-FFF2-40B4-BE49-F238E27FC236}">
                        <a16:creationId xmlns:a16="http://schemas.microsoft.com/office/drawing/2014/main" id="{AA613BEC-7289-9538-4D66-24E19EBFB65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0" name="Đường nối Thẳng 5626">
                    <a:extLst>
                      <a:ext uri="{FF2B5EF4-FFF2-40B4-BE49-F238E27FC236}">
                        <a16:creationId xmlns:a16="http://schemas.microsoft.com/office/drawing/2014/main" id="{CCF83DE8-F35B-7160-3628-8733849D68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1" name="Đường nối Thẳng 5627">
                    <a:extLst>
                      <a:ext uri="{FF2B5EF4-FFF2-40B4-BE49-F238E27FC236}">
                        <a16:creationId xmlns:a16="http://schemas.microsoft.com/office/drawing/2014/main" id="{F47AC864-1B5A-EA7D-7341-83297FF263B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18" name="Nhóm 5594">
                  <a:extLst>
                    <a:ext uri="{FF2B5EF4-FFF2-40B4-BE49-F238E27FC236}">
                      <a16:creationId xmlns:a16="http://schemas.microsoft.com/office/drawing/2014/main" id="{8B5C1D17-A18A-3253-49F9-CBD99268598D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944" name="Khối vuông 5620">
                    <a:extLst>
                      <a:ext uri="{FF2B5EF4-FFF2-40B4-BE49-F238E27FC236}">
                        <a16:creationId xmlns:a16="http://schemas.microsoft.com/office/drawing/2014/main" id="{05FB3754-D7B0-13FD-6ED3-4F400AFF3948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45" name="Đường nối Thẳng 5621">
                    <a:extLst>
                      <a:ext uri="{FF2B5EF4-FFF2-40B4-BE49-F238E27FC236}">
                        <a16:creationId xmlns:a16="http://schemas.microsoft.com/office/drawing/2014/main" id="{853F205F-B305-D429-063E-22EED4EA070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6" name="Đường nối Thẳng 5622">
                    <a:extLst>
                      <a:ext uri="{FF2B5EF4-FFF2-40B4-BE49-F238E27FC236}">
                        <a16:creationId xmlns:a16="http://schemas.microsoft.com/office/drawing/2014/main" id="{6A0F9A26-58C5-CB23-D37B-972982B785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7" name="Đường nối Thẳng 5623">
                    <a:extLst>
                      <a:ext uri="{FF2B5EF4-FFF2-40B4-BE49-F238E27FC236}">
                        <a16:creationId xmlns:a16="http://schemas.microsoft.com/office/drawing/2014/main" id="{BB73AA4D-09DA-8F62-0255-CEB7D162B7A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19" name="Nhóm 5595">
                  <a:extLst>
                    <a:ext uri="{FF2B5EF4-FFF2-40B4-BE49-F238E27FC236}">
                      <a16:creationId xmlns:a16="http://schemas.microsoft.com/office/drawing/2014/main" id="{E1FC6ECA-B74B-7EC8-7714-276446EA9006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940" name="Khối vuông 5616">
                    <a:extLst>
                      <a:ext uri="{FF2B5EF4-FFF2-40B4-BE49-F238E27FC236}">
                        <a16:creationId xmlns:a16="http://schemas.microsoft.com/office/drawing/2014/main" id="{1D7D30C0-4FAB-CA1F-BE8A-1E68631D76A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41" name="Đường nối Thẳng 5617">
                    <a:extLst>
                      <a:ext uri="{FF2B5EF4-FFF2-40B4-BE49-F238E27FC236}">
                        <a16:creationId xmlns:a16="http://schemas.microsoft.com/office/drawing/2014/main" id="{124DAE6D-9E61-2DB1-ADBF-B492AEF6BC3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2" name="Đường nối Thẳng 5618">
                    <a:extLst>
                      <a:ext uri="{FF2B5EF4-FFF2-40B4-BE49-F238E27FC236}">
                        <a16:creationId xmlns:a16="http://schemas.microsoft.com/office/drawing/2014/main" id="{0A1C00C1-0594-41CC-6822-584975A5EF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3" name="Đường nối Thẳng 5619">
                    <a:extLst>
                      <a:ext uri="{FF2B5EF4-FFF2-40B4-BE49-F238E27FC236}">
                        <a16:creationId xmlns:a16="http://schemas.microsoft.com/office/drawing/2014/main" id="{5D016E74-01C5-2DAF-A897-FD9A18010BB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20" name="Nhóm 5596">
                  <a:extLst>
                    <a:ext uri="{FF2B5EF4-FFF2-40B4-BE49-F238E27FC236}">
                      <a16:creationId xmlns:a16="http://schemas.microsoft.com/office/drawing/2014/main" id="{8AF941E0-59A9-75E0-3D03-A1F1AFCD9D46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936" name="Khối vuông 5612">
                    <a:extLst>
                      <a:ext uri="{FF2B5EF4-FFF2-40B4-BE49-F238E27FC236}">
                        <a16:creationId xmlns:a16="http://schemas.microsoft.com/office/drawing/2014/main" id="{AEAFA624-ECB2-5399-1EB1-5E071F12B6C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37" name="Đường nối Thẳng 5613">
                    <a:extLst>
                      <a:ext uri="{FF2B5EF4-FFF2-40B4-BE49-F238E27FC236}">
                        <a16:creationId xmlns:a16="http://schemas.microsoft.com/office/drawing/2014/main" id="{16B02328-F36F-B616-1AB7-E12FEE6EE05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8" name="Đường nối Thẳng 5614">
                    <a:extLst>
                      <a:ext uri="{FF2B5EF4-FFF2-40B4-BE49-F238E27FC236}">
                        <a16:creationId xmlns:a16="http://schemas.microsoft.com/office/drawing/2014/main" id="{758DB551-65B4-E09C-8F47-AC2C8F1D87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9" name="Đường nối Thẳng 5615">
                    <a:extLst>
                      <a:ext uri="{FF2B5EF4-FFF2-40B4-BE49-F238E27FC236}">
                        <a16:creationId xmlns:a16="http://schemas.microsoft.com/office/drawing/2014/main" id="{6F147A5C-1796-536D-147B-EF2735AAE7E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21" name="Nhóm 5597">
                  <a:extLst>
                    <a:ext uri="{FF2B5EF4-FFF2-40B4-BE49-F238E27FC236}">
                      <a16:creationId xmlns:a16="http://schemas.microsoft.com/office/drawing/2014/main" id="{75E3665B-4B3D-61FF-D8CA-8CE19ADA403F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932" name="Khối vuông 5608">
                    <a:extLst>
                      <a:ext uri="{FF2B5EF4-FFF2-40B4-BE49-F238E27FC236}">
                        <a16:creationId xmlns:a16="http://schemas.microsoft.com/office/drawing/2014/main" id="{1945397C-BE4E-E1AE-D4F2-5F0A3B2D622B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33" name="Đường nối Thẳng 5609">
                    <a:extLst>
                      <a:ext uri="{FF2B5EF4-FFF2-40B4-BE49-F238E27FC236}">
                        <a16:creationId xmlns:a16="http://schemas.microsoft.com/office/drawing/2014/main" id="{480B33D7-B301-BF0D-E4EE-880705D2B016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4" name="Đường nối Thẳng 5610">
                    <a:extLst>
                      <a:ext uri="{FF2B5EF4-FFF2-40B4-BE49-F238E27FC236}">
                        <a16:creationId xmlns:a16="http://schemas.microsoft.com/office/drawing/2014/main" id="{6A8E481E-6CF8-8C83-095D-0AAA730C98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5" name="Đường nối Thẳng 5611">
                    <a:extLst>
                      <a:ext uri="{FF2B5EF4-FFF2-40B4-BE49-F238E27FC236}">
                        <a16:creationId xmlns:a16="http://schemas.microsoft.com/office/drawing/2014/main" id="{BC150D5C-4BCE-A25A-BD58-9F4CAB22EF61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22" name="Nhóm 5598">
                  <a:extLst>
                    <a:ext uri="{FF2B5EF4-FFF2-40B4-BE49-F238E27FC236}">
                      <a16:creationId xmlns:a16="http://schemas.microsoft.com/office/drawing/2014/main" id="{051309E3-BE34-6C69-96A3-FEDC0DEDB42D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928" name="Khối vuông 5604">
                    <a:extLst>
                      <a:ext uri="{FF2B5EF4-FFF2-40B4-BE49-F238E27FC236}">
                        <a16:creationId xmlns:a16="http://schemas.microsoft.com/office/drawing/2014/main" id="{4F38927A-3D02-A6F5-86A0-5EDFC4B3DCE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29" name="Đường nối Thẳng 5605">
                    <a:extLst>
                      <a:ext uri="{FF2B5EF4-FFF2-40B4-BE49-F238E27FC236}">
                        <a16:creationId xmlns:a16="http://schemas.microsoft.com/office/drawing/2014/main" id="{21E0F524-EC44-70CB-E5D9-87C934CDACA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0" name="Đường nối Thẳng 5606">
                    <a:extLst>
                      <a:ext uri="{FF2B5EF4-FFF2-40B4-BE49-F238E27FC236}">
                        <a16:creationId xmlns:a16="http://schemas.microsoft.com/office/drawing/2014/main" id="{6B76D3FA-6E53-6BBE-1C4C-7693BA082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1" name="Đường nối Thẳng 5607">
                    <a:extLst>
                      <a:ext uri="{FF2B5EF4-FFF2-40B4-BE49-F238E27FC236}">
                        <a16:creationId xmlns:a16="http://schemas.microsoft.com/office/drawing/2014/main" id="{F884D481-AAE9-03B7-510E-12F54EF1F09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23" name="Nhóm 5599">
                  <a:extLst>
                    <a:ext uri="{FF2B5EF4-FFF2-40B4-BE49-F238E27FC236}">
                      <a16:creationId xmlns:a16="http://schemas.microsoft.com/office/drawing/2014/main" id="{B4190278-CF24-2254-9C92-4F9C33FA7019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924" name="Khối vuông 5600">
                    <a:extLst>
                      <a:ext uri="{FF2B5EF4-FFF2-40B4-BE49-F238E27FC236}">
                        <a16:creationId xmlns:a16="http://schemas.microsoft.com/office/drawing/2014/main" id="{79FB5E41-B4B8-14FF-C15E-26B9320519E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25" name="Đường nối Thẳng 5601">
                    <a:extLst>
                      <a:ext uri="{FF2B5EF4-FFF2-40B4-BE49-F238E27FC236}">
                        <a16:creationId xmlns:a16="http://schemas.microsoft.com/office/drawing/2014/main" id="{CE2B2C09-B67D-433C-7CCB-99AA3468E1E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6" name="Đường nối Thẳng 5602">
                    <a:extLst>
                      <a:ext uri="{FF2B5EF4-FFF2-40B4-BE49-F238E27FC236}">
                        <a16:creationId xmlns:a16="http://schemas.microsoft.com/office/drawing/2014/main" id="{5EEE4E63-E0BA-0550-A222-4CDE752115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7" name="Đường nối Thẳng 5603">
                    <a:extLst>
                      <a:ext uri="{FF2B5EF4-FFF2-40B4-BE49-F238E27FC236}">
                        <a16:creationId xmlns:a16="http://schemas.microsoft.com/office/drawing/2014/main" id="{0F252CAC-BD20-17B7-2782-4FDB074148E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12" name="Nhóm 5589">
                <a:extLst>
                  <a:ext uri="{FF2B5EF4-FFF2-40B4-BE49-F238E27FC236}">
                    <a16:creationId xmlns:a16="http://schemas.microsoft.com/office/drawing/2014/main" id="{E9CD566E-9674-E7E9-426C-AE7360EED6A5}"/>
                  </a:ext>
                </a:extLst>
              </p:cNvPr>
              <p:cNvGrpSpPr/>
              <p:nvPr/>
            </p:nvGrpSpPr>
            <p:grpSpPr>
              <a:xfrm>
                <a:off x="5694161" y="6037798"/>
                <a:ext cx="2421906" cy="259194"/>
                <a:chOff x="4343388" y="5481868"/>
                <a:chExt cx="3328684" cy="426893"/>
              </a:xfrm>
            </p:grpSpPr>
            <p:grpSp>
              <p:nvGrpSpPr>
                <p:cNvPr id="1864" name="Nhóm 5590">
                  <a:extLst>
                    <a:ext uri="{FF2B5EF4-FFF2-40B4-BE49-F238E27FC236}">
                      <a16:creationId xmlns:a16="http://schemas.microsoft.com/office/drawing/2014/main" id="{9628886A-0874-F38F-B24A-6C03BFD64ADF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910" name="Khối vuông 5636">
                    <a:extLst>
                      <a:ext uri="{FF2B5EF4-FFF2-40B4-BE49-F238E27FC236}">
                        <a16:creationId xmlns:a16="http://schemas.microsoft.com/office/drawing/2014/main" id="{60169756-8C85-4FA5-67D2-D2C12E36BBA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11" name="Đường nối Thẳng 5637">
                    <a:extLst>
                      <a:ext uri="{FF2B5EF4-FFF2-40B4-BE49-F238E27FC236}">
                        <a16:creationId xmlns:a16="http://schemas.microsoft.com/office/drawing/2014/main" id="{12AB17D5-1FC8-DD32-FD40-EDF3DFFA833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2" name="Đường nối Thẳng 5638">
                    <a:extLst>
                      <a:ext uri="{FF2B5EF4-FFF2-40B4-BE49-F238E27FC236}">
                        <a16:creationId xmlns:a16="http://schemas.microsoft.com/office/drawing/2014/main" id="{9C1D1235-C1A4-A8D8-4FE3-B232BA3D3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3" name="Đường nối Thẳng 5639">
                    <a:extLst>
                      <a:ext uri="{FF2B5EF4-FFF2-40B4-BE49-F238E27FC236}">
                        <a16:creationId xmlns:a16="http://schemas.microsoft.com/office/drawing/2014/main" id="{C6F34322-DE66-2ED2-8BF1-47D824BE9F1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5" name="Nhóm 5591">
                  <a:extLst>
                    <a:ext uri="{FF2B5EF4-FFF2-40B4-BE49-F238E27FC236}">
                      <a16:creationId xmlns:a16="http://schemas.microsoft.com/office/drawing/2014/main" id="{450ABF4B-8C2C-836A-43E5-31052C997F02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906" name="Khối vuông 5632">
                    <a:extLst>
                      <a:ext uri="{FF2B5EF4-FFF2-40B4-BE49-F238E27FC236}">
                        <a16:creationId xmlns:a16="http://schemas.microsoft.com/office/drawing/2014/main" id="{DC3D93BD-5576-C6AE-50E3-149CA0C56EF6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07" name="Đường nối Thẳng 5633">
                    <a:extLst>
                      <a:ext uri="{FF2B5EF4-FFF2-40B4-BE49-F238E27FC236}">
                        <a16:creationId xmlns:a16="http://schemas.microsoft.com/office/drawing/2014/main" id="{132C170D-86C2-A0AC-FB39-5E7DF40CA1C9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8" name="Đường nối Thẳng 5634">
                    <a:extLst>
                      <a:ext uri="{FF2B5EF4-FFF2-40B4-BE49-F238E27FC236}">
                        <a16:creationId xmlns:a16="http://schemas.microsoft.com/office/drawing/2014/main" id="{877F813E-A079-D327-BB5B-19E8BEBE51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9" name="Đường nối Thẳng 5635">
                    <a:extLst>
                      <a:ext uri="{FF2B5EF4-FFF2-40B4-BE49-F238E27FC236}">
                        <a16:creationId xmlns:a16="http://schemas.microsoft.com/office/drawing/2014/main" id="{31873971-E99D-4D88-3FEE-5BD0A54E396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6" name="Nhóm 5592">
                  <a:extLst>
                    <a:ext uri="{FF2B5EF4-FFF2-40B4-BE49-F238E27FC236}">
                      <a16:creationId xmlns:a16="http://schemas.microsoft.com/office/drawing/2014/main" id="{39D71037-94C4-3AEE-A204-CE7519D5CA4A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902" name="Khối vuông 5628">
                    <a:extLst>
                      <a:ext uri="{FF2B5EF4-FFF2-40B4-BE49-F238E27FC236}">
                        <a16:creationId xmlns:a16="http://schemas.microsoft.com/office/drawing/2014/main" id="{9A69CCF3-7F8A-D6C6-944E-350A33059849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903" name="Đường nối Thẳng 5629">
                    <a:extLst>
                      <a:ext uri="{FF2B5EF4-FFF2-40B4-BE49-F238E27FC236}">
                        <a16:creationId xmlns:a16="http://schemas.microsoft.com/office/drawing/2014/main" id="{64114501-CC7F-943B-A62A-9B029A88D46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4" name="Đường nối Thẳng 5630">
                    <a:extLst>
                      <a:ext uri="{FF2B5EF4-FFF2-40B4-BE49-F238E27FC236}">
                        <a16:creationId xmlns:a16="http://schemas.microsoft.com/office/drawing/2014/main" id="{38ECFD50-9726-DF6E-1B00-FDB8568E63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5" name="Đường nối Thẳng 5631">
                    <a:extLst>
                      <a:ext uri="{FF2B5EF4-FFF2-40B4-BE49-F238E27FC236}">
                        <a16:creationId xmlns:a16="http://schemas.microsoft.com/office/drawing/2014/main" id="{E843DDF0-2589-56AA-4D9B-6C0DA2E14BF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7" name="Nhóm 5593">
                  <a:extLst>
                    <a:ext uri="{FF2B5EF4-FFF2-40B4-BE49-F238E27FC236}">
                      <a16:creationId xmlns:a16="http://schemas.microsoft.com/office/drawing/2014/main" id="{3EF55A14-F4F2-9007-9DF7-0BB4B586BCB2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898" name="Khối vuông 5624">
                    <a:extLst>
                      <a:ext uri="{FF2B5EF4-FFF2-40B4-BE49-F238E27FC236}">
                        <a16:creationId xmlns:a16="http://schemas.microsoft.com/office/drawing/2014/main" id="{5DF51DE8-B9C8-4017-8EEC-EEB04417476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99" name="Đường nối Thẳng 5625">
                    <a:extLst>
                      <a:ext uri="{FF2B5EF4-FFF2-40B4-BE49-F238E27FC236}">
                        <a16:creationId xmlns:a16="http://schemas.microsoft.com/office/drawing/2014/main" id="{1FE774CE-A556-91AB-3A00-CF27FD481BD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0" name="Đường nối Thẳng 5626">
                    <a:extLst>
                      <a:ext uri="{FF2B5EF4-FFF2-40B4-BE49-F238E27FC236}">
                        <a16:creationId xmlns:a16="http://schemas.microsoft.com/office/drawing/2014/main" id="{EDD99060-2A34-F6B9-17B1-A3FD03ECF7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1" name="Đường nối Thẳng 5627">
                    <a:extLst>
                      <a:ext uri="{FF2B5EF4-FFF2-40B4-BE49-F238E27FC236}">
                        <a16:creationId xmlns:a16="http://schemas.microsoft.com/office/drawing/2014/main" id="{5AB01C40-A49A-8842-F216-D7F64AABC4B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8" name="Nhóm 5594">
                  <a:extLst>
                    <a:ext uri="{FF2B5EF4-FFF2-40B4-BE49-F238E27FC236}">
                      <a16:creationId xmlns:a16="http://schemas.microsoft.com/office/drawing/2014/main" id="{B1D64736-00A3-01CD-15AE-10B6F3E71087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894" name="Khối vuông 5620">
                    <a:extLst>
                      <a:ext uri="{FF2B5EF4-FFF2-40B4-BE49-F238E27FC236}">
                        <a16:creationId xmlns:a16="http://schemas.microsoft.com/office/drawing/2014/main" id="{A6575281-2266-6126-F488-6264DC6EDBC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95" name="Đường nối Thẳng 5621">
                    <a:extLst>
                      <a:ext uri="{FF2B5EF4-FFF2-40B4-BE49-F238E27FC236}">
                        <a16:creationId xmlns:a16="http://schemas.microsoft.com/office/drawing/2014/main" id="{2093CDBC-9755-F088-F90C-4A5C796BA6B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6" name="Đường nối Thẳng 5622">
                    <a:extLst>
                      <a:ext uri="{FF2B5EF4-FFF2-40B4-BE49-F238E27FC236}">
                        <a16:creationId xmlns:a16="http://schemas.microsoft.com/office/drawing/2014/main" id="{AE27684A-B351-06FB-E72D-633EAA7064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7" name="Đường nối Thẳng 5623">
                    <a:extLst>
                      <a:ext uri="{FF2B5EF4-FFF2-40B4-BE49-F238E27FC236}">
                        <a16:creationId xmlns:a16="http://schemas.microsoft.com/office/drawing/2014/main" id="{B59A88A2-A1FE-0059-DBE6-1545704A789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9" name="Nhóm 5595">
                  <a:extLst>
                    <a:ext uri="{FF2B5EF4-FFF2-40B4-BE49-F238E27FC236}">
                      <a16:creationId xmlns:a16="http://schemas.microsoft.com/office/drawing/2014/main" id="{33115442-78BA-2FCE-936A-8B4D42103C33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890" name="Khối vuông 5616">
                    <a:extLst>
                      <a:ext uri="{FF2B5EF4-FFF2-40B4-BE49-F238E27FC236}">
                        <a16:creationId xmlns:a16="http://schemas.microsoft.com/office/drawing/2014/main" id="{CB17BFEA-03CA-9ED3-D886-0D791C40E3C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91" name="Đường nối Thẳng 5617">
                    <a:extLst>
                      <a:ext uri="{FF2B5EF4-FFF2-40B4-BE49-F238E27FC236}">
                        <a16:creationId xmlns:a16="http://schemas.microsoft.com/office/drawing/2014/main" id="{1B8745E1-86C0-B5AB-75F6-DBCA2D64E57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2" name="Đường nối Thẳng 5618">
                    <a:extLst>
                      <a:ext uri="{FF2B5EF4-FFF2-40B4-BE49-F238E27FC236}">
                        <a16:creationId xmlns:a16="http://schemas.microsoft.com/office/drawing/2014/main" id="{8DEBE902-39AF-0988-025D-A742A8F050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3" name="Đường nối Thẳng 5619">
                    <a:extLst>
                      <a:ext uri="{FF2B5EF4-FFF2-40B4-BE49-F238E27FC236}">
                        <a16:creationId xmlns:a16="http://schemas.microsoft.com/office/drawing/2014/main" id="{C18AB77B-3508-BD39-05BE-263F69FFEE0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0" name="Nhóm 5596">
                  <a:extLst>
                    <a:ext uri="{FF2B5EF4-FFF2-40B4-BE49-F238E27FC236}">
                      <a16:creationId xmlns:a16="http://schemas.microsoft.com/office/drawing/2014/main" id="{336F45B2-9E4E-2789-66FD-EBDEB825D768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886" name="Khối vuông 5612">
                    <a:extLst>
                      <a:ext uri="{FF2B5EF4-FFF2-40B4-BE49-F238E27FC236}">
                        <a16:creationId xmlns:a16="http://schemas.microsoft.com/office/drawing/2014/main" id="{C7CAB77D-DDDF-D84C-BD96-6C9BB15D05F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87" name="Đường nối Thẳng 5613">
                    <a:extLst>
                      <a:ext uri="{FF2B5EF4-FFF2-40B4-BE49-F238E27FC236}">
                        <a16:creationId xmlns:a16="http://schemas.microsoft.com/office/drawing/2014/main" id="{22B03718-B084-B5D1-4A41-1CF1B3EC249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8" name="Đường nối Thẳng 5614">
                    <a:extLst>
                      <a:ext uri="{FF2B5EF4-FFF2-40B4-BE49-F238E27FC236}">
                        <a16:creationId xmlns:a16="http://schemas.microsoft.com/office/drawing/2014/main" id="{ADDB3384-E0F5-C2FC-0591-1F7107C17F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9" name="Đường nối Thẳng 5615">
                    <a:extLst>
                      <a:ext uri="{FF2B5EF4-FFF2-40B4-BE49-F238E27FC236}">
                        <a16:creationId xmlns:a16="http://schemas.microsoft.com/office/drawing/2014/main" id="{0BE9AB32-102F-D027-D8C1-ECF5EAEA19E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1" name="Nhóm 5597">
                  <a:extLst>
                    <a:ext uri="{FF2B5EF4-FFF2-40B4-BE49-F238E27FC236}">
                      <a16:creationId xmlns:a16="http://schemas.microsoft.com/office/drawing/2014/main" id="{9F2159CD-4334-F859-42D0-8AE3F75BE2A8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882" name="Khối vuông 5608">
                    <a:extLst>
                      <a:ext uri="{FF2B5EF4-FFF2-40B4-BE49-F238E27FC236}">
                        <a16:creationId xmlns:a16="http://schemas.microsoft.com/office/drawing/2014/main" id="{ED52C706-9DFF-709E-071A-A37858773DC8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83" name="Đường nối Thẳng 5609">
                    <a:extLst>
                      <a:ext uri="{FF2B5EF4-FFF2-40B4-BE49-F238E27FC236}">
                        <a16:creationId xmlns:a16="http://schemas.microsoft.com/office/drawing/2014/main" id="{DBB6EC0F-D006-5E94-F773-3EFB3CD5F25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4" name="Đường nối Thẳng 5610">
                    <a:extLst>
                      <a:ext uri="{FF2B5EF4-FFF2-40B4-BE49-F238E27FC236}">
                        <a16:creationId xmlns:a16="http://schemas.microsoft.com/office/drawing/2014/main" id="{C0EEBA43-417D-DBD9-18D3-9E30B60F63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5" name="Đường nối Thẳng 5611">
                    <a:extLst>
                      <a:ext uri="{FF2B5EF4-FFF2-40B4-BE49-F238E27FC236}">
                        <a16:creationId xmlns:a16="http://schemas.microsoft.com/office/drawing/2014/main" id="{2C0A84B5-59E7-9233-9FA0-A839D79E129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2" name="Nhóm 5598">
                  <a:extLst>
                    <a:ext uri="{FF2B5EF4-FFF2-40B4-BE49-F238E27FC236}">
                      <a16:creationId xmlns:a16="http://schemas.microsoft.com/office/drawing/2014/main" id="{067183F7-97F2-49AA-7648-FDCA5978F7C0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878" name="Khối vuông 5604">
                    <a:extLst>
                      <a:ext uri="{FF2B5EF4-FFF2-40B4-BE49-F238E27FC236}">
                        <a16:creationId xmlns:a16="http://schemas.microsoft.com/office/drawing/2014/main" id="{DD499D5D-51B8-AB0C-D8F8-FA8BFA8D38B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79" name="Đường nối Thẳng 5605">
                    <a:extLst>
                      <a:ext uri="{FF2B5EF4-FFF2-40B4-BE49-F238E27FC236}">
                        <a16:creationId xmlns:a16="http://schemas.microsoft.com/office/drawing/2014/main" id="{D440FE82-E129-A352-CCEF-4AE6E62C115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0" name="Đường nối Thẳng 5606">
                    <a:extLst>
                      <a:ext uri="{FF2B5EF4-FFF2-40B4-BE49-F238E27FC236}">
                        <a16:creationId xmlns:a16="http://schemas.microsoft.com/office/drawing/2014/main" id="{F677B657-1177-0077-712C-BB6BD31748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1" name="Đường nối Thẳng 5607">
                    <a:extLst>
                      <a:ext uri="{FF2B5EF4-FFF2-40B4-BE49-F238E27FC236}">
                        <a16:creationId xmlns:a16="http://schemas.microsoft.com/office/drawing/2014/main" id="{92782199-BCAE-DE9C-18DC-AC563BFD3C4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3" name="Nhóm 5599">
                  <a:extLst>
                    <a:ext uri="{FF2B5EF4-FFF2-40B4-BE49-F238E27FC236}">
                      <a16:creationId xmlns:a16="http://schemas.microsoft.com/office/drawing/2014/main" id="{670C7016-3E78-AD90-552C-49526FF6251B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874" name="Khối vuông 5600">
                    <a:extLst>
                      <a:ext uri="{FF2B5EF4-FFF2-40B4-BE49-F238E27FC236}">
                        <a16:creationId xmlns:a16="http://schemas.microsoft.com/office/drawing/2014/main" id="{1478237F-B28D-EE54-DB26-FCDA0CA5DC95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75" name="Đường nối Thẳng 5601">
                    <a:extLst>
                      <a:ext uri="{FF2B5EF4-FFF2-40B4-BE49-F238E27FC236}">
                        <a16:creationId xmlns:a16="http://schemas.microsoft.com/office/drawing/2014/main" id="{5C45A307-223E-ED58-5A62-F02ED477DD4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6" name="Đường nối Thẳng 5602">
                    <a:extLst>
                      <a:ext uri="{FF2B5EF4-FFF2-40B4-BE49-F238E27FC236}">
                        <a16:creationId xmlns:a16="http://schemas.microsoft.com/office/drawing/2014/main" id="{32A9E15C-76EA-ADDD-C63A-7AE35AEC76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7" name="Đường nối Thẳng 5603">
                    <a:extLst>
                      <a:ext uri="{FF2B5EF4-FFF2-40B4-BE49-F238E27FC236}">
                        <a16:creationId xmlns:a16="http://schemas.microsoft.com/office/drawing/2014/main" id="{074E0C33-4197-4EA9-EF3F-E9ED33BE583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13" name="Nhóm 5589">
                <a:extLst>
                  <a:ext uri="{FF2B5EF4-FFF2-40B4-BE49-F238E27FC236}">
                    <a16:creationId xmlns:a16="http://schemas.microsoft.com/office/drawing/2014/main" id="{38F469DE-4ED7-0474-54FD-FA587F066966}"/>
                  </a:ext>
                </a:extLst>
              </p:cNvPr>
              <p:cNvGrpSpPr/>
              <p:nvPr/>
            </p:nvGrpSpPr>
            <p:grpSpPr>
              <a:xfrm>
                <a:off x="5615520" y="6115500"/>
                <a:ext cx="2421906" cy="285287"/>
                <a:chOff x="4343388" y="5481868"/>
                <a:chExt cx="3328684" cy="469869"/>
              </a:xfrm>
            </p:grpSpPr>
            <p:grpSp>
              <p:nvGrpSpPr>
                <p:cNvPr id="1814" name="Nhóm 5590">
                  <a:extLst>
                    <a:ext uri="{FF2B5EF4-FFF2-40B4-BE49-F238E27FC236}">
                      <a16:creationId xmlns:a16="http://schemas.microsoft.com/office/drawing/2014/main" id="{073F0606-551C-7EB5-4A4B-A4EAAD9AF61B}"/>
                    </a:ext>
                  </a:extLst>
                </p:cNvPr>
                <p:cNvGrpSpPr/>
                <p:nvPr/>
              </p:nvGrpSpPr>
              <p:grpSpPr>
                <a:xfrm>
                  <a:off x="4343388" y="5482482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860" name="Khối vuông 5636">
                    <a:extLst>
                      <a:ext uri="{FF2B5EF4-FFF2-40B4-BE49-F238E27FC236}">
                        <a16:creationId xmlns:a16="http://schemas.microsoft.com/office/drawing/2014/main" id="{EDE8FA29-C656-3809-470F-D70F52779893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61" name="Đường nối Thẳng 5637">
                    <a:extLst>
                      <a:ext uri="{FF2B5EF4-FFF2-40B4-BE49-F238E27FC236}">
                        <a16:creationId xmlns:a16="http://schemas.microsoft.com/office/drawing/2014/main" id="{051C515C-8D48-DEB6-962B-D717B1735E18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2" name="Đường nối Thẳng 5638">
                    <a:extLst>
                      <a:ext uri="{FF2B5EF4-FFF2-40B4-BE49-F238E27FC236}">
                        <a16:creationId xmlns:a16="http://schemas.microsoft.com/office/drawing/2014/main" id="{01119082-40A1-7EE4-88DB-4C9D962883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3" name="Đường nối Thẳng 5639">
                    <a:extLst>
                      <a:ext uri="{FF2B5EF4-FFF2-40B4-BE49-F238E27FC236}">
                        <a16:creationId xmlns:a16="http://schemas.microsoft.com/office/drawing/2014/main" id="{18CD38A7-0BA9-6324-8C2D-A1DAD5C0131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15" name="Nhóm 5591">
                  <a:extLst>
                    <a:ext uri="{FF2B5EF4-FFF2-40B4-BE49-F238E27FC236}">
                      <a16:creationId xmlns:a16="http://schemas.microsoft.com/office/drawing/2014/main" id="{E25749F3-15AE-2A77-8DBE-A614070C72B2}"/>
                    </a:ext>
                  </a:extLst>
                </p:cNvPr>
                <p:cNvGrpSpPr/>
                <p:nvPr/>
              </p:nvGrpSpPr>
              <p:grpSpPr>
                <a:xfrm>
                  <a:off x="4670627" y="548186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856" name="Khối vuông 5632">
                    <a:extLst>
                      <a:ext uri="{FF2B5EF4-FFF2-40B4-BE49-F238E27FC236}">
                        <a16:creationId xmlns:a16="http://schemas.microsoft.com/office/drawing/2014/main" id="{9AF1FA26-9FC9-47B6-B234-7E83F77812AD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57" name="Đường nối Thẳng 5633">
                    <a:extLst>
                      <a:ext uri="{FF2B5EF4-FFF2-40B4-BE49-F238E27FC236}">
                        <a16:creationId xmlns:a16="http://schemas.microsoft.com/office/drawing/2014/main" id="{2E7C3B15-0C0C-BA8F-E6FA-2DD2E300FF1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8" name="Đường nối Thẳng 5634">
                    <a:extLst>
                      <a:ext uri="{FF2B5EF4-FFF2-40B4-BE49-F238E27FC236}">
                        <a16:creationId xmlns:a16="http://schemas.microsoft.com/office/drawing/2014/main" id="{13FDEFD5-5AE9-D5BA-16DF-6341F4A9E6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9" name="Đường nối Thẳng 5635">
                    <a:extLst>
                      <a:ext uri="{FF2B5EF4-FFF2-40B4-BE49-F238E27FC236}">
                        <a16:creationId xmlns:a16="http://schemas.microsoft.com/office/drawing/2014/main" id="{6B25D7A7-4F47-9F0E-3FBC-E5EA5074F94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16" name="Nhóm 5592">
                  <a:extLst>
                    <a:ext uri="{FF2B5EF4-FFF2-40B4-BE49-F238E27FC236}">
                      <a16:creationId xmlns:a16="http://schemas.microsoft.com/office/drawing/2014/main" id="{F3A53127-FF08-8678-B26E-16B45E7B6084}"/>
                    </a:ext>
                  </a:extLst>
                </p:cNvPr>
                <p:cNvGrpSpPr/>
                <p:nvPr/>
              </p:nvGrpSpPr>
              <p:grpSpPr>
                <a:xfrm>
                  <a:off x="4994229" y="548730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852" name="Khối vuông 5628">
                    <a:extLst>
                      <a:ext uri="{FF2B5EF4-FFF2-40B4-BE49-F238E27FC236}">
                        <a16:creationId xmlns:a16="http://schemas.microsoft.com/office/drawing/2014/main" id="{441A3D4E-9727-C60F-EB47-DFD5EBB0371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53" name="Đường nối Thẳng 5629">
                    <a:extLst>
                      <a:ext uri="{FF2B5EF4-FFF2-40B4-BE49-F238E27FC236}">
                        <a16:creationId xmlns:a16="http://schemas.microsoft.com/office/drawing/2014/main" id="{EE2138BE-C523-2A80-B937-39FDD80443DE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4" name="Đường nối Thẳng 5630">
                    <a:extLst>
                      <a:ext uri="{FF2B5EF4-FFF2-40B4-BE49-F238E27FC236}">
                        <a16:creationId xmlns:a16="http://schemas.microsoft.com/office/drawing/2014/main" id="{A8D0C48D-8C27-F3F2-A9A5-EE12051597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5" name="Đường nối Thẳng 5631">
                    <a:extLst>
                      <a:ext uri="{FF2B5EF4-FFF2-40B4-BE49-F238E27FC236}">
                        <a16:creationId xmlns:a16="http://schemas.microsoft.com/office/drawing/2014/main" id="{F0BB1B2C-7E2D-8239-3D95-C262EB31671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17" name="Nhóm 5593">
                  <a:extLst>
                    <a:ext uri="{FF2B5EF4-FFF2-40B4-BE49-F238E27FC236}">
                      <a16:creationId xmlns:a16="http://schemas.microsoft.com/office/drawing/2014/main" id="{DF32FE7B-F38F-E711-41C0-ED4733914E89}"/>
                    </a:ext>
                  </a:extLst>
                </p:cNvPr>
                <p:cNvGrpSpPr/>
                <p:nvPr/>
              </p:nvGrpSpPr>
              <p:grpSpPr>
                <a:xfrm>
                  <a:off x="5328451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848" name="Khối vuông 5624">
                    <a:extLst>
                      <a:ext uri="{FF2B5EF4-FFF2-40B4-BE49-F238E27FC236}">
                        <a16:creationId xmlns:a16="http://schemas.microsoft.com/office/drawing/2014/main" id="{C558BB08-A367-9FD7-388F-63279FB08064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49" name="Đường nối Thẳng 5625">
                    <a:extLst>
                      <a:ext uri="{FF2B5EF4-FFF2-40B4-BE49-F238E27FC236}">
                        <a16:creationId xmlns:a16="http://schemas.microsoft.com/office/drawing/2014/main" id="{1E67ED29-3CD7-BE3B-7430-7A3F31EB1FDF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0" name="Đường nối Thẳng 5626">
                    <a:extLst>
                      <a:ext uri="{FF2B5EF4-FFF2-40B4-BE49-F238E27FC236}">
                        <a16:creationId xmlns:a16="http://schemas.microsoft.com/office/drawing/2014/main" id="{05C104C1-102C-7226-21A5-813D009EC6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1" name="Đường nối Thẳng 5627">
                    <a:extLst>
                      <a:ext uri="{FF2B5EF4-FFF2-40B4-BE49-F238E27FC236}">
                        <a16:creationId xmlns:a16="http://schemas.microsoft.com/office/drawing/2014/main" id="{4CC88C45-1337-98A6-A457-23FB91CA6A4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18" name="Nhóm 5594">
                  <a:extLst>
                    <a:ext uri="{FF2B5EF4-FFF2-40B4-BE49-F238E27FC236}">
                      <a16:creationId xmlns:a16="http://schemas.microsoft.com/office/drawing/2014/main" id="{FDB56C89-9E73-7B75-25A9-F4DD52C9B228}"/>
                    </a:ext>
                  </a:extLst>
                </p:cNvPr>
                <p:cNvGrpSpPr/>
                <p:nvPr/>
              </p:nvGrpSpPr>
              <p:grpSpPr>
                <a:xfrm>
                  <a:off x="5642403" y="5490078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844" name="Khối vuông 5620">
                    <a:extLst>
                      <a:ext uri="{FF2B5EF4-FFF2-40B4-BE49-F238E27FC236}">
                        <a16:creationId xmlns:a16="http://schemas.microsoft.com/office/drawing/2014/main" id="{9552EA29-A23A-9D80-7686-066C91FBE297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45" name="Đường nối Thẳng 5621">
                    <a:extLst>
                      <a:ext uri="{FF2B5EF4-FFF2-40B4-BE49-F238E27FC236}">
                        <a16:creationId xmlns:a16="http://schemas.microsoft.com/office/drawing/2014/main" id="{5E505716-55EC-827C-29D1-C000225BE54B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6" name="Đường nối Thẳng 5622">
                    <a:extLst>
                      <a:ext uri="{FF2B5EF4-FFF2-40B4-BE49-F238E27FC236}">
                        <a16:creationId xmlns:a16="http://schemas.microsoft.com/office/drawing/2014/main" id="{AD3BFDEA-6291-CF56-2451-9E769A355A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7" name="Đường nối Thẳng 5623">
                    <a:extLst>
                      <a:ext uri="{FF2B5EF4-FFF2-40B4-BE49-F238E27FC236}">
                        <a16:creationId xmlns:a16="http://schemas.microsoft.com/office/drawing/2014/main" id="{7E8F74D3-671C-3F87-96EF-A86C333A7A02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19" name="Nhóm 5595">
                  <a:extLst>
                    <a:ext uri="{FF2B5EF4-FFF2-40B4-BE49-F238E27FC236}">
                      <a16:creationId xmlns:a16="http://schemas.microsoft.com/office/drawing/2014/main" id="{87CF6E11-F894-5219-48BE-9C1F1392750B}"/>
                    </a:ext>
                  </a:extLst>
                </p:cNvPr>
                <p:cNvGrpSpPr/>
                <p:nvPr/>
              </p:nvGrpSpPr>
              <p:grpSpPr>
                <a:xfrm>
                  <a:off x="5984522" y="5490078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840" name="Khối vuông 5616">
                    <a:extLst>
                      <a:ext uri="{FF2B5EF4-FFF2-40B4-BE49-F238E27FC236}">
                        <a16:creationId xmlns:a16="http://schemas.microsoft.com/office/drawing/2014/main" id="{DEB62540-FAC5-1BC5-31EE-2D4DF6D8261A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41" name="Đường nối Thẳng 5617">
                    <a:extLst>
                      <a:ext uri="{FF2B5EF4-FFF2-40B4-BE49-F238E27FC236}">
                        <a16:creationId xmlns:a16="http://schemas.microsoft.com/office/drawing/2014/main" id="{2AA745C4-5E8B-1C8E-C27A-CE560C55A93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2" name="Đường nối Thẳng 5618">
                    <a:extLst>
                      <a:ext uri="{FF2B5EF4-FFF2-40B4-BE49-F238E27FC236}">
                        <a16:creationId xmlns:a16="http://schemas.microsoft.com/office/drawing/2014/main" id="{A56EAA6D-37FD-8795-BF12-79309A6166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3" name="Đường nối Thẳng 5619">
                    <a:extLst>
                      <a:ext uri="{FF2B5EF4-FFF2-40B4-BE49-F238E27FC236}">
                        <a16:creationId xmlns:a16="http://schemas.microsoft.com/office/drawing/2014/main" id="{30436F86-F334-2385-471B-34BCA19BDFA7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20" name="Nhóm 5596">
                  <a:extLst>
                    <a:ext uri="{FF2B5EF4-FFF2-40B4-BE49-F238E27FC236}">
                      <a16:creationId xmlns:a16="http://schemas.microsoft.com/office/drawing/2014/main" id="{577E35D1-448A-FC16-9D0C-8B256052DCB3}"/>
                    </a:ext>
                  </a:extLst>
                </p:cNvPr>
                <p:cNvGrpSpPr/>
                <p:nvPr/>
              </p:nvGrpSpPr>
              <p:grpSpPr>
                <a:xfrm>
                  <a:off x="6308884" y="5489666"/>
                  <a:ext cx="396541" cy="462071"/>
                  <a:chOff x="1861348" y="1091952"/>
                  <a:chExt cx="4104446" cy="4263300"/>
                </a:xfrm>
                <a:solidFill>
                  <a:srgbClr val="C00000"/>
                </a:solidFill>
              </p:grpSpPr>
              <p:sp>
                <p:nvSpPr>
                  <p:cNvPr id="1836" name="Khối vuông 5612">
                    <a:extLst>
                      <a:ext uri="{FF2B5EF4-FFF2-40B4-BE49-F238E27FC236}">
                        <a16:creationId xmlns:a16="http://schemas.microsoft.com/office/drawing/2014/main" id="{D9C8372F-5197-2A70-A73E-02910414ABD3}"/>
                      </a:ext>
                    </a:extLst>
                  </p:cNvPr>
                  <p:cNvSpPr/>
                  <p:nvPr/>
                </p:nvSpPr>
                <p:spPr>
                  <a:xfrm>
                    <a:off x="1861348" y="1573363"/>
                    <a:ext cx="4051184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37" name="Đường nối Thẳng 5613">
                    <a:extLst>
                      <a:ext uri="{FF2B5EF4-FFF2-40B4-BE49-F238E27FC236}">
                        <a16:creationId xmlns:a16="http://schemas.microsoft.com/office/drawing/2014/main" id="{2A5D61E5-77AF-1581-AA26-C2D2AC601495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8" name="Đường nối Thẳng 5614">
                    <a:extLst>
                      <a:ext uri="{FF2B5EF4-FFF2-40B4-BE49-F238E27FC236}">
                        <a16:creationId xmlns:a16="http://schemas.microsoft.com/office/drawing/2014/main" id="{38ED1F69-660C-43D6-CB99-44CB13923E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9" name="Đường nối Thẳng 5615">
                    <a:extLst>
                      <a:ext uri="{FF2B5EF4-FFF2-40B4-BE49-F238E27FC236}">
                        <a16:creationId xmlns:a16="http://schemas.microsoft.com/office/drawing/2014/main" id="{5F53DFB4-9895-63D2-68A1-A993B5C670F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21" name="Nhóm 5597">
                  <a:extLst>
                    <a:ext uri="{FF2B5EF4-FFF2-40B4-BE49-F238E27FC236}">
                      <a16:creationId xmlns:a16="http://schemas.microsoft.com/office/drawing/2014/main" id="{B3F51AC9-75C1-7244-EDB3-01FEED30592D}"/>
                    </a:ext>
                  </a:extLst>
                </p:cNvPr>
                <p:cNvGrpSpPr/>
                <p:nvPr/>
              </p:nvGrpSpPr>
              <p:grpSpPr>
                <a:xfrm>
                  <a:off x="6643106" y="5489666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832" name="Khối vuông 5608">
                    <a:extLst>
                      <a:ext uri="{FF2B5EF4-FFF2-40B4-BE49-F238E27FC236}">
                        <a16:creationId xmlns:a16="http://schemas.microsoft.com/office/drawing/2014/main" id="{140140B0-22EB-D7B5-9E07-3956D29AAF4F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33" name="Đường nối Thẳng 5609">
                    <a:extLst>
                      <a:ext uri="{FF2B5EF4-FFF2-40B4-BE49-F238E27FC236}">
                        <a16:creationId xmlns:a16="http://schemas.microsoft.com/office/drawing/2014/main" id="{B55A33CD-E954-3C90-8DC4-50DED4B20A50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4" name="Đường nối Thẳng 5610">
                    <a:extLst>
                      <a:ext uri="{FF2B5EF4-FFF2-40B4-BE49-F238E27FC236}">
                        <a16:creationId xmlns:a16="http://schemas.microsoft.com/office/drawing/2014/main" id="{325AEB90-1618-20C8-B076-D7AFFAC960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5" name="Đường nối Thẳng 5611">
                    <a:extLst>
                      <a:ext uri="{FF2B5EF4-FFF2-40B4-BE49-F238E27FC236}">
                        <a16:creationId xmlns:a16="http://schemas.microsoft.com/office/drawing/2014/main" id="{61B38E7E-B470-D1CA-FFA7-791A04B7CDDA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22" name="Nhóm 5598">
                  <a:extLst>
                    <a:ext uri="{FF2B5EF4-FFF2-40B4-BE49-F238E27FC236}">
                      <a16:creationId xmlns:a16="http://schemas.microsoft.com/office/drawing/2014/main" id="{CAB575C1-4BE5-6143-C95E-499C66790D09}"/>
                    </a:ext>
                  </a:extLst>
                </p:cNvPr>
                <p:cNvGrpSpPr/>
                <p:nvPr/>
              </p:nvGrpSpPr>
              <p:grpSpPr>
                <a:xfrm>
                  <a:off x="6951929" y="5498867"/>
                  <a:ext cx="396541" cy="409894"/>
                  <a:chOff x="1861348" y="1091952"/>
                  <a:chExt cx="4104446" cy="3781889"/>
                </a:xfrm>
                <a:solidFill>
                  <a:srgbClr val="C00000"/>
                </a:solidFill>
              </p:grpSpPr>
              <p:sp>
                <p:nvSpPr>
                  <p:cNvPr id="1828" name="Khối vuông 5604">
                    <a:extLst>
                      <a:ext uri="{FF2B5EF4-FFF2-40B4-BE49-F238E27FC236}">
                        <a16:creationId xmlns:a16="http://schemas.microsoft.com/office/drawing/2014/main" id="{38A189B8-F859-6226-E8F5-4E8B1874A058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29" name="Đường nối Thẳng 5605">
                    <a:extLst>
                      <a:ext uri="{FF2B5EF4-FFF2-40B4-BE49-F238E27FC236}">
                        <a16:creationId xmlns:a16="http://schemas.microsoft.com/office/drawing/2014/main" id="{40A15063-611B-7918-CD80-BB88811839C3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0" name="Đường nối Thẳng 5606">
                    <a:extLst>
                      <a:ext uri="{FF2B5EF4-FFF2-40B4-BE49-F238E27FC236}">
                        <a16:creationId xmlns:a16="http://schemas.microsoft.com/office/drawing/2014/main" id="{ADF34900-F0A8-5060-D63F-C36E033707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1" name="Đường nối Thẳng 5607">
                    <a:extLst>
                      <a:ext uri="{FF2B5EF4-FFF2-40B4-BE49-F238E27FC236}">
                        <a16:creationId xmlns:a16="http://schemas.microsoft.com/office/drawing/2014/main" id="{5DE93E35-4F81-C69F-6450-BAEA0A2AFD0C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C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23" name="Nhóm 5599">
                  <a:extLst>
                    <a:ext uri="{FF2B5EF4-FFF2-40B4-BE49-F238E27FC236}">
                      <a16:creationId xmlns:a16="http://schemas.microsoft.com/office/drawing/2014/main" id="{99038E85-DD2C-7050-CAD8-1E545D406F08}"/>
                    </a:ext>
                  </a:extLst>
                </p:cNvPr>
                <p:cNvGrpSpPr/>
                <p:nvPr/>
              </p:nvGrpSpPr>
              <p:grpSpPr>
                <a:xfrm>
                  <a:off x="7275531" y="5498867"/>
                  <a:ext cx="396541" cy="409894"/>
                  <a:chOff x="1861348" y="1091952"/>
                  <a:chExt cx="4104446" cy="3781889"/>
                </a:xfrm>
                <a:solidFill>
                  <a:srgbClr val="FFC000"/>
                </a:solidFill>
              </p:grpSpPr>
              <p:sp>
                <p:nvSpPr>
                  <p:cNvPr id="1824" name="Khối vuông 5600">
                    <a:extLst>
                      <a:ext uri="{FF2B5EF4-FFF2-40B4-BE49-F238E27FC236}">
                        <a16:creationId xmlns:a16="http://schemas.microsoft.com/office/drawing/2014/main" id="{60FB4C71-E6F2-99CC-AE62-C53DE2BCD002}"/>
                      </a:ext>
                    </a:extLst>
                  </p:cNvPr>
                  <p:cNvSpPr/>
                  <p:nvPr/>
                </p:nvSpPr>
                <p:spPr>
                  <a:xfrm>
                    <a:off x="1861349" y="1091952"/>
                    <a:ext cx="4051177" cy="3781889"/>
                  </a:xfrm>
                  <a:prstGeom prst="cube">
                    <a:avLst/>
                  </a:prstGeom>
                  <a:grp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825" name="Đường nối Thẳng 5601">
                    <a:extLst>
                      <a:ext uri="{FF2B5EF4-FFF2-40B4-BE49-F238E27FC236}">
                        <a16:creationId xmlns:a16="http://schemas.microsoft.com/office/drawing/2014/main" id="{F5FD9FF5-7EAB-2F9E-232C-CDBCF33537DD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1091952"/>
                    <a:ext cx="0" cy="2840877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6" name="Đường nối Thẳng 5602">
                    <a:extLst>
                      <a:ext uri="{FF2B5EF4-FFF2-40B4-BE49-F238E27FC236}">
                        <a16:creationId xmlns:a16="http://schemas.microsoft.com/office/drawing/2014/main" id="{6959DF16-68E4-7C29-25FF-7493144074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61348" y="3923909"/>
                    <a:ext cx="956397" cy="949932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7" name="Đường nối Thẳng 5603">
                    <a:extLst>
                      <a:ext uri="{FF2B5EF4-FFF2-40B4-BE49-F238E27FC236}">
                        <a16:creationId xmlns:a16="http://schemas.microsoft.com/office/drawing/2014/main" id="{7B25D9DE-3586-6674-57C0-F370824D9984}"/>
                      </a:ext>
                    </a:extLst>
                  </p:cNvPr>
                  <p:cNvCxnSpPr/>
                  <p:nvPr/>
                </p:nvCxnSpPr>
                <p:spPr>
                  <a:xfrm>
                    <a:off x="2817746" y="3923909"/>
                    <a:ext cx="3148048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FFC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578" name="Group 2577">
            <a:extLst>
              <a:ext uri="{FF2B5EF4-FFF2-40B4-BE49-F238E27FC236}">
                <a16:creationId xmlns:a16="http://schemas.microsoft.com/office/drawing/2014/main" id="{723D7F05-1F45-C935-44AD-44EB8B714F3F}"/>
              </a:ext>
            </a:extLst>
          </p:cNvPr>
          <p:cNvGrpSpPr/>
          <p:nvPr/>
        </p:nvGrpSpPr>
        <p:grpSpPr>
          <a:xfrm rot="10800000" flipV="1">
            <a:off x="9647270" y="2802312"/>
            <a:ext cx="269598" cy="1914675"/>
            <a:chOff x="11622145" y="2843357"/>
            <a:chExt cx="259195" cy="2183812"/>
          </a:xfrm>
        </p:grpSpPr>
        <p:grpSp>
          <p:nvGrpSpPr>
            <p:cNvPr id="2329" name="Nhóm 5591">
              <a:extLst>
                <a:ext uri="{FF2B5EF4-FFF2-40B4-BE49-F238E27FC236}">
                  <a16:creationId xmlns:a16="http://schemas.microsoft.com/office/drawing/2014/main" id="{24C57183-0006-EACD-2275-333C516AC1F6}"/>
                </a:ext>
              </a:extLst>
            </p:cNvPr>
            <p:cNvGrpSpPr/>
            <p:nvPr/>
          </p:nvGrpSpPr>
          <p:grpSpPr>
            <a:xfrm rot="16200000">
              <a:off x="11602323" y="4758473"/>
              <a:ext cx="288518" cy="248873"/>
              <a:chOff x="1861348" y="1091952"/>
              <a:chExt cx="4104446" cy="3781889"/>
            </a:xfrm>
            <a:solidFill>
              <a:srgbClr val="FFC000"/>
            </a:solidFill>
          </p:grpSpPr>
          <p:sp>
            <p:nvSpPr>
              <p:cNvPr id="2370" name="Khối vuông 5632">
                <a:extLst>
                  <a:ext uri="{FF2B5EF4-FFF2-40B4-BE49-F238E27FC236}">
                    <a16:creationId xmlns:a16="http://schemas.microsoft.com/office/drawing/2014/main" id="{C21987E8-39D5-0FCC-DD96-B23DE928FD68}"/>
                  </a:ext>
                </a:extLst>
              </p:cNvPr>
              <p:cNvSpPr/>
              <p:nvPr/>
            </p:nvSpPr>
            <p:spPr>
              <a:xfrm>
                <a:off x="1861349" y="1091952"/>
                <a:ext cx="4051177" cy="3781889"/>
              </a:xfrm>
              <a:prstGeom prst="cub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71" name="Đường nối Thẳng 5633">
                <a:extLst>
                  <a:ext uri="{FF2B5EF4-FFF2-40B4-BE49-F238E27FC236}">
                    <a16:creationId xmlns:a16="http://schemas.microsoft.com/office/drawing/2014/main" id="{1F0E73B9-0196-E8AF-5D4D-30C168F67E60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72" name="Đường nối Thẳng 5634">
                <a:extLst>
                  <a:ext uri="{FF2B5EF4-FFF2-40B4-BE49-F238E27FC236}">
                    <a16:creationId xmlns:a16="http://schemas.microsoft.com/office/drawing/2014/main" id="{3247E8D5-4FB2-45AD-E3DB-37194D5EBA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73" name="Đường nối Thẳng 5635">
                <a:extLst>
                  <a:ext uri="{FF2B5EF4-FFF2-40B4-BE49-F238E27FC236}">
                    <a16:creationId xmlns:a16="http://schemas.microsoft.com/office/drawing/2014/main" id="{ACFB8D32-42C9-80A3-BCD0-F084D05B30E0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2330" name="Nhóm 5592">
              <a:extLst>
                <a:ext uri="{FF2B5EF4-FFF2-40B4-BE49-F238E27FC236}">
                  <a16:creationId xmlns:a16="http://schemas.microsoft.com/office/drawing/2014/main" id="{D2518321-2C7D-8C31-7F2F-B2312F60570E}"/>
                </a:ext>
              </a:extLst>
            </p:cNvPr>
            <p:cNvGrpSpPr/>
            <p:nvPr/>
          </p:nvGrpSpPr>
          <p:grpSpPr>
            <a:xfrm rot="16200000">
              <a:off x="11605626" y="4523024"/>
              <a:ext cx="288518" cy="248873"/>
              <a:chOff x="1861348" y="1091952"/>
              <a:chExt cx="4104446" cy="3781889"/>
            </a:xfrm>
            <a:solidFill>
              <a:srgbClr val="C00000"/>
            </a:solidFill>
          </p:grpSpPr>
          <p:sp>
            <p:nvSpPr>
              <p:cNvPr id="2366" name="Khối vuông 5628">
                <a:extLst>
                  <a:ext uri="{FF2B5EF4-FFF2-40B4-BE49-F238E27FC236}">
                    <a16:creationId xmlns:a16="http://schemas.microsoft.com/office/drawing/2014/main" id="{216EB444-5F2E-E0F3-69C0-45569B302828}"/>
                  </a:ext>
                </a:extLst>
              </p:cNvPr>
              <p:cNvSpPr/>
              <p:nvPr/>
            </p:nvSpPr>
            <p:spPr>
              <a:xfrm>
                <a:off x="1861349" y="1091952"/>
                <a:ext cx="4051177" cy="3781889"/>
              </a:xfrm>
              <a:prstGeom prst="cub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67" name="Đường nối Thẳng 5629">
                <a:extLst>
                  <a:ext uri="{FF2B5EF4-FFF2-40B4-BE49-F238E27FC236}">
                    <a16:creationId xmlns:a16="http://schemas.microsoft.com/office/drawing/2014/main" id="{ABE4A08F-DBAA-C834-6CF1-4B398150DD5B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68" name="Đường nối Thẳng 5630">
                <a:extLst>
                  <a:ext uri="{FF2B5EF4-FFF2-40B4-BE49-F238E27FC236}">
                    <a16:creationId xmlns:a16="http://schemas.microsoft.com/office/drawing/2014/main" id="{87D5B532-9AD8-DBA2-EB3A-F9AE516619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69" name="Đường nối Thẳng 5631">
                <a:extLst>
                  <a:ext uri="{FF2B5EF4-FFF2-40B4-BE49-F238E27FC236}">
                    <a16:creationId xmlns:a16="http://schemas.microsoft.com/office/drawing/2014/main" id="{3EC36F76-5476-B366-D90A-F18A52343583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2331" name="Nhóm 5593">
              <a:extLst>
                <a:ext uri="{FF2B5EF4-FFF2-40B4-BE49-F238E27FC236}">
                  <a16:creationId xmlns:a16="http://schemas.microsoft.com/office/drawing/2014/main" id="{31E34AE6-1AB9-2856-1473-6FCFC59797D7}"/>
                </a:ext>
              </a:extLst>
            </p:cNvPr>
            <p:cNvGrpSpPr/>
            <p:nvPr/>
          </p:nvGrpSpPr>
          <p:grpSpPr>
            <a:xfrm rot="16200000">
              <a:off x="11607308" y="4279849"/>
              <a:ext cx="288518" cy="248873"/>
              <a:chOff x="1861348" y="1091952"/>
              <a:chExt cx="4104446" cy="3781889"/>
            </a:xfrm>
            <a:solidFill>
              <a:srgbClr val="FFC000"/>
            </a:solidFill>
          </p:grpSpPr>
          <p:sp>
            <p:nvSpPr>
              <p:cNvPr id="2362" name="Khối vuông 5624">
                <a:extLst>
                  <a:ext uri="{FF2B5EF4-FFF2-40B4-BE49-F238E27FC236}">
                    <a16:creationId xmlns:a16="http://schemas.microsoft.com/office/drawing/2014/main" id="{8C18EA2C-65A2-F26E-7FCA-9B57B906DBC0}"/>
                  </a:ext>
                </a:extLst>
              </p:cNvPr>
              <p:cNvSpPr/>
              <p:nvPr/>
            </p:nvSpPr>
            <p:spPr>
              <a:xfrm>
                <a:off x="1861349" y="1091952"/>
                <a:ext cx="4051177" cy="3781889"/>
              </a:xfrm>
              <a:prstGeom prst="cub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63" name="Đường nối Thẳng 5625">
                <a:extLst>
                  <a:ext uri="{FF2B5EF4-FFF2-40B4-BE49-F238E27FC236}">
                    <a16:creationId xmlns:a16="http://schemas.microsoft.com/office/drawing/2014/main" id="{30984AC2-9384-1F2C-8EDD-25B308921AAD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64" name="Đường nối Thẳng 5626">
                <a:extLst>
                  <a:ext uri="{FF2B5EF4-FFF2-40B4-BE49-F238E27FC236}">
                    <a16:creationId xmlns:a16="http://schemas.microsoft.com/office/drawing/2014/main" id="{9DA278AC-E0DA-7A25-96D9-BFD7C07928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65" name="Đường nối Thẳng 5627">
                <a:extLst>
                  <a:ext uri="{FF2B5EF4-FFF2-40B4-BE49-F238E27FC236}">
                    <a16:creationId xmlns:a16="http://schemas.microsoft.com/office/drawing/2014/main" id="{F9FEFB87-80A7-097C-BBD4-C835141E2B3A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2332" name="Nhóm 5594">
              <a:extLst>
                <a:ext uri="{FF2B5EF4-FFF2-40B4-BE49-F238E27FC236}">
                  <a16:creationId xmlns:a16="http://schemas.microsoft.com/office/drawing/2014/main" id="{AFAD281B-D7B0-17E5-E8B3-C419840C1AE7}"/>
                </a:ext>
              </a:extLst>
            </p:cNvPr>
            <p:cNvGrpSpPr/>
            <p:nvPr/>
          </p:nvGrpSpPr>
          <p:grpSpPr>
            <a:xfrm rot="16200000">
              <a:off x="11607308" y="4051422"/>
              <a:ext cx="288518" cy="248873"/>
              <a:chOff x="1861348" y="1091952"/>
              <a:chExt cx="4104446" cy="3781889"/>
            </a:xfrm>
            <a:solidFill>
              <a:srgbClr val="C00000"/>
            </a:solidFill>
          </p:grpSpPr>
          <p:sp>
            <p:nvSpPr>
              <p:cNvPr id="2358" name="Khối vuông 5620">
                <a:extLst>
                  <a:ext uri="{FF2B5EF4-FFF2-40B4-BE49-F238E27FC236}">
                    <a16:creationId xmlns:a16="http://schemas.microsoft.com/office/drawing/2014/main" id="{586114FF-FA44-38F0-41B8-09032552B521}"/>
                  </a:ext>
                </a:extLst>
              </p:cNvPr>
              <p:cNvSpPr/>
              <p:nvPr/>
            </p:nvSpPr>
            <p:spPr>
              <a:xfrm>
                <a:off x="1861349" y="1091952"/>
                <a:ext cx="4051177" cy="3781889"/>
              </a:xfrm>
              <a:prstGeom prst="cub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59" name="Đường nối Thẳng 5621">
                <a:extLst>
                  <a:ext uri="{FF2B5EF4-FFF2-40B4-BE49-F238E27FC236}">
                    <a16:creationId xmlns:a16="http://schemas.microsoft.com/office/drawing/2014/main" id="{01276897-010D-ABED-9923-3AC2DCFB5777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60" name="Đường nối Thẳng 5622">
                <a:extLst>
                  <a:ext uri="{FF2B5EF4-FFF2-40B4-BE49-F238E27FC236}">
                    <a16:creationId xmlns:a16="http://schemas.microsoft.com/office/drawing/2014/main" id="{96B885AA-F632-D759-E564-4BE46964F3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61" name="Đường nối Thẳng 5623">
                <a:extLst>
                  <a:ext uri="{FF2B5EF4-FFF2-40B4-BE49-F238E27FC236}">
                    <a16:creationId xmlns:a16="http://schemas.microsoft.com/office/drawing/2014/main" id="{4573F13A-0DEC-6F87-9ADD-A5F19144DB0A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2333" name="Nhóm 5595">
              <a:extLst>
                <a:ext uri="{FF2B5EF4-FFF2-40B4-BE49-F238E27FC236}">
                  <a16:creationId xmlns:a16="http://schemas.microsoft.com/office/drawing/2014/main" id="{F1FF5525-CF85-3390-6F49-4B9BE7CC432F}"/>
                </a:ext>
              </a:extLst>
            </p:cNvPr>
            <p:cNvGrpSpPr/>
            <p:nvPr/>
          </p:nvGrpSpPr>
          <p:grpSpPr>
            <a:xfrm rot="16200000">
              <a:off x="11607308" y="3802500"/>
              <a:ext cx="288518" cy="248873"/>
              <a:chOff x="1861348" y="1091952"/>
              <a:chExt cx="4104446" cy="3781889"/>
            </a:xfrm>
            <a:solidFill>
              <a:srgbClr val="FFC000"/>
            </a:solidFill>
          </p:grpSpPr>
          <p:sp>
            <p:nvSpPr>
              <p:cNvPr id="2354" name="Khối vuông 5616">
                <a:extLst>
                  <a:ext uri="{FF2B5EF4-FFF2-40B4-BE49-F238E27FC236}">
                    <a16:creationId xmlns:a16="http://schemas.microsoft.com/office/drawing/2014/main" id="{908FA704-C924-8163-FF74-8830E327B218}"/>
                  </a:ext>
                </a:extLst>
              </p:cNvPr>
              <p:cNvSpPr/>
              <p:nvPr/>
            </p:nvSpPr>
            <p:spPr>
              <a:xfrm>
                <a:off x="1861349" y="1091952"/>
                <a:ext cx="4051177" cy="3781889"/>
              </a:xfrm>
              <a:prstGeom prst="cub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55" name="Đường nối Thẳng 5617">
                <a:extLst>
                  <a:ext uri="{FF2B5EF4-FFF2-40B4-BE49-F238E27FC236}">
                    <a16:creationId xmlns:a16="http://schemas.microsoft.com/office/drawing/2014/main" id="{AD8B64D9-1452-5034-110F-C9A03D9A9400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56" name="Đường nối Thẳng 5618">
                <a:extLst>
                  <a:ext uri="{FF2B5EF4-FFF2-40B4-BE49-F238E27FC236}">
                    <a16:creationId xmlns:a16="http://schemas.microsoft.com/office/drawing/2014/main" id="{2EC04063-9F53-DA48-84A5-2A1CDEFA4C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57" name="Đường nối Thẳng 5619">
                <a:extLst>
                  <a:ext uri="{FF2B5EF4-FFF2-40B4-BE49-F238E27FC236}">
                    <a16:creationId xmlns:a16="http://schemas.microsoft.com/office/drawing/2014/main" id="{F291296E-11F1-0BF6-EDF0-0F6C72A48999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2334" name="Nhóm 5596">
              <a:extLst>
                <a:ext uri="{FF2B5EF4-FFF2-40B4-BE49-F238E27FC236}">
                  <a16:creationId xmlns:a16="http://schemas.microsoft.com/office/drawing/2014/main" id="{1D3017AE-BCC3-0BFD-CD33-C09F8E9B8276}"/>
                </a:ext>
              </a:extLst>
            </p:cNvPr>
            <p:cNvGrpSpPr/>
            <p:nvPr/>
          </p:nvGrpSpPr>
          <p:grpSpPr>
            <a:xfrm rot="16200000">
              <a:off x="11588726" y="3584011"/>
              <a:ext cx="324362" cy="249692"/>
              <a:chOff x="1351440" y="1079505"/>
              <a:chExt cx="4614354" cy="3794336"/>
            </a:xfrm>
            <a:solidFill>
              <a:srgbClr val="C00000"/>
            </a:solidFill>
          </p:grpSpPr>
          <p:sp>
            <p:nvSpPr>
              <p:cNvPr id="2350" name="Khối vuông 5612">
                <a:extLst>
                  <a:ext uri="{FF2B5EF4-FFF2-40B4-BE49-F238E27FC236}">
                    <a16:creationId xmlns:a16="http://schemas.microsoft.com/office/drawing/2014/main" id="{D5A4C496-ABDC-03BD-703D-29522F122F76}"/>
                  </a:ext>
                </a:extLst>
              </p:cNvPr>
              <p:cNvSpPr/>
              <p:nvPr/>
            </p:nvSpPr>
            <p:spPr>
              <a:xfrm>
                <a:off x="1351440" y="1079505"/>
                <a:ext cx="4051163" cy="3781902"/>
              </a:xfrm>
              <a:prstGeom prst="cub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51" name="Đường nối Thẳng 5613">
                <a:extLst>
                  <a:ext uri="{FF2B5EF4-FFF2-40B4-BE49-F238E27FC236}">
                    <a16:creationId xmlns:a16="http://schemas.microsoft.com/office/drawing/2014/main" id="{947ABF18-184D-6D7D-25BD-A7D42C1B9470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52" name="Đường nối Thẳng 5614">
                <a:extLst>
                  <a:ext uri="{FF2B5EF4-FFF2-40B4-BE49-F238E27FC236}">
                    <a16:creationId xmlns:a16="http://schemas.microsoft.com/office/drawing/2014/main" id="{B0AB065F-BA0A-FE54-DAF5-02DA0A0A9D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53" name="Đường nối Thẳng 5615">
                <a:extLst>
                  <a:ext uri="{FF2B5EF4-FFF2-40B4-BE49-F238E27FC236}">
                    <a16:creationId xmlns:a16="http://schemas.microsoft.com/office/drawing/2014/main" id="{EDB56699-79B9-C548-E2A2-5F27AC894D11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2335" name="Nhóm 5597">
              <a:extLst>
                <a:ext uri="{FF2B5EF4-FFF2-40B4-BE49-F238E27FC236}">
                  <a16:creationId xmlns:a16="http://schemas.microsoft.com/office/drawing/2014/main" id="{18CDADEB-158E-A0E0-558C-633C7631D722}"/>
                </a:ext>
              </a:extLst>
            </p:cNvPr>
            <p:cNvGrpSpPr/>
            <p:nvPr/>
          </p:nvGrpSpPr>
          <p:grpSpPr>
            <a:xfrm rot="16200000">
              <a:off x="11595070" y="3335311"/>
              <a:ext cx="312493" cy="248873"/>
              <a:chOff x="1520284" y="1091952"/>
              <a:chExt cx="4445510" cy="3781903"/>
            </a:xfrm>
            <a:solidFill>
              <a:srgbClr val="FFC000"/>
            </a:solidFill>
          </p:grpSpPr>
          <p:sp>
            <p:nvSpPr>
              <p:cNvPr id="2346" name="Khối vuông 5608">
                <a:extLst>
                  <a:ext uri="{FF2B5EF4-FFF2-40B4-BE49-F238E27FC236}">
                    <a16:creationId xmlns:a16="http://schemas.microsoft.com/office/drawing/2014/main" id="{7D9FBFC0-C862-1403-B1B7-F155D544E921}"/>
                  </a:ext>
                </a:extLst>
              </p:cNvPr>
              <p:cNvSpPr/>
              <p:nvPr/>
            </p:nvSpPr>
            <p:spPr>
              <a:xfrm>
                <a:off x="1520284" y="1091959"/>
                <a:ext cx="4051170" cy="3781896"/>
              </a:xfrm>
              <a:prstGeom prst="cub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47" name="Đường nối Thẳng 5609">
                <a:extLst>
                  <a:ext uri="{FF2B5EF4-FFF2-40B4-BE49-F238E27FC236}">
                    <a16:creationId xmlns:a16="http://schemas.microsoft.com/office/drawing/2014/main" id="{F4BA0CB3-6ECA-512D-99C5-25E6D24F29F1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48" name="Đường nối Thẳng 5610">
                <a:extLst>
                  <a:ext uri="{FF2B5EF4-FFF2-40B4-BE49-F238E27FC236}">
                    <a16:creationId xmlns:a16="http://schemas.microsoft.com/office/drawing/2014/main" id="{026F6567-0E96-0C4F-5A6B-2F8AD02FDE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49" name="Đường nối Thẳng 5611">
                <a:extLst>
                  <a:ext uri="{FF2B5EF4-FFF2-40B4-BE49-F238E27FC236}">
                    <a16:creationId xmlns:a16="http://schemas.microsoft.com/office/drawing/2014/main" id="{03CEFC31-BB1F-6F17-34AE-B2D7E6BFD8FE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2336" name="Nhóm 5598">
              <a:extLst>
                <a:ext uri="{FF2B5EF4-FFF2-40B4-BE49-F238E27FC236}">
                  <a16:creationId xmlns:a16="http://schemas.microsoft.com/office/drawing/2014/main" id="{843BA982-350C-5ADD-C831-08DA8D0F9AFA}"/>
                </a:ext>
              </a:extLst>
            </p:cNvPr>
            <p:cNvGrpSpPr/>
            <p:nvPr/>
          </p:nvGrpSpPr>
          <p:grpSpPr>
            <a:xfrm rot="16200000">
              <a:off x="11600657" y="3110615"/>
              <a:ext cx="312493" cy="248873"/>
              <a:chOff x="1520284" y="1091952"/>
              <a:chExt cx="4445510" cy="3781903"/>
            </a:xfrm>
            <a:solidFill>
              <a:srgbClr val="C00000"/>
            </a:solidFill>
          </p:grpSpPr>
          <p:sp>
            <p:nvSpPr>
              <p:cNvPr id="2342" name="Khối vuông 5604">
                <a:extLst>
                  <a:ext uri="{FF2B5EF4-FFF2-40B4-BE49-F238E27FC236}">
                    <a16:creationId xmlns:a16="http://schemas.microsoft.com/office/drawing/2014/main" id="{DF12872A-44D7-A191-9B5E-2704CDF93AE4}"/>
                  </a:ext>
                </a:extLst>
              </p:cNvPr>
              <p:cNvSpPr/>
              <p:nvPr/>
            </p:nvSpPr>
            <p:spPr>
              <a:xfrm>
                <a:off x="1520284" y="1091959"/>
                <a:ext cx="4051170" cy="3781896"/>
              </a:xfrm>
              <a:prstGeom prst="cube">
                <a:avLst/>
              </a:prstGeom>
              <a:grp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43" name="Đường nối Thẳng 5605">
                <a:extLst>
                  <a:ext uri="{FF2B5EF4-FFF2-40B4-BE49-F238E27FC236}">
                    <a16:creationId xmlns:a16="http://schemas.microsoft.com/office/drawing/2014/main" id="{D97C9AD6-8397-DFDE-808D-CF42D0CF0FA6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44" name="Đường nối Thẳng 5606">
                <a:extLst>
                  <a:ext uri="{FF2B5EF4-FFF2-40B4-BE49-F238E27FC236}">
                    <a16:creationId xmlns:a16="http://schemas.microsoft.com/office/drawing/2014/main" id="{39BC103D-BEA9-BB19-CE0A-7EF368B7C6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45" name="Đường nối Thẳng 5607">
                <a:extLst>
                  <a:ext uri="{FF2B5EF4-FFF2-40B4-BE49-F238E27FC236}">
                    <a16:creationId xmlns:a16="http://schemas.microsoft.com/office/drawing/2014/main" id="{144A93B0-B83E-D272-383A-FFE613ABC824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2337" name="Nhóm 5599">
              <a:extLst>
                <a:ext uri="{FF2B5EF4-FFF2-40B4-BE49-F238E27FC236}">
                  <a16:creationId xmlns:a16="http://schemas.microsoft.com/office/drawing/2014/main" id="{7C46EE62-F2D2-0568-B1EB-310E906AF5CF}"/>
                </a:ext>
              </a:extLst>
            </p:cNvPr>
            <p:cNvGrpSpPr/>
            <p:nvPr/>
          </p:nvGrpSpPr>
          <p:grpSpPr>
            <a:xfrm rot="16200000">
              <a:off x="11600657" y="2875167"/>
              <a:ext cx="312493" cy="248873"/>
              <a:chOff x="1520284" y="1091952"/>
              <a:chExt cx="4445510" cy="3781903"/>
            </a:xfrm>
            <a:solidFill>
              <a:srgbClr val="FFC000"/>
            </a:solidFill>
          </p:grpSpPr>
          <p:sp>
            <p:nvSpPr>
              <p:cNvPr id="2338" name="Khối vuông 5600">
                <a:extLst>
                  <a:ext uri="{FF2B5EF4-FFF2-40B4-BE49-F238E27FC236}">
                    <a16:creationId xmlns:a16="http://schemas.microsoft.com/office/drawing/2014/main" id="{429D9BF8-B3FE-3854-862B-46FDE50BFC4A}"/>
                  </a:ext>
                </a:extLst>
              </p:cNvPr>
              <p:cNvSpPr/>
              <p:nvPr/>
            </p:nvSpPr>
            <p:spPr>
              <a:xfrm>
                <a:off x="1520284" y="1091959"/>
                <a:ext cx="4051170" cy="3781896"/>
              </a:xfrm>
              <a:prstGeom prst="cube">
                <a:avLst/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39" name="Đường nối Thẳng 5601">
                <a:extLst>
                  <a:ext uri="{FF2B5EF4-FFF2-40B4-BE49-F238E27FC236}">
                    <a16:creationId xmlns:a16="http://schemas.microsoft.com/office/drawing/2014/main" id="{6D5D5611-82DC-DC22-B3CC-004D545B4FCA}"/>
                  </a:ext>
                </a:extLst>
              </p:cNvPr>
              <p:cNvCxnSpPr/>
              <p:nvPr/>
            </p:nvCxnSpPr>
            <p:spPr>
              <a:xfrm>
                <a:off x="2817746" y="1091952"/>
                <a:ext cx="0" cy="2840877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40" name="Đường nối Thẳng 5602">
                <a:extLst>
                  <a:ext uri="{FF2B5EF4-FFF2-40B4-BE49-F238E27FC236}">
                    <a16:creationId xmlns:a16="http://schemas.microsoft.com/office/drawing/2014/main" id="{5FF56307-4B2B-2BB6-9E03-E2204C8253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348" y="3923909"/>
                <a:ext cx="956397" cy="94993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41" name="Đường nối Thẳng 5603">
                <a:extLst>
                  <a:ext uri="{FF2B5EF4-FFF2-40B4-BE49-F238E27FC236}">
                    <a16:creationId xmlns:a16="http://schemas.microsoft.com/office/drawing/2014/main" id="{EE207E5F-0984-281D-5A2C-B30E1B955B95}"/>
                  </a:ext>
                </a:extLst>
              </p:cNvPr>
              <p:cNvCxnSpPr/>
              <p:nvPr/>
            </p:nvCxnSpPr>
            <p:spPr>
              <a:xfrm>
                <a:off x="2817746" y="3923909"/>
                <a:ext cx="3148048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C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sp>
        <p:nvSpPr>
          <p:cNvPr id="1591" name="Khối vuông 5121">
            <a:extLst>
              <a:ext uri="{FF2B5EF4-FFF2-40B4-BE49-F238E27FC236}">
                <a16:creationId xmlns:a16="http://schemas.microsoft.com/office/drawing/2014/main" id="{D81D8F71-C8A6-BDFB-4ECF-EBBE1D6496E5}"/>
              </a:ext>
            </a:extLst>
          </p:cNvPr>
          <p:cNvSpPr/>
          <p:nvPr/>
        </p:nvSpPr>
        <p:spPr>
          <a:xfrm>
            <a:off x="7466664" y="2089754"/>
            <a:ext cx="3134523" cy="2896038"/>
          </a:xfrm>
          <a:prstGeom prst="cube">
            <a:avLst/>
          </a:prstGeom>
          <a:noFill/>
          <a:ln w="3810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85" name="Straight Arrow Connector 2584">
            <a:extLst>
              <a:ext uri="{FF2B5EF4-FFF2-40B4-BE49-F238E27FC236}">
                <a16:creationId xmlns:a16="http://schemas.microsoft.com/office/drawing/2014/main" id="{EFE63E9D-B50B-1640-912E-64286BF51F10}"/>
              </a:ext>
            </a:extLst>
          </p:cNvPr>
          <p:cNvCxnSpPr>
            <a:cxnSpLocks/>
          </p:cNvCxnSpPr>
          <p:nvPr/>
        </p:nvCxnSpPr>
        <p:spPr>
          <a:xfrm rot="10800000">
            <a:off x="9746309" y="4862436"/>
            <a:ext cx="355931" cy="352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5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100"/>
                                        <p:tgtEl>
                                          <p:spTgt spid="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100"/>
                                        <p:tgtEl>
                                          <p:spTgt spid="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100"/>
                                        <p:tgtEl>
                                          <p:spTgt spid="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0" grpId="0"/>
      <p:bldP spid="63" grpId="0"/>
      <p:bldP spid="6" grpId="0"/>
      <p:bldP spid="2580" grpId="0"/>
      <p:bldP spid="2581" grpId="0"/>
      <p:bldP spid="25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31EAF6-D142-32A4-FC65-19CA0A550A8C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63. </a:t>
            </a:r>
            <a:r>
              <a:rPr lang="vi-VN"/>
              <a:t>XĂNG-TI-MÉT KHỐI. ĐỀ-XI-MÉT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GB"/>
              <a:t>1</a:t>
            </a:r>
            <a:r>
              <a:rPr lang="vi-VN"/>
              <a:t>)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5B7F18E-CD4F-16EC-7354-728E85575F50}"/>
                  </a:ext>
                </a:extLst>
              </p:cNvPr>
              <p:cNvSpPr txBox="1"/>
              <p:nvPr/>
            </p:nvSpPr>
            <p:spPr>
              <a:xfrm>
                <a:off x="596950" y="1670337"/>
                <a:ext cx="7327850" cy="18994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0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</a:t>
                </a:r>
                <a:r>
                  <a:rPr lang="en-US" sz="30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0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Đọc các số đo thể tích sau:</a:t>
                </a:r>
              </a:p>
              <a:p>
                <a:pPr algn="just"/>
                <a:r>
                  <a:rPr lang="en-US" sz="30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26 cm</a:t>
                </a:r>
                <a:r>
                  <a:rPr lang="en-US" sz="3000" baseline="300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30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105 dm</a:t>
                </a:r>
                <a:r>
                  <a:rPr lang="en-US" sz="3000" baseline="300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30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82,1 cm</a:t>
                </a:r>
                <a:r>
                  <a:rPr lang="en-US" sz="3000" baseline="300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300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dm</a:t>
                </a:r>
                <a:r>
                  <a:rPr lang="en-US" sz="3000" baseline="30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5B7F18E-CD4F-16EC-7354-728E85575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50" y="1670337"/>
                <a:ext cx="7327850" cy="1899431"/>
              </a:xfrm>
              <a:prstGeom prst="rect">
                <a:avLst/>
              </a:prstGeom>
              <a:blipFill>
                <a:blip r:embed="rId2"/>
                <a:stretch>
                  <a:fillRect l="-1997" t="-4167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D59F7D9-0D84-FF9B-0EA5-D495AC964110}"/>
              </a:ext>
            </a:extLst>
          </p:cNvPr>
          <p:cNvSpPr txBox="1"/>
          <p:nvPr/>
        </p:nvSpPr>
        <p:spPr>
          <a:xfrm>
            <a:off x="530917" y="1085562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4. Thực hành</a:t>
            </a:r>
            <a:r>
              <a:rPr lang="vi-VN"/>
              <a:t> :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C43CF-29FF-3CD1-C1C4-7E68EEC7C905}"/>
              </a:ext>
            </a:extLst>
          </p:cNvPr>
          <p:cNvSpPr txBox="1"/>
          <p:nvPr/>
        </p:nvSpPr>
        <p:spPr>
          <a:xfrm>
            <a:off x="530917" y="3519066"/>
            <a:ext cx="7393883" cy="2768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b, Viết các số đo thể tích sau:</a:t>
            </a:r>
          </a:p>
          <a:p>
            <a:pPr algn="just">
              <a:lnSpc>
                <a:spcPct val="150000"/>
              </a:lnSpc>
            </a:pPr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Chín mươi hai xăng-ti-mét khối</a:t>
            </a:r>
          </a:p>
          <a:p>
            <a:pPr algn="just">
              <a:lnSpc>
                <a:spcPct val="150000"/>
              </a:lnSpc>
            </a:pPr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Bảy mươi tám phẩy sáu đề-xi-mét khối</a:t>
            </a:r>
          </a:p>
          <a:p>
            <a:pPr algn="just">
              <a:lnSpc>
                <a:spcPct val="150000"/>
              </a:lnSpc>
            </a:pPr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Ba phần mười xăng-ti-mét khối</a:t>
            </a:r>
            <a:endParaRPr lang="en-US" sz="3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3" name="矩形 19">
            <a:extLst>
              <a:ext uri="{FF2B5EF4-FFF2-40B4-BE49-F238E27FC236}">
                <a16:creationId xmlns:a16="http://schemas.microsoft.com/office/drawing/2014/main" id="{1999C549-AD6D-9E47-D7D9-67F039510A16}"/>
              </a:ext>
            </a:extLst>
          </p:cNvPr>
          <p:cNvSpPr/>
          <p:nvPr/>
        </p:nvSpPr>
        <p:spPr>
          <a:xfrm rot="20718769">
            <a:off x="9157200" y="1302435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7" name="Picture 6" descr="A group of cartoon children&#10;&#10;Description automatically generated">
            <a:extLst>
              <a:ext uri="{FF2B5EF4-FFF2-40B4-BE49-F238E27FC236}">
                <a16:creationId xmlns:a16="http://schemas.microsoft.com/office/drawing/2014/main" id="{BBE5A715-64C4-7CA0-703F-E06752C7D2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t="26524" r="25266" b="23048"/>
          <a:stretch/>
        </p:blipFill>
        <p:spPr>
          <a:xfrm>
            <a:off x="7422230" y="2024211"/>
            <a:ext cx="3967143" cy="29897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335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31EAF6-D142-32A4-FC65-19CA0A550A8C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63. </a:t>
            </a:r>
            <a:r>
              <a:rPr lang="vi-VN"/>
              <a:t>XĂNG-TI-MÉT KHỐI. ĐỀ-XI-MÉT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GB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5B7F18E-CD4F-16EC-7354-728E85575F50}"/>
              </a:ext>
            </a:extLst>
          </p:cNvPr>
          <p:cNvSpPr txBox="1"/>
          <p:nvPr/>
        </p:nvSpPr>
        <p:spPr>
          <a:xfrm>
            <a:off x="493221" y="1670093"/>
            <a:ext cx="109223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</a:t>
            </a:r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Mỗi hình dưới đây đều được ghép từ các khối lập phương cạnh 1 cm. </a:t>
            </a:r>
          </a:p>
          <a:p>
            <a:pPr algn="just"/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 Nêu thể tích của mỗi hình sau: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9F7D9-0D84-FF9B-0EA5-D495AC964110}"/>
              </a:ext>
            </a:extLst>
          </p:cNvPr>
          <p:cNvSpPr txBox="1"/>
          <p:nvPr/>
        </p:nvSpPr>
        <p:spPr>
          <a:xfrm>
            <a:off x="530917" y="1085562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4. Thực hành</a:t>
            </a:r>
            <a:r>
              <a:rPr lang="vi-VN"/>
              <a:t> :</a:t>
            </a:r>
            <a:endParaRPr lang="en-US"/>
          </a:p>
        </p:txBody>
      </p:sp>
      <p:sp>
        <p:nvSpPr>
          <p:cNvPr id="1073" name="矩形 19">
            <a:extLst>
              <a:ext uri="{FF2B5EF4-FFF2-40B4-BE49-F238E27FC236}">
                <a16:creationId xmlns:a16="http://schemas.microsoft.com/office/drawing/2014/main" id="{1999C549-AD6D-9E47-D7D9-67F039510A16}"/>
              </a:ext>
            </a:extLst>
          </p:cNvPr>
          <p:cNvSpPr/>
          <p:nvPr/>
        </p:nvSpPr>
        <p:spPr>
          <a:xfrm rot="20718769">
            <a:off x="9157200" y="1302435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4E0D6222-4E18-CFCB-CDB9-87C0966D1EF9}"/>
              </a:ext>
            </a:extLst>
          </p:cNvPr>
          <p:cNvGrpSpPr/>
          <p:nvPr/>
        </p:nvGrpSpPr>
        <p:grpSpPr>
          <a:xfrm>
            <a:off x="530917" y="4785915"/>
            <a:ext cx="1479892" cy="466711"/>
            <a:chOff x="3364489" y="3474457"/>
            <a:chExt cx="1479892" cy="466711"/>
          </a:xfrm>
        </p:grpSpPr>
        <p:sp>
          <p:nvSpPr>
            <p:cNvPr id="1063" name="TextBox 1062">
              <a:extLst>
                <a:ext uri="{FF2B5EF4-FFF2-40B4-BE49-F238E27FC236}">
                  <a16:creationId xmlns:a16="http://schemas.microsoft.com/office/drawing/2014/main" id="{9B642041-62F0-2D88-35C2-DEAE936D1CC3}"/>
                </a:ext>
              </a:extLst>
            </p:cNvPr>
            <p:cNvSpPr txBox="1"/>
            <p:nvPr/>
          </p:nvSpPr>
          <p:spPr>
            <a:xfrm>
              <a:off x="3364489" y="3479503"/>
              <a:ext cx="544148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?</a:t>
              </a:r>
            </a:p>
          </p:txBody>
        </p:sp>
        <p:sp>
          <p:nvSpPr>
            <p:cNvPr id="1068" name="TextBox 1067">
              <a:extLst>
                <a:ext uri="{FF2B5EF4-FFF2-40B4-BE49-F238E27FC236}">
                  <a16:creationId xmlns:a16="http://schemas.microsoft.com/office/drawing/2014/main" id="{A29670FF-696D-A234-C310-C1393359D95F}"/>
                </a:ext>
              </a:extLst>
            </p:cNvPr>
            <p:cNvSpPr txBox="1"/>
            <p:nvPr/>
          </p:nvSpPr>
          <p:spPr>
            <a:xfrm>
              <a:off x="3927040" y="3474457"/>
              <a:ext cx="917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cm</a:t>
              </a:r>
              <a:r>
                <a:rPr lang="en-US" sz="2400" baseline="30000"/>
                <a:t>3</a:t>
              </a:r>
              <a:endParaRPr lang="en-US" sz="2400"/>
            </a:p>
          </p:txBody>
        </p:sp>
      </p:grp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4A49F711-2012-9360-BA0B-9D426B203F20}"/>
              </a:ext>
            </a:extLst>
          </p:cNvPr>
          <p:cNvGrpSpPr/>
          <p:nvPr/>
        </p:nvGrpSpPr>
        <p:grpSpPr>
          <a:xfrm>
            <a:off x="2726501" y="4798610"/>
            <a:ext cx="1479892" cy="466711"/>
            <a:chOff x="3364489" y="3474457"/>
            <a:chExt cx="1479892" cy="466711"/>
          </a:xfrm>
        </p:grpSpPr>
        <p:sp>
          <p:nvSpPr>
            <p:cNvPr id="1071" name="TextBox 1070">
              <a:extLst>
                <a:ext uri="{FF2B5EF4-FFF2-40B4-BE49-F238E27FC236}">
                  <a16:creationId xmlns:a16="http://schemas.microsoft.com/office/drawing/2014/main" id="{523F5986-B54B-E800-5533-6DA1A1519E7C}"/>
                </a:ext>
              </a:extLst>
            </p:cNvPr>
            <p:cNvSpPr txBox="1"/>
            <p:nvPr/>
          </p:nvSpPr>
          <p:spPr>
            <a:xfrm>
              <a:off x="3364489" y="3479503"/>
              <a:ext cx="544148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?</a:t>
              </a:r>
            </a:p>
          </p:txBody>
        </p:sp>
        <p:sp>
          <p:nvSpPr>
            <p:cNvPr id="1072" name="TextBox 1071">
              <a:extLst>
                <a:ext uri="{FF2B5EF4-FFF2-40B4-BE49-F238E27FC236}">
                  <a16:creationId xmlns:a16="http://schemas.microsoft.com/office/drawing/2014/main" id="{6D781A82-447E-56E6-6B50-421269C7F542}"/>
                </a:ext>
              </a:extLst>
            </p:cNvPr>
            <p:cNvSpPr txBox="1"/>
            <p:nvPr/>
          </p:nvSpPr>
          <p:spPr>
            <a:xfrm>
              <a:off x="3927040" y="3474457"/>
              <a:ext cx="917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cm</a:t>
              </a:r>
              <a:r>
                <a:rPr lang="en-US" sz="2400" baseline="30000"/>
                <a:t>3</a:t>
              </a:r>
              <a:endParaRPr lang="en-US" sz="2400"/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C288C42E-99AF-BF93-64C4-9813C919C0AE}"/>
              </a:ext>
            </a:extLst>
          </p:cNvPr>
          <p:cNvGrpSpPr/>
          <p:nvPr/>
        </p:nvGrpSpPr>
        <p:grpSpPr>
          <a:xfrm>
            <a:off x="9823572" y="4811010"/>
            <a:ext cx="1479892" cy="466711"/>
            <a:chOff x="3364489" y="3474457"/>
            <a:chExt cx="1479892" cy="466711"/>
          </a:xfrm>
        </p:grpSpPr>
        <p:sp>
          <p:nvSpPr>
            <p:cNvPr id="1075" name="TextBox 1074">
              <a:extLst>
                <a:ext uri="{FF2B5EF4-FFF2-40B4-BE49-F238E27FC236}">
                  <a16:creationId xmlns:a16="http://schemas.microsoft.com/office/drawing/2014/main" id="{146063D0-E540-20B2-38FB-C048F52A6FC0}"/>
                </a:ext>
              </a:extLst>
            </p:cNvPr>
            <p:cNvSpPr txBox="1"/>
            <p:nvPr/>
          </p:nvSpPr>
          <p:spPr>
            <a:xfrm>
              <a:off x="3364489" y="3479503"/>
              <a:ext cx="544148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?</a:t>
              </a:r>
            </a:p>
          </p:txBody>
        </p:sp>
        <p:sp>
          <p:nvSpPr>
            <p:cNvPr id="1076" name="TextBox 1075">
              <a:extLst>
                <a:ext uri="{FF2B5EF4-FFF2-40B4-BE49-F238E27FC236}">
                  <a16:creationId xmlns:a16="http://schemas.microsoft.com/office/drawing/2014/main" id="{CED7B425-8BD5-1BDC-AFEE-24FCF4C7806D}"/>
                </a:ext>
              </a:extLst>
            </p:cNvPr>
            <p:cNvSpPr txBox="1"/>
            <p:nvPr/>
          </p:nvSpPr>
          <p:spPr>
            <a:xfrm>
              <a:off x="3927040" y="3474457"/>
              <a:ext cx="917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cm</a:t>
              </a:r>
              <a:r>
                <a:rPr lang="en-US" sz="2400" baseline="30000"/>
                <a:t>3</a:t>
              </a:r>
              <a:endParaRPr lang="en-US" sz="2400"/>
            </a:p>
          </p:txBody>
        </p: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AD600A60-97C8-C169-6C50-FBBFF8A3067B}"/>
              </a:ext>
            </a:extLst>
          </p:cNvPr>
          <p:cNvGrpSpPr/>
          <p:nvPr/>
        </p:nvGrpSpPr>
        <p:grpSpPr>
          <a:xfrm>
            <a:off x="5936928" y="4779588"/>
            <a:ext cx="1479892" cy="466711"/>
            <a:chOff x="3364489" y="3474457"/>
            <a:chExt cx="1479892" cy="466711"/>
          </a:xfrm>
        </p:grpSpPr>
        <p:sp>
          <p:nvSpPr>
            <p:cNvPr id="1078" name="TextBox 1077">
              <a:extLst>
                <a:ext uri="{FF2B5EF4-FFF2-40B4-BE49-F238E27FC236}">
                  <a16:creationId xmlns:a16="http://schemas.microsoft.com/office/drawing/2014/main" id="{C266A538-AA34-B7DA-90FD-2AC7A35AD29D}"/>
                </a:ext>
              </a:extLst>
            </p:cNvPr>
            <p:cNvSpPr txBox="1"/>
            <p:nvPr/>
          </p:nvSpPr>
          <p:spPr>
            <a:xfrm>
              <a:off x="3364489" y="3479503"/>
              <a:ext cx="544148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?</a:t>
              </a:r>
            </a:p>
          </p:txBody>
        </p:sp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id="{90C7FA4E-3F03-B2FC-0000-7693B049913B}"/>
                </a:ext>
              </a:extLst>
            </p:cNvPr>
            <p:cNvSpPr txBox="1"/>
            <p:nvPr/>
          </p:nvSpPr>
          <p:spPr>
            <a:xfrm>
              <a:off x="3927040" y="3474457"/>
              <a:ext cx="917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cm</a:t>
              </a:r>
              <a:r>
                <a:rPr lang="en-US" sz="2400" baseline="30000"/>
                <a:t>3</a:t>
              </a:r>
              <a:endParaRPr lang="en-US" sz="2400"/>
            </a:p>
          </p:txBody>
        </p:sp>
      </p:grpSp>
      <p:grpSp>
        <p:nvGrpSpPr>
          <p:cNvPr id="1091" name="Group 1090">
            <a:extLst>
              <a:ext uri="{FF2B5EF4-FFF2-40B4-BE49-F238E27FC236}">
                <a16:creationId xmlns:a16="http://schemas.microsoft.com/office/drawing/2014/main" id="{D203EAD5-437D-95E3-1453-35A0DC1E7414}"/>
              </a:ext>
            </a:extLst>
          </p:cNvPr>
          <p:cNvGrpSpPr/>
          <p:nvPr/>
        </p:nvGrpSpPr>
        <p:grpSpPr>
          <a:xfrm>
            <a:off x="667738" y="3287016"/>
            <a:ext cx="684757" cy="1535559"/>
            <a:chOff x="939812" y="3350092"/>
            <a:chExt cx="684757" cy="153555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AC5745D-0070-5CCC-3D37-E658AE83AF3E}"/>
                </a:ext>
              </a:extLst>
            </p:cNvPr>
            <p:cNvGrpSpPr/>
            <p:nvPr/>
          </p:nvGrpSpPr>
          <p:grpSpPr>
            <a:xfrm>
              <a:off x="939812" y="3350092"/>
              <a:ext cx="684757" cy="1005840"/>
              <a:chOff x="455058" y="4308661"/>
              <a:chExt cx="691003" cy="107688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706E739-75DB-B9A9-083A-2A768AAA017F}"/>
                  </a:ext>
                </a:extLst>
              </p:cNvPr>
              <p:cNvGrpSpPr/>
              <p:nvPr/>
            </p:nvGrpSpPr>
            <p:grpSpPr>
              <a:xfrm>
                <a:off x="596950" y="4308661"/>
                <a:ext cx="549111" cy="937617"/>
                <a:chOff x="596950" y="4308661"/>
                <a:chExt cx="549111" cy="937617"/>
              </a:xfrm>
            </p:grpSpPr>
            <p:sp>
              <p:nvSpPr>
                <p:cNvPr id="11" name="Khối vuông 21">
                  <a:extLst>
                    <a:ext uri="{FF2B5EF4-FFF2-40B4-BE49-F238E27FC236}">
                      <a16:creationId xmlns:a16="http://schemas.microsoft.com/office/drawing/2014/main" id="{CA7E8760-015C-DDD9-4306-2624C766B8EE}"/>
                    </a:ext>
                  </a:extLst>
                </p:cNvPr>
                <p:cNvSpPr/>
                <p:nvPr/>
              </p:nvSpPr>
              <p:spPr>
                <a:xfrm>
                  <a:off x="596950" y="4713310"/>
                  <a:ext cx="549111" cy="532968"/>
                </a:xfrm>
                <a:prstGeom prst="cube">
                  <a:avLst/>
                </a:prstGeom>
                <a:solidFill>
                  <a:srgbClr val="FFC000"/>
                </a:solidFill>
                <a:ln w="38100">
                  <a:solidFill>
                    <a:schemeClr val="accent1">
                      <a:alpha val="49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Khối vuông 21">
                  <a:extLst>
                    <a:ext uri="{FF2B5EF4-FFF2-40B4-BE49-F238E27FC236}">
                      <a16:creationId xmlns:a16="http://schemas.microsoft.com/office/drawing/2014/main" id="{0D57C49B-CC03-B601-D27B-870A6852060D}"/>
                    </a:ext>
                  </a:extLst>
                </p:cNvPr>
                <p:cNvSpPr/>
                <p:nvPr/>
              </p:nvSpPr>
              <p:spPr>
                <a:xfrm>
                  <a:off x="596950" y="4308661"/>
                  <a:ext cx="549111" cy="532968"/>
                </a:xfrm>
                <a:prstGeom prst="cube">
                  <a:avLst/>
                </a:prstGeom>
                <a:solidFill>
                  <a:srgbClr val="FFC000"/>
                </a:solidFill>
                <a:ln w="38100">
                  <a:solidFill>
                    <a:schemeClr val="accent1">
                      <a:alpha val="49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A6F64E3-960D-C3D7-2E13-6CB57D668179}"/>
                  </a:ext>
                </a:extLst>
              </p:cNvPr>
              <p:cNvGrpSpPr/>
              <p:nvPr/>
            </p:nvGrpSpPr>
            <p:grpSpPr>
              <a:xfrm>
                <a:off x="455058" y="4447925"/>
                <a:ext cx="549111" cy="937617"/>
                <a:chOff x="596950" y="4308661"/>
                <a:chExt cx="549111" cy="937617"/>
              </a:xfrm>
            </p:grpSpPr>
            <p:sp>
              <p:nvSpPr>
                <p:cNvPr id="22" name="Khối vuông 21">
                  <a:extLst>
                    <a:ext uri="{FF2B5EF4-FFF2-40B4-BE49-F238E27FC236}">
                      <a16:creationId xmlns:a16="http://schemas.microsoft.com/office/drawing/2014/main" id="{45142B3B-B64C-5AB5-2F55-D9C62204AD55}"/>
                    </a:ext>
                  </a:extLst>
                </p:cNvPr>
                <p:cNvSpPr/>
                <p:nvPr/>
              </p:nvSpPr>
              <p:spPr>
                <a:xfrm>
                  <a:off x="596950" y="4713310"/>
                  <a:ext cx="549111" cy="532968"/>
                </a:xfrm>
                <a:prstGeom prst="cube">
                  <a:avLst/>
                </a:prstGeom>
                <a:solidFill>
                  <a:srgbClr val="FFC000"/>
                </a:solidFill>
                <a:ln w="38100">
                  <a:solidFill>
                    <a:schemeClr val="accent1">
                      <a:alpha val="49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Khối vuông 21">
                  <a:extLst>
                    <a:ext uri="{FF2B5EF4-FFF2-40B4-BE49-F238E27FC236}">
                      <a16:creationId xmlns:a16="http://schemas.microsoft.com/office/drawing/2014/main" id="{FFA7C70C-7898-C01B-2FF6-027EC91D1AA7}"/>
                    </a:ext>
                  </a:extLst>
                </p:cNvPr>
                <p:cNvSpPr/>
                <p:nvPr/>
              </p:nvSpPr>
              <p:spPr>
                <a:xfrm>
                  <a:off x="596950" y="4308661"/>
                  <a:ext cx="549111" cy="532968"/>
                </a:xfrm>
                <a:prstGeom prst="cube">
                  <a:avLst/>
                </a:prstGeom>
                <a:solidFill>
                  <a:srgbClr val="FFC000"/>
                </a:solidFill>
                <a:ln w="38100">
                  <a:solidFill>
                    <a:schemeClr val="accent1">
                      <a:alpha val="49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080" name="TextBox 1079">
              <a:extLst>
                <a:ext uri="{FF2B5EF4-FFF2-40B4-BE49-F238E27FC236}">
                  <a16:creationId xmlns:a16="http://schemas.microsoft.com/office/drawing/2014/main" id="{0B637A65-DF87-3A17-255E-5739AB3354FC}"/>
                </a:ext>
              </a:extLst>
            </p:cNvPr>
            <p:cNvSpPr txBox="1"/>
            <p:nvPr/>
          </p:nvSpPr>
          <p:spPr>
            <a:xfrm>
              <a:off x="1022628" y="4362431"/>
              <a:ext cx="461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</p:grpSp>
      <p:grpSp>
        <p:nvGrpSpPr>
          <p:cNvPr id="1093" name="Group 1092">
            <a:extLst>
              <a:ext uri="{FF2B5EF4-FFF2-40B4-BE49-F238E27FC236}">
                <a16:creationId xmlns:a16="http://schemas.microsoft.com/office/drawing/2014/main" id="{B8B7FA54-0169-A84F-2408-EB977F7F6074}"/>
              </a:ext>
            </a:extLst>
          </p:cNvPr>
          <p:cNvGrpSpPr/>
          <p:nvPr/>
        </p:nvGrpSpPr>
        <p:grpSpPr>
          <a:xfrm>
            <a:off x="3229910" y="3300348"/>
            <a:ext cx="1093445" cy="1592120"/>
            <a:chOff x="6283462" y="3293531"/>
            <a:chExt cx="1093445" cy="1592120"/>
          </a:xfrm>
        </p:grpSpPr>
        <p:grpSp>
          <p:nvGrpSpPr>
            <p:cNvPr id="1062" name="Group 1061">
              <a:extLst>
                <a:ext uri="{FF2B5EF4-FFF2-40B4-BE49-F238E27FC236}">
                  <a16:creationId xmlns:a16="http://schemas.microsoft.com/office/drawing/2014/main" id="{A8537457-E1E1-A96C-32D4-5C5BCB6F3B19}"/>
                </a:ext>
              </a:extLst>
            </p:cNvPr>
            <p:cNvGrpSpPr/>
            <p:nvPr/>
          </p:nvGrpSpPr>
          <p:grpSpPr>
            <a:xfrm>
              <a:off x="6283462" y="3293531"/>
              <a:ext cx="1093445" cy="1010952"/>
              <a:chOff x="6422699" y="3357185"/>
              <a:chExt cx="1093445" cy="1010952"/>
            </a:xfrm>
          </p:grpSpPr>
          <p:grpSp>
            <p:nvGrpSpPr>
              <p:cNvPr id="1048" name="Group 1047">
                <a:extLst>
                  <a:ext uri="{FF2B5EF4-FFF2-40B4-BE49-F238E27FC236}">
                    <a16:creationId xmlns:a16="http://schemas.microsoft.com/office/drawing/2014/main" id="{0B42179F-F6DB-4E1C-DDEB-A52B1035C393}"/>
                  </a:ext>
                </a:extLst>
              </p:cNvPr>
              <p:cNvGrpSpPr/>
              <p:nvPr/>
            </p:nvGrpSpPr>
            <p:grpSpPr>
              <a:xfrm>
                <a:off x="6422699" y="3357185"/>
                <a:ext cx="751068" cy="1005840"/>
                <a:chOff x="455058" y="4308661"/>
                <a:chExt cx="691003" cy="1076881"/>
              </a:xfrm>
            </p:grpSpPr>
            <p:grpSp>
              <p:nvGrpSpPr>
                <p:cNvPr id="1049" name="Group 1048">
                  <a:extLst>
                    <a:ext uri="{FF2B5EF4-FFF2-40B4-BE49-F238E27FC236}">
                      <a16:creationId xmlns:a16="http://schemas.microsoft.com/office/drawing/2014/main" id="{9EB34933-248F-008D-908D-EEB5B2E74A81}"/>
                    </a:ext>
                  </a:extLst>
                </p:cNvPr>
                <p:cNvGrpSpPr/>
                <p:nvPr/>
              </p:nvGrpSpPr>
              <p:grpSpPr>
                <a:xfrm>
                  <a:off x="596950" y="4308661"/>
                  <a:ext cx="549111" cy="937617"/>
                  <a:chOff x="596950" y="4308661"/>
                  <a:chExt cx="549111" cy="937617"/>
                </a:xfrm>
              </p:grpSpPr>
              <p:sp>
                <p:nvSpPr>
                  <p:cNvPr id="1053" name="Khối vuông 21">
                    <a:extLst>
                      <a:ext uri="{FF2B5EF4-FFF2-40B4-BE49-F238E27FC236}">
                        <a16:creationId xmlns:a16="http://schemas.microsoft.com/office/drawing/2014/main" id="{3F4E454B-0798-2D23-B7E1-6A31F2AB5A11}"/>
                      </a:ext>
                    </a:extLst>
                  </p:cNvPr>
                  <p:cNvSpPr/>
                  <p:nvPr/>
                </p:nvSpPr>
                <p:spPr>
                  <a:xfrm>
                    <a:off x="596950" y="4713310"/>
                    <a:ext cx="549111" cy="532968"/>
                  </a:xfrm>
                  <a:prstGeom prst="cube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accent1">
                        <a:alpha val="49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4" name="Khối vuông 21">
                    <a:extLst>
                      <a:ext uri="{FF2B5EF4-FFF2-40B4-BE49-F238E27FC236}">
                        <a16:creationId xmlns:a16="http://schemas.microsoft.com/office/drawing/2014/main" id="{4136307E-DF6D-1C98-22A8-D31710647D8D}"/>
                      </a:ext>
                    </a:extLst>
                  </p:cNvPr>
                  <p:cNvSpPr/>
                  <p:nvPr/>
                </p:nvSpPr>
                <p:spPr>
                  <a:xfrm>
                    <a:off x="596950" y="4308661"/>
                    <a:ext cx="549111" cy="532968"/>
                  </a:xfrm>
                  <a:prstGeom prst="cube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accent1">
                        <a:alpha val="49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50" name="Group 1049">
                  <a:extLst>
                    <a:ext uri="{FF2B5EF4-FFF2-40B4-BE49-F238E27FC236}">
                      <a16:creationId xmlns:a16="http://schemas.microsoft.com/office/drawing/2014/main" id="{1C74693B-10FE-13D8-50DF-D0E162472978}"/>
                    </a:ext>
                  </a:extLst>
                </p:cNvPr>
                <p:cNvGrpSpPr/>
                <p:nvPr/>
              </p:nvGrpSpPr>
              <p:grpSpPr>
                <a:xfrm>
                  <a:off x="455058" y="4447925"/>
                  <a:ext cx="549111" cy="937617"/>
                  <a:chOff x="596950" y="4308661"/>
                  <a:chExt cx="549111" cy="937617"/>
                </a:xfrm>
              </p:grpSpPr>
              <p:sp>
                <p:nvSpPr>
                  <p:cNvPr id="1051" name="Khối vuông 21">
                    <a:extLst>
                      <a:ext uri="{FF2B5EF4-FFF2-40B4-BE49-F238E27FC236}">
                        <a16:creationId xmlns:a16="http://schemas.microsoft.com/office/drawing/2014/main" id="{78B9AFD8-5865-9F74-2EF8-38F6AF7FB025}"/>
                      </a:ext>
                    </a:extLst>
                  </p:cNvPr>
                  <p:cNvSpPr/>
                  <p:nvPr/>
                </p:nvSpPr>
                <p:spPr>
                  <a:xfrm>
                    <a:off x="596950" y="4713310"/>
                    <a:ext cx="549111" cy="532968"/>
                  </a:xfrm>
                  <a:prstGeom prst="cube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accent1">
                        <a:alpha val="49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2" name="Khối vuông 21">
                    <a:extLst>
                      <a:ext uri="{FF2B5EF4-FFF2-40B4-BE49-F238E27FC236}">
                        <a16:creationId xmlns:a16="http://schemas.microsoft.com/office/drawing/2014/main" id="{C1C7E12A-7EAB-57F4-B345-93E580C7EB01}"/>
                      </a:ext>
                    </a:extLst>
                  </p:cNvPr>
                  <p:cNvSpPr/>
                  <p:nvPr/>
                </p:nvSpPr>
                <p:spPr>
                  <a:xfrm>
                    <a:off x="596950" y="4308661"/>
                    <a:ext cx="549111" cy="532968"/>
                  </a:xfrm>
                  <a:prstGeom prst="cube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accent1">
                        <a:alpha val="49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055" name="Group 1054">
                <a:extLst>
                  <a:ext uri="{FF2B5EF4-FFF2-40B4-BE49-F238E27FC236}">
                    <a16:creationId xmlns:a16="http://schemas.microsoft.com/office/drawing/2014/main" id="{9CC994D0-01AB-758F-927D-79DFDA6C9C6E}"/>
                  </a:ext>
                </a:extLst>
              </p:cNvPr>
              <p:cNvGrpSpPr/>
              <p:nvPr/>
            </p:nvGrpSpPr>
            <p:grpSpPr>
              <a:xfrm>
                <a:off x="6831387" y="3362297"/>
                <a:ext cx="684757" cy="1005840"/>
                <a:chOff x="455058" y="4308661"/>
                <a:chExt cx="691003" cy="1076881"/>
              </a:xfrm>
            </p:grpSpPr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DD2A8045-29A0-05AF-27DC-1C88BD608985}"/>
                    </a:ext>
                  </a:extLst>
                </p:cNvPr>
                <p:cNvGrpSpPr/>
                <p:nvPr/>
              </p:nvGrpSpPr>
              <p:grpSpPr>
                <a:xfrm>
                  <a:off x="596950" y="4308661"/>
                  <a:ext cx="549111" cy="937617"/>
                  <a:chOff x="596950" y="4308661"/>
                  <a:chExt cx="549111" cy="937617"/>
                </a:xfrm>
              </p:grpSpPr>
              <p:sp>
                <p:nvSpPr>
                  <p:cNvPr id="1060" name="Khối vuông 21">
                    <a:extLst>
                      <a:ext uri="{FF2B5EF4-FFF2-40B4-BE49-F238E27FC236}">
                        <a16:creationId xmlns:a16="http://schemas.microsoft.com/office/drawing/2014/main" id="{ED8AF18B-E63D-C67C-8E32-47783925B390}"/>
                      </a:ext>
                    </a:extLst>
                  </p:cNvPr>
                  <p:cNvSpPr/>
                  <p:nvPr/>
                </p:nvSpPr>
                <p:spPr>
                  <a:xfrm>
                    <a:off x="596950" y="4713310"/>
                    <a:ext cx="549111" cy="532968"/>
                  </a:xfrm>
                  <a:prstGeom prst="cube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accent1">
                        <a:alpha val="49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1" name="Khối vuông 21">
                    <a:extLst>
                      <a:ext uri="{FF2B5EF4-FFF2-40B4-BE49-F238E27FC236}">
                        <a16:creationId xmlns:a16="http://schemas.microsoft.com/office/drawing/2014/main" id="{6B928B43-D8B3-1641-7CE3-3802D220D95F}"/>
                      </a:ext>
                    </a:extLst>
                  </p:cNvPr>
                  <p:cNvSpPr/>
                  <p:nvPr/>
                </p:nvSpPr>
                <p:spPr>
                  <a:xfrm>
                    <a:off x="596950" y="4308661"/>
                    <a:ext cx="549111" cy="532968"/>
                  </a:xfrm>
                  <a:prstGeom prst="cube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accent1">
                        <a:alpha val="49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57" name="Group 1056">
                  <a:extLst>
                    <a:ext uri="{FF2B5EF4-FFF2-40B4-BE49-F238E27FC236}">
                      <a16:creationId xmlns:a16="http://schemas.microsoft.com/office/drawing/2014/main" id="{B41DAEF4-8EC1-6E99-8764-B85A411BB1F1}"/>
                    </a:ext>
                  </a:extLst>
                </p:cNvPr>
                <p:cNvGrpSpPr/>
                <p:nvPr/>
              </p:nvGrpSpPr>
              <p:grpSpPr>
                <a:xfrm>
                  <a:off x="455058" y="4447925"/>
                  <a:ext cx="549111" cy="937617"/>
                  <a:chOff x="596950" y="4308661"/>
                  <a:chExt cx="549111" cy="937617"/>
                </a:xfrm>
              </p:grpSpPr>
              <p:sp>
                <p:nvSpPr>
                  <p:cNvPr id="1058" name="Khối vuông 21">
                    <a:extLst>
                      <a:ext uri="{FF2B5EF4-FFF2-40B4-BE49-F238E27FC236}">
                        <a16:creationId xmlns:a16="http://schemas.microsoft.com/office/drawing/2014/main" id="{768925C1-DC0F-9499-3CFD-8C9977529EEE}"/>
                      </a:ext>
                    </a:extLst>
                  </p:cNvPr>
                  <p:cNvSpPr/>
                  <p:nvPr/>
                </p:nvSpPr>
                <p:spPr>
                  <a:xfrm>
                    <a:off x="596950" y="4713310"/>
                    <a:ext cx="549111" cy="532968"/>
                  </a:xfrm>
                  <a:prstGeom prst="cube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accent1">
                        <a:alpha val="49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9" name="Khối vuông 21">
                    <a:extLst>
                      <a:ext uri="{FF2B5EF4-FFF2-40B4-BE49-F238E27FC236}">
                        <a16:creationId xmlns:a16="http://schemas.microsoft.com/office/drawing/2014/main" id="{8A13724C-F558-F237-434A-8DD549EE201B}"/>
                      </a:ext>
                    </a:extLst>
                  </p:cNvPr>
                  <p:cNvSpPr/>
                  <p:nvPr/>
                </p:nvSpPr>
                <p:spPr>
                  <a:xfrm>
                    <a:off x="596950" y="4308661"/>
                    <a:ext cx="549111" cy="532968"/>
                  </a:xfrm>
                  <a:prstGeom prst="cube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accent1">
                        <a:alpha val="49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082" name="TextBox 1081">
              <a:extLst>
                <a:ext uri="{FF2B5EF4-FFF2-40B4-BE49-F238E27FC236}">
                  <a16:creationId xmlns:a16="http://schemas.microsoft.com/office/drawing/2014/main" id="{D3839AE7-4ACF-0B94-545F-220867533AC5}"/>
                </a:ext>
              </a:extLst>
            </p:cNvPr>
            <p:cNvSpPr txBox="1"/>
            <p:nvPr/>
          </p:nvSpPr>
          <p:spPr>
            <a:xfrm>
              <a:off x="6515732" y="4362431"/>
              <a:ext cx="461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</p:grp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3DCB7A6F-C248-44E7-2682-185683474DA0}"/>
              </a:ext>
            </a:extLst>
          </p:cNvPr>
          <p:cNvGrpSpPr/>
          <p:nvPr/>
        </p:nvGrpSpPr>
        <p:grpSpPr>
          <a:xfrm>
            <a:off x="5905131" y="3318126"/>
            <a:ext cx="2041444" cy="1574342"/>
            <a:chOff x="890528" y="5186245"/>
            <a:chExt cx="2041444" cy="157434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9D92CA-216E-3CC4-69A5-A0FFCAB7D5A1}"/>
                </a:ext>
              </a:extLst>
            </p:cNvPr>
            <p:cNvGrpSpPr/>
            <p:nvPr/>
          </p:nvGrpSpPr>
          <p:grpSpPr>
            <a:xfrm>
              <a:off x="890528" y="5186245"/>
              <a:ext cx="2041444" cy="1020125"/>
              <a:chOff x="530917" y="5200431"/>
              <a:chExt cx="2041444" cy="1020125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4D1F35B-B575-4736-037E-8DF35DCEC3FD}"/>
                  </a:ext>
                </a:extLst>
              </p:cNvPr>
              <p:cNvGrpSpPr/>
              <p:nvPr/>
            </p:nvGrpSpPr>
            <p:grpSpPr>
              <a:xfrm>
                <a:off x="530917" y="5209604"/>
                <a:ext cx="1146724" cy="1010952"/>
                <a:chOff x="530917" y="5209604"/>
                <a:chExt cx="1146724" cy="1010952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95EE5BD2-74DC-D3FC-BC4B-72C8658EA75A}"/>
                    </a:ext>
                  </a:extLst>
                </p:cNvPr>
                <p:cNvGrpSpPr/>
                <p:nvPr/>
              </p:nvGrpSpPr>
              <p:grpSpPr>
                <a:xfrm>
                  <a:off x="530917" y="5214716"/>
                  <a:ext cx="684757" cy="1005840"/>
                  <a:chOff x="455058" y="4308661"/>
                  <a:chExt cx="691003" cy="1076881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502FDF6A-ADE6-E6BA-69EE-C945206B26F3}"/>
                      </a:ext>
                    </a:extLst>
                  </p:cNvPr>
                  <p:cNvGrpSpPr/>
                  <p:nvPr/>
                </p:nvGrpSpPr>
                <p:grpSpPr>
                  <a:xfrm>
                    <a:off x="596950" y="4308661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30" name="Khối vuông 21">
                      <a:extLst>
                        <a:ext uri="{FF2B5EF4-FFF2-40B4-BE49-F238E27FC236}">
                          <a16:creationId xmlns:a16="http://schemas.microsoft.com/office/drawing/2014/main" id="{361A4085-3FB8-DB16-C2C8-87EBEFB324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" name="Khối vuông 21">
                      <a:extLst>
                        <a:ext uri="{FF2B5EF4-FFF2-40B4-BE49-F238E27FC236}">
                          <a16:creationId xmlns:a16="http://schemas.microsoft.com/office/drawing/2014/main" id="{1B72E4BD-1BE2-25CB-1413-EDF62B99F4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C4A20B7B-06E0-E1E3-00C8-986E4678FCD4}"/>
                      </a:ext>
                    </a:extLst>
                  </p:cNvPr>
                  <p:cNvGrpSpPr/>
                  <p:nvPr/>
                </p:nvGrpSpPr>
                <p:grpSpPr>
                  <a:xfrm>
                    <a:off x="455058" y="4447925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28" name="Khối vuông 21">
                      <a:extLst>
                        <a:ext uri="{FF2B5EF4-FFF2-40B4-BE49-F238E27FC236}">
                          <a16:creationId xmlns:a16="http://schemas.microsoft.com/office/drawing/2014/main" id="{90C0526D-463C-4E4F-D99E-B1A277D46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" name="Khối vuông 21">
                      <a:extLst>
                        <a:ext uri="{FF2B5EF4-FFF2-40B4-BE49-F238E27FC236}">
                          <a16:creationId xmlns:a16="http://schemas.microsoft.com/office/drawing/2014/main" id="{C53C3E34-CFCB-6D20-F04A-FBAD16FF72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294E6508-4397-DABD-DEB0-A5E8DD1FADB0}"/>
                    </a:ext>
                  </a:extLst>
                </p:cNvPr>
                <p:cNvGrpSpPr/>
                <p:nvPr/>
              </p:nvGrpSpPr>
              <p:grpSpPr>
                <a:xfrm>
                  <a:off x="992884" y="5209604"/>
                  <a:ext cx="684757" cy="1005840"/>
                  <a:chOff x="455058" y="4308661"/>
                  <a:chExt cx="691003" cy="1076881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17C081C3-BE2D-241A-B3C8-85408B472B71}"/>
                      </a:ext>
                    </a:extLst>
                  </p:cNvPr>
                  <p:cNvGrpSpPr/>
                  <p:nvPr/>
                </p:nvGrpSpPr>
                <p:grpSpPr>
                  <a:xfrm>
                    <a:off x="596950" y="4308661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37" name="Khối vuông 21">
                      <a:extLst>
                        <a:ext uri="{FF2B5EF4-FFF2-40B4-BE49-F238E27FC236}">
                          <a16:creationId xmlns:a16="http://schemas.microsoft.com/office/drawing/2014/main" id="{74C0D766-3B11-7267-D773-294871FA10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" name="Khối vuông 21">
                      <a:extLst>
                        <a:ext uri="{FF2B5EF4-FFF2-40B4-BE49-F238E27FC236}">
                          <a16:creationId xmlns:a16="http://schemas.microsoft.com/office/drawing/2014/main" id="{31B69029-6ADB-A0EB-1705-E0E74CC3C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B3A42E83-D6D2-CF3F-1060-82CAF56B699E}"/>
                      </a:ext>
                    </a:extLst>
                  </p:cNvPr>
                  <p:cNvGrpSpPr/>
                  <p:nvPr/>
                </p:nvGrpSpPr>
                <p:grpSpPr>
                  <a:xfrm>
                    <a:off x="455058" y="4447925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35" name="Khối vuông 21">
                      <a:extLst>
                        <a:ext uri="{FF2B5EF4-FFF2-40B4-BE49-F238E27FC236}">
                          <a16:creationId xmlns:a16="http://schemas.microsoft.com/office/drawing/2014/main" id="{C2A4322A-962D-EEC0-41F7-59A8EEA473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6" name="Khối vuông 21">
                      <a:extLst>
                        <a:ext uri="{FF2B5EF4-FFF2-40B4-BE49-F238E27FC236}">
                          <a16:creationId xmlns:a16="http://schemas.microsoft.com/office/drawing/2014/main" id="{650D2F2C-D84E-617E-6C55-745E7F3485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60C6147-3B6C-455F-8FEE-9745D114A836}"/>
                  </a:ext>
                </a:extLst>
              </p:cNvPr>
              <p:cNvGrpSpPr/>
              <p:nvPr/>
            </p:nvGrpSpPr>
            <p:grpSpPr>
              <a:xfrm>
                <a:off x="1425637" y="5200431"/>
                <a:ext cx="1146724" cy="1010952"/>
                <a:chOff x="530917" y="5209604"/>
                <a:chExt cx="1146724" cy="1010952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6CE73408-D018-DCDF-6A82-FB991AC1C2E5}"/>
                    </a:ext>
                  </a:extLst>
                </p:cNvPr>
                <p:cNvGrpSpPr/>
                <p:nvPr/>
              </p:nvGrpSpPr>
              <p:grpSpPr>
                <a:xfrm>
                  <a:off x="530917" y="5214716"/>
                  <a:ext cx="684757" cy="1005840"/>
                  <a:chOff x="455058" y="4308661"/>
                  <a:chExt cx="691003" cy="1076881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396F7AB1-8B8A-BB2A-8E92-6EC4220628CE}"/>
                      </a:ext>
                    </a:extLst>
                  </p:cNvPr>
                  <p:cNvGrpSpPr/>
                  <p:nvPr/>
                </p:nvGrpSpPr>
                <p:grpSpPr>
                  <a:xfrm>
                    <a:off x="596950" y="4308661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53" name="Khối vuông 21">
                      <a:extLst>
                        <a:ext uri="{FF2B5EF4-FFF2-40B4-BE49-F238E27FC236}">
                          <a16:creationId xmlns:a16="http://schemas.microsoft.com/office/drawing/2014/main" id="{5AE4778B-535B-DAFF-8E4A-ADA50D615D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4" name="Khối vuông 21">
                      <a:extLst>
                        <a:ext uri="{FF2B5EF4-FFF2-40B4-BE49-F238E27FC236}">
                          <a16:creationId xmlns:a16="http://schemas.microsoft.com/office/drawing/2014/main" id="{DF531D19-BAB1-9D96-07E6-E8B1BDCCDA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5E1D5054-6BE1-117E-8F1D-155B0E5634EB}"/>
                      </a:ext>
                    </a:extLst>
                  </p:cNvPr>
                  <p:cNvGrpSpPr/>
                  <p:nvPr/>
                </p:nvGrpSpPr>
                <p:grpSpPr>
                  <a:xfrm>
                    <a:off x="455058" y="4447925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51" name="Khối vuông 21">
                      <a:extLst>
                        <a:ext uri="{FF2B5EF4-FFF2-40B4-BE49-F238E27FC236}">
                          <a16:creationId xmlns:a16="http://schemas.microsoft.com/office/drawing/2014/main" id="{63D47605-68EB-4B07-BE49-00F01F6B19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2" name="Khối vuông 21">
                      <a:extLst>
                        <a:ext uri="{FF2B5EF4-FFF2-40B4-BE49-F238E27FC236}">
                          <a16:creationId xmlns:a16="http://schemas.microsoft.com/office/drawing/2014/main" id="{7FF12202-61F1-A30C-D7BE-F822219BE6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68B8BD7-3EDA-3617-7F67-AF2095618CE1}"/>
                    </a:ext>
                  </a:extLst>
                </p:cNvPr>
                <p:cNvGrpSpPr/>
                <p:nvPr/>
              </p:nvGrpSpPr>
              <p:grpSpPr>
                <a:xfrm>
                  <a:off x="992884" y="5209604"/>
                  <a:ext cx="684757" cy="1005840"/>
                  <a:chOff x="455058" y="4308661"/>
                  <a:chExt cx="691003" cy="1076881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B16F397A-62A5-9F41-C78B-2FE0722ED04F}"/>
                      </a:ext>
                    </a:extLst>
                  </p:cNvPr>
                  <p:cNvGrpSpPr/>
                  <p:nvPr/>
                </p:nvGrpSpPr>
                <p:grpSpPr>
                  <a:xfrm>
                    <a:off x="596950" y="4308661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47" name="Khối vuông 21">
                      <a:extLst>
                        <a:ext uri="{FF2B5EF4-FFF2-40B4-BE49-F238E27FC236}">
                          <a16:creationId xmlns:a16="http://schemas.microsoft.com/office/drawing/2014/main" id="{D9458AA7-2ECE-7A1A-F336-0D962A65DA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Khối vuông 21">
                      <a:extLst>
                        <a:ext uri="{FF2B5EF4-FFF2-40B4-BE49-F238E27FC236}">
                          <a16:creationId xmlns:a16="http://schemas.microsoft.com/office/drawing/2014/main" id="{D11F0165-A30E-E7F9-2262-D7D8F4B7DA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B67E7AD9-1E5A-79DE-CFAA-2AFD588E375C}"/>
                      </a:ext>
                    </a:extLst>
                  </p:cNvPr>
                  <p:cNvGrpSpPr/>
                  <p:nvPr/>
                </p:nvGrpSpPr>
                <p:grpSpPr>
                  <a:xfrm>
                    <a:off x="455058" y="4447925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45" name="Khối vuông 21">
                      <a:extLst>
                        <a:ext uri="{FF2B5EF4-FFF2-40B4-BE49-F238E27FC236}">
                          <a16:creationId xmlns:a16="http://schemas.microsoft.com/office/drawing/2014/main" id="{8CEC4F27-88FA-2DB9-F96C-6F5C52FF88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" name="Khối vuông 21">
                      <a:extLst>
                        <a:ext uri="{FF2B5EF4-FFF2-40B4-BE49-F238E27FC236}">
                          <a16:creationId xmlns:a16="http://schemas.microsoft.com/office/drawing/2014/main" id="{71B7BEB6-0093-4ED8-4196-B4FA5D7188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1083" name="TextBox 1082">
              <a:extLst>
                <a:ext uri="{FF2B5EF4-FFF2-40B4-BE49-F238E27FC236}">
                  <a16:creationId xmlns:a16="http://schemas.microsoft.com/office/drawing/2014/main" id="{67034EDF-B7AE-6DB2-9E63-531655D3483D}"/>
                </a:ext>
              </a:extLst>
            </p:cNvPr>
            <p:cNvSpPr txBox="1"/>
            <p:nvPr/>
          </p:nvSpPr>
          <p:spPr>
            <a:xfrm>
              <a:off x="939812" y="6237367"/>
              <a:ext cx="461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</p:grpSp>
      <p:grpSp>
        <p:nvGrpSpPr>
          <p:cNvPr id="1126" name="Group 1125">
            <a:extLst>
              <a:ext uri="{FF2B5EF4-FFF2-40B4-BE49-F238E27FC236}">
                <a16:creationId xmlns:a16="http://schemas.microsoft.com/office/drawing/2014/main" id="{990B7029-235C-9A9E-4A51-F8E0D1F1CF8D}"/>
              </a:ext>
            </a:extLst>
          </p:cNvPr>
          <p:cNvGrpSpPr/>
          <p:nvPr/>
        </p:nvGrpSpPr>
        <p:grpSpPr>
          <a:xfrm>
            <a:off x="9124841" y="3406387"/>
            <a:ext cx="2384868" cy="1562910"/>
            <a:chOff x="6387675" y="5197677"/>
            <a:chExt cx="2384868" cy="1562910"/>
          </a:xfrm>
        </p:grpSpPr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9815B954-A651-35CE-5D7B-033B9171AB5C}"/>
                </a:ext>
              </a:extLst>
            </p:cNvPr>
            <p:cNvGrpSpPr/>
            <p:nvPr/>
          </p:nvGrpSpPr>
          <p:grpSpPr>
            <a:xfrm>
              <a:off x="6387675" y="5197677"/>
              <a:ext cx="2384868" cy="920332"/>
              <a:chOff x="5334455" y="4342424"/>
              <a:chExt cx="2384868" cy="920332"/>
            </a:xfrm>
          </p:grpSpPr>
          <p:grpSp>
            <p:nvGrpSpPr>
              <p:cNvPr id="1031" name="Group 1030">
                <a:extLst>
                  <a:ext uri="{FF2B5EF4-FFF2-40B4-BE49-F238E27FC236}">
                    <a16:creationId xmlns:a16="http://schemas.microsoft.com/office/drawing/2014/main" id="{43090C60-DAFD-F866-8A67-93E5C2E12207}"/>
                  </a:ext>
                </a:extLst>
              </p:cNvPr>
              <p:cNvGrpSpPr/>
              <p:nvPr/>
            </p:nvGrpSpPr>
            <p:grpSpPr>
              <a:xfrm>
                <a:off x="5334455" y="4342424"/>
                <a:ext cx="1476248" cy="920332"/>
                <a:chOff x="5334455" y="4342424"/>
                <a:chExt cx="1260883" cy="920332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32DDC1EB-A302-9CE7-CD85-2E82C990C6EE}"/>
                    </a:ext>
                  </a:extLst>
                </p:cNvPr>
                <p:cNvGrpSpPr/>
                <p:nvPr/>
              </p:nvGrpSpPr>
              <p:grpSpPr>
                <a:xfrm rot="16200000" flipV="1">
                  <a:off x="5772378" y="4159544"/>
                  <a:ext cx="640080" cy="1005840"/>
                  <a:chOff x="455058" y="4308661"/>
                  <a:chExt cx="691003" cy="1076881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28E2E609-421F-BA22-6074-6BD8E3ABE22C}"/>
                      </a:ext>
                    </a:extLst>
                  </p:cNvPr>
                  <p:cNvGrpSpPr/>
                  <p:nvPr/>
                </p:nvGrpSpPr>
                <p:grpSpPr>
                  <a:xfrm>
                    <a:off x="596950" y="4308661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61" name="Khối vuông 21">
                      <a:extLst>
                        <a:ext uri="{FF2B5EF4-FFF2-40B4-BE49-F238E27FC236}">
                          <a16:creationId xmlns:a16="http://schemas.microsoft.com/office/drawing/2014/main" id="{B395BB52-7E31-B18E-20B2-6EF7A77FD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2" name="Khối vuông 21">
                      <a:extLst>
                        <a:ext uri="{FF2B5EF4-FFF2-40B4-BE49-F238E27FC236}">
                          <a16:creationId xmlns:a16="http://schemas.microsoft.com/office/drawing/2014/main" id="{47C98D7F-DAE5-D9C3-37B5-D6FE951234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6382BBC7-20FE-81B4-C878-6F2039CACF56}"/>
                      </a:ext>
                    </a:extLst>
                  </p:cNvPr>
                  <p:cNvGrpSpPr/>
                  <p:nvPr/>
                </p:nvGrpSpPr>
                <p:grpSpPr>
                  <a:xfrm>
                    <a:off x="455058" y="4447925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59" name="Khối vuông 21">
                      <a:extLst>
                        <a:ext uri="{FF2B5EF4-FFF2-40B4-BE49-F238E27FC236}">
                          <a16:creationId xmlns:a16="http://schemas.microsoft.com/office/drawing/2014/main" id="{ECBEC7D0-80F2-78D6-F024-81730412D5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0" name="Khối vuông 21">
                      <a:extLst>
                        <a:ext uri="{FF2B5EF4-FFF2-40B4-BE49-F238E27FC236}">
                          <a16:creationId xmlns:a16="http://schemas.microsoft.com/office/drawing/2014/main" id="{8CF0D81C-BAE7-94C4-8823-94F0DFD638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24" name="Group 1023">
                  <a:extLst>
                    <a:ext uri="{FF2B5EF4-FFF2-40B4-BE49-F238E27FC236}">
                      <a16:creationId xmlns:a16="http://schemas.microsoft.com/office/drawing/2014/main" id="{47C82088-DDEB-6441-98D9-9846C27AE213}"/>
                    </a:ext>
                  </a:extLst>
                </p:cNvPr>
                <p:cNvGrpSpPr/>
                <p:nvPr/>
              </p:nvGrpSpPr>
              <p:grpSpPr>
                <a:xfrm rot="16200000" flipV="1">
                  <a:off x="5517335" y="4439796"/>
                  <a:ext cx="640080" cy="1005840"/>
                  <a:chOff x="455058" y="4308661"/>
                  <a:chExt cx="691003" cy="1076881"/>
                </a:xfrm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4DCDFA82-92B5-82FA-32E1-6ED73B72CCCF}"/>
                      </a:ext>
                    </a:extLst>
                  </p:cNvPr>
                  <p:cNvGrpSpPr/>
                  <p:nvPr/>
                </p:nvGrpSpPr>
                <p:grpSpPr>
                  <a:xfrm>
                    <a:off x="596950" y="4308661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1029" name="Khối vuông 21">
                      <a:extLst>
                        <a:ext uri="{FF2B5EF4-FFF2-40B4-BE49-F238E27FC236}">
                          <a16:creationId xmlns:a16="http://schemas.microsoft.com/office/drawing/2014/main" id="{1094CC2F-28A1-4D96-6BCA-A7B6B9B26C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30" name="Khối vuông 21">
                      <a:extLst>
                        <a:ext uri="{FF2B5EF4-FFF2-40B4-BE49-F238E27FC236}">
                          <a16:creationId xmlns:a16="http://schemas.microsoft.com/office/drawing/2014/main" id="{0253483A-5D2C-ABD3-4EE8-A58E77D492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86FA0AA4-DEE7-FA0F-566D-EC9002C72E1D}"/>
                      </a:ext>
                    </a:extLst>
                  </p:cNvPr>
                  <p:cNvGrpSpPr/>
                  <p:nvPr/>
                </p:nvGrpSpPr>
                <p:grpSpPr>
                  <a:xfrm>
                    <a:off x="455058" y="4447925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1027" name="Khối vuông 21">
                      <a:extLst>
                        <a:ext uri="{FF2B5EF4-FFF2-40B4-BE49-F238E27FC236}">
                          <a16:creationId xmlns:a16="http://schemas.microsoft.com/office/drawing/2014/main" id="{FF7DFA3B-4C84-C7D7-61D6-A9CCFB3771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28" name="Khối vuông 21">
                      <a:extLst>
                        <a:ext uri="{FF2B5EF4-FFF2-40B4-BE49-F238E27FC236}">
                          <a16:creationId xmlns:a16="http://schemas.microsoft.com/office/drawing/2014/main" id="{F230A43C-A0C0-C20C-B3DA-4D5184E31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032" name="Group 1031">
                <a:extLst>
                  <a:ext uri="{FF2B5EF4-FFF2-40B4-BE49-F238E27FC236}">
                    <a16:creationId xmlns:a16="http://schemas.microsoft.com/office/drawing/2014/main" id="{5D623617-8CC2-B849-4BBF-56D4AE0EF6C4}"/>
                  </a:ext>
                </a:extLst>
              </p:cNvPr>
              <p:cNvGrpSpPr/>
              <p:nvPr/>
            </p:nvGrpSpPr>
            <p:grpSpPr>
              <a:xfrm>
                <a:off x="6243075" y="4342424"/>
                <a:ext cx="1476248" cy="920332"/>
                <a:chOff x="5334455" y="4342424"/>
                <a:chExt cx="1260883" cy="920332"/>
              </a:xfrm>
            </p:grpSpPr>
            <p:grpSp>
              <p:nvGrpSpPr>
                <p:cNvPr id="1033" name="Group 1032">
                  <a:extLst>
                    <a:ext uri="{FF2B5EF4-FFF2-40B4-BE49-F238E27FC236}">
                      <a16:creationId xmlns:a16="http://schemas.microsoft.com/office/drawing/2014/main" id="{3CD60738-5DBC-6484-8FD1-67E2CF7E67FF}"/>
                    </a:ext>
                  </a:extLst>
                </p:cNvPr>
                <p:cNvGrpSpPr/>
                <p:nvPr/>
              </p:nvGrpSpPr>
              <p:grpSpPr>
                <a:xfrm rot="16200000" flipV="1">
                  <a:off x="5772378" y="4159544"/>
                  <a:ext cx="640080" cy="1005840"/>
                  <a:chOff x="455058" y="4308661"/>
                  <a:chExt cx="691003" cy="1076881"/>
                </a:xfrm>
              </p:grpSpPr>
              <p:grpSp>
                <p:nvGrpSpPr>
                  <p:cNvPr id="1041" name="Group 1040">
                    <a:extLst>
                      <a:ext uri="{FF2B5EF4-FFF2-40B4-BE49-F238E27FC236}">
                        <a16:creationId xmlns:a16="http://schemas.microsoft.com/office/drawing/2014/main" id="{FC7FC761-EEA5-8C22-F348-F78850CE1853}"/>
                      </a:ext>
                    </a:extLst>
                  </p:cNvPr>
                  <p:cNvGrpSpPr/>
                  <p:nvPr/>
                </p:nvGrpSpPr>
                <p:grpSpPr>
                  <a:xfrm>
                    <a:off x="596950" y="4308661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1045" name="Khối vuông 21">
                      <a:extLst>
                        <a:ext uri="{FF2B5EF4-FFF2-40B4-BE49-F238E27FC236}">
                          <a16:creationId xmlns:a16="http://schemas.microsoft.com/office/drawing/2014/main" id="{0BABAE4E-7D07-1312-2DDC-AF17C33456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46" name="Khối vuông 21">
                      <a:extLst>
                        <a:ext uri="{FF2B5EF4-FFF2-40B4-BE49-F238E27FC236}">
                          <a16:creationId xmlns:a16="http://schemas.microsoft.com/office/drawing/2014/main" id="{856FB863-6D7B-6E8E-6841-88F6428463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BEF3315E-5F9C-B946-FE12-A8DDD6DA923F}"/>
                      </a:ext>
                    </a:extLst>
                  </p:cNvPr>
                  <p:cNvGrpSpPr/>
                  <p:nvPr/>
                </p:nvGrpSpPr>
                <p:grpSpPr>
                  <a:xfrm>
                    <a:off x="455058" y="4447925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1043" name="Khối vuông 21">
                      <a:extLst>
                        <a:ext uri="{FF2B5EF4-FFF2-40B4-BE49-F238E27FC236}">
                          <a16:creationId xmlns:a16="http://schemas.microsoft.com/office/drawing/2014/main" id="{DFAA100C-4B39-1A23-F606-584BDE2CE0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44" name="Khối vuông 21">
                      <a:extLst>
                        <a:ext uri="{FF2B5EF4-FFF2-40B4-BE49-F238E27FC236}">
                          <a16:creationId xmlns:a16="http://schemas.microsoft.com/office/drawing/2014/main" id="{F7A6ADB9-AC71-8F7C-2666-E464B16199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34" name="Group 1033">
                  <a:extLst>
                    <a:ext uri="{FF2B5EF4-FFF2-40B4-BE49-F238E27FC236}">
                      <a16:creationId xmlns:a16="http://schemas.microsoft.com/office/drawing/2014/main" id="{32CF17E6-8A73-E219-3E5E-887B02CAAA44}"/>
                    </a:ext>
                  </a:extLst>
                </p:cNvPr>
                <p:cNvGrpSpPr/>
                <p:nvPr/>
              </p:nvGrpSpPr>
              <p:grpSpPr>
                <a:xfrm rot="16200000" flipV="1">
                  <a:off x="5517335" y="4439796"/>
                  <a:ext cx="640080" cy="1005840"/>
                  <a:chOff x="455058" y="4308661"/>
                  <a:chExt cx="691003" cy="1076881"/>
                </a:xfrm>
              </p:grpSpPr>
              <p:grpSp>
                <p:nvGrpSpPr>
                  <p:cNvPr id="1035" name="Group 1034">
                    <a:extLst>
                      <a:ext uri="{FF2B5EF4-FFF2-40B4-BE49-F238E27FC236}">
                        <a16:creationId xmlns:a16="http://schemas.microsoft.com/office/drawing/2014/main" id="{9A61E048-9DA4-22C3-72A7-8E1667B94472}"/>
                      </a:ext>
                    </a:extLst>
                  </p:cNvPr>
                  <p:cNvGrpSpPr/>
                  <p:nvPr/>
                </p:nvGrpSpPr>
                <p:grpSpPr>
                  <a:xfrm>
                    <a:off x="596950" y="4308661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1039" name="Khối vuông 21">
                      <a:extLst>
                        <a:ext uri="{FF2B5EF4-FFF2-40B4-BE49-F238E27FC236}">
                          <a16:creationId xmlns:a16="http://schemas.microsoft.com/office/drawing/2014/main" id="{12136F15-DA70-6151-875E-50E079908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40" name="Khối vuông 21">
                      <a:extLst>
                        <a:ext uri="{FF2B5EF4-FFF2-40B4-BE49-F238E27FC236}">
                          <a16:creationId xmlns:a16="http://schemas.microsoft.com/office/drawing/2014/main" id="{7BAC5218-1366-2D68-B9FF-A34F589B74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036" name="Group 1035">
                    <a:extLst>
                      <a:ext uri="{FF2B5EF4-FFF2-40B4-BE49-F238E27FC236}">
                        <a16:creationId xmlns:a16="http://schemas.microsoft.com/office/drawing/2014/main" id="{F9787178-A1B1-C630-B755-30F39BAFA536}"/>
                      </a:ext>
                    </a:extLst>
                  </p:cNvPr>
                  <p:cNvGrpSpPr/>
                  <p:nvPr/>
                </p:nvGrpSpPr>
                <p:grpSpPr>
                  <a:xfrm>
                    <a:off x="455058" y="4447925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1037" name="Khối vuông 21">
                      <a:extLst>
                        <a:ext uri="{FF2B5EF4-FFF2-40B4-BE49-F238E27FC236}">
                          <a16:creationId xmlns:a16="http://schemas.microsoft.com/office/drawing/2014/main" id="{FDF0D206-D4F3-FE38-58D6-F2B803FEFA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38" name="Khối vuông 21">
                      <a:extLst>
                        <a:ext uri="{FF2B5EF4-FFF2-40B4-BE49-F238E27FC236}">
                          <a16:creationId xmlns:a16="http://schemas.microsoft.com/office/drawing/2014/main" id="{67DD9B2B-6389-82CC-7CCA-4505FDD3F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1084" name="TextBox 1083">
              <a:extLst>
                <a:ext uri="{FF2B5EF4-FFF2-40B4-BE49-F238E27FC236}">
                  <a16:creationId xmlns:a16="http://schemas.microsoft.com/office/drawing/2014/main" id="{4692FCB4-6042-0AA9-AAAE-A1D637AF79E6}"/>
                </a:ext>
              </a:extLst>
            </p:cNvPr>
            <p:cNvSpPr txBox="1"/>
            <p:nvPr/>
          </p:nvSpPr>
          <p:spPr>
            <a:xfrm>
              <a:off x="6502257" y="6237367"/>
              <a:ext cx="461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</a:t>
              </a:r>
            </a:p>
          </p:txBody>
        </p:sp>
      </p:grpSp>
      <p:sp>
        <p:nvSpPr>
          <p:cNvPr id="1086" name="TextBox 1085">
            <a:extLst>
              <a:ext uri="{FF2B5EF4-FFF2-40B4-BE49-F238E27FC236}">
                <a16:creationId xmlns:a16="http://schemas.microsoft.com/office/drawing/2014/main" id="{3732E8CD-4CAC-3486-7DDE-62D7785F4EBD}"/>
              </a:ext>
            </a:extLst>
          </p:cNvPr>
          <p:cNvSpPr txBox="1"/>
          <p:nvPr/>
        </p:nvSpPr>
        <p:spPr>
          <a:xfrm>
            <a:off x="538810" y="4796424"/>
            <a:ext cx="5441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1088" name="TextBox 1087">
            <a:extLst>
              <a:ext uri="{FF2B5EF4-FFF2-40B4-BE49-F238E27FC236}">
                <a16:creationId xmlns:a16="http://schemas.microsoft.com/office/drawing/2014/main" id="{70600EC8-D5D1-678B-5BB4-C0CD78927114}"/>
              </a:ext>
            </a:extLst>
          </p:cNvPr>
          <p:cNvSpPr txBox="1"/>
          <p:nvPr/>
        </p:nvSpPr>
        <p:spPr>
          <a:xfrm>
            <a:off x="2723884" y="4803656"/>
            <a:ext cx="5441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8</a:t>
            </a:r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1891A60E-4C1F-EFC8-9599-FB71EDB52562}"/>
              </a:ext>
            </a:extLst>
          </p:cNvPr>
          <p:cNvSpPr txBox="1"/>
          <p:nvPr/>
        </p:nvSpPr>
        <p:spPr>
          <a:xfrm>
            <a:off x="9831465" y="4812543"/>
            <a:ext cx="5441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16</a:t>
            </a:r>
          </a:p>
        </p:txBody>
      </p:sp>
      <p:sp>
        <p:nvSpPr>
          <p:cNvPr id="1090" name="TextBox 1089">
            <a:extLst>
              <a:ext uri="{FF2B5EF4-FFF2-40B4-BE49-F238E27FC236}">
                <a16:creationId xmlns:a16="http://schemas.microsoft.com/office/drawing/2014/main" id="{F455779A-2073-2479-F269-91C2CF4863C8}"/>
              </a:ext>
            </a:extLst>
          </p:cNvPr>
          <p:cNvSpPr txBox="1"/>
          <p:nvPr/>
        </p:nvSpPr>
        <p:spPr>
          <a:xfrm>
            <a:off x="5931920" y="4779170"/>
            <a:ext cx="5441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271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" grpId="0" animBg="1"/>
      <p:bldP spid="1088" grpId="0" animBg="1"/>
      <p:bldP spid="1089" grpId="0" animBg="1"/>
      <p:bldP spid="10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31EAF6-D142-32A4-FC65-19CA0A550A8C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63. </a:t>
            </a:r>
            <a:r>
              <a:rPr lang="vi-VN"/>
              <a:t>XĂNG-TI-MÉT KHỐI. ĐỀ-XI-MÉT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GB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5B7F18E-CD4F-16EC-7354-728E85575F50}"/>
              </a:ext>
            </a:extLst>
          </p:cNvPr>
          <p:cNvSpPr txBox="1"/>
          <p:nvPr/>
        </p:nvSpPr>
        <p:spPr>
          <a:xfrm>
            <a:off x="493221" y="1670093"/>
            <a:ext cx="109223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</a:t>
            </a:r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Mỗi hình dưới đây đều được ghép từ các khối lập phương cạnh 1 cm. </a:t>
            </a:r>
          </a:p>
          <a:p>
            <a:pPr algn="just"/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 Nêu thể tích của mỗi hình sau: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9F7D9-0D84-FF9B-0EA5-D495AC964110}"/>
              </a:ext>
            </a:extLst>
          </p:cNvPr>
          <p:cNvSpPr txBox="1"/>
          <p:nvPr/>
        </p:nvSpPr>
        <p:spPr>
          <a:xfrm>
            <a:off x="530917" y="1085562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4. Thực hành</a:t>
            </a:r>
            <a:r>
              <a:rPr lang="vi-VN"/>
              <a:t> :</a:t>
            </a:r>
            <a:endParaRPr lang="en-US"/>
          </a:p>
        </p:txBody>
      </p:sp>
      <p:sp>
        <p:nvSpPr>
          <p:cNvPr id="1073" name="矩形 19">
            <a:extLst>
              <a:ext uri="{FF2B5EF4-FFF2-40B4-BE49-F238E27FC236}">
                <a16:creationId xmlns:a16="http://schemas.microsoft.com/office/drawing/2014/main" id="{1999C549-AD6D-9E47-D7D9-67F039510A16}"/>
              </a:ext>
            </a:extLst>
          </p:cNvPr>
          <p:cNvSpPr/>
          <p:nvPr/>
        </p:nvSpPr>
        <p:spPr>
          <a:xfrm rot="20718769">
            <a:off x="9157200" y="1302435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4E0D6222-4E18-CFCB-CDB9-87C0966D1EF9}"/>
              </a:ext>
            </a:extLst>
          </p:cNvPr>
          <p:cNvGrpSpPr/>
          <p:nvPr/>
        </p:nvGrpSpPr>
        <p:grpSpPr>
          <a:xfrm>
            <a:off x="530917" y="4785915"/>
            <a:ext cx="1479892" cy="466711"/>
            <a:chOff x="3364489" y="3474457"/>
            <a:chExt cx="1479892" cy="466711"/>
          </a:xfrm>
        </p:grpSpPr>
        <p:sp>
          <p:nvSpPr>
            <p:cNvPr id="1063" name="TextBox 1062">
              <a:extLst>
                <a:ext uri="{FF2B5EF4-FFF2-40B4-BE49-F238E27FC236}">
                  <a16:creationId xmlns:a16="http://schemas.microsoft.com/office/drawing/2014/main" id="{9B642041-62F0-2D88-35C2-DEAE936D1CC3}"/>
                </a:ext>
              </a:extLst>
            </p:cNvPr>
            <p:cNvSpPr txBox="1"/>
            <p:nvPr/>
          </p:nvSpPr>
          <p:spPr>
            <a:xfrm>
              <a:off x="3364489" y="3479503"/>
              <a:ext cx="544148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?</a:t>
              </a:r>
            </a:p>
          </p:txBody>
        </p:sp>
        <p:sp>
          <p:nvSpPr>
            <p:cNvPr id="1068" name="TextBox 1067">
              <a:extLst>
                <a:ext uri="{FF2B5EF4-FFF2-40B4-BE49-F238E27FC236}">
                  <a16:creationId xmlns:a16="http://schemas.microsoft.com/office/drawing/2014/main" id="{A29670FF-696D-A234-C310-C1393359D95F}"/>
                </a:ext>
              </a:extLst>
            </p:cNvPr>
            <p:cNvSpPr txBox="1"/>
            <p:nvPr/>
          </p:nvSpPr>
          <p:spPr>
            <a:xfrm>
              <a:off x="3927040" y="3474457"/>
              <a:ext cx="917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cm</a:t>
              </a:r>
              <a:r>
                <a:rPr lang="en-US" sz="2400" baseline="30000"/>
                <a:t>3</a:t>
              </a:r>
              <a:endParaRPr lang="en-US" sz="2400"/>
            </a:p>
          </p:txBody>
        </p:sp>
      </p:grp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4A49F711-2012-9360-BA0B-9D426B203F20}"/>
              </a:ext>
            </a:extLst>
          </p:cNvPr>
          <p:cNvGrpSpPr/>
          <p:nvPr/>
        </p:nvGrpSpPr>
        <p:grpSpPr>
          <a:xfrm>
            <a:off x="2726501" y="4798610"/>
            <a:ext cx="1479892" cy="466711"/>
            <a:chOff x="3364489" y="3474457"/>
            <a:chExt cx="1479892" cy="466711"/>
          </a:xfrm>
        </p:grpSpPr>
        <p:sp>
          <p:nvSpPr>
            <p:cNvPr id="1071" name="TextBox 1070">
              <a:extLst>
                <a:ext uri="{FF2B5EF4-FFF2-40B4-BE49-F238E27FC236}">
                  <a16:creationId xmlns:a16="http://schemas.microsoft.com/office/drawing/2014/main" id="{523F5986-B54B-E800-5533-6DA1A1519E7C}"/>
                </a:ext>
              </a:extLst>
            </p:cNvPr>
            <p:cNvSpPr txBox="1"/>
            <p:nvPr/>
          </p:nvSpPr>
          <p:spPr>
            <a:xfrm>
              <a:off x="3364489" y="3479503"/>
              <a:ext cx="544148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?</a:t>
              </a:r>
            </a:p>
          </p:txBody>
        </p:sp>
        <p:sp>
          <p:nvSpPr>
            <p:cNvPr id="1072" name="TextBox 1071">
              <a:extLst>
                <a:ext uri="{FF2B5EF4-FFF2-40B4-BE49-F238E27FC236}">
                  <a16:creationId xmlns:a16="http://schemas.microsoft.com/office/drawing/2014/main" id="{6D781A82-447E-56E6-6B50-421269C7F542}"/>
                </a:ext>
              </a:extLst>
            </p:cNvPr>
            <p:cNvSpPr txBox="1"/>
            <p:nvPr/>
          </p:nvSpPr>
          <p:spPr>
            <a:xfrm>
              <a:off x="3927040" y="3474457"/>
              <a:ext cx="917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cm</a:t>
              </a:r>
              <a:r>
                <a:rPr lang="en-US" sz="2400" baseline="30000"/>
                <a:t>3</a:t>
              </a:r>
              <a:endParaRPr lang="en-US" sz="2400"/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C288C42E-99AF-BF93-64C4-9813C919C0AE}"/>
              </a:ext>
            </a:extLst>
          </p:cNvPr>
          <p:cNvGrpSpPr/>
          <p:nvPr/>
        </p:nvGrpSpPr>
        <p:grpSpPr>
          <a:xfrm>
            <a:off x="9823572" y="4811010"/>
            <a:ext cx="1479892" cy="466711"/>
            <a:chOff x="3364489" y="3474457"/>
            <a:chExt cx="1479892" cy="466711"/>
          </a:xfrm>
        </p:grpSpPr>
        <p:sp>
          <p:nvSpPr>
            <p:cNvPr id="1075" name="TextBox 1074">
              <a:extLst>
                <a:ext uri="{FF2B5EF4-FFF2-40B4-BE49-F238E27FC236}">
                  <a16:creationId xmlns:a16="http://schemas.microsoft.com/office/drawing/2014/main" id="{146063D0-E540-20B2-38FB-C048F52A6FC0}"/>
                </a:ext>
              </a:extLst>
            </p:cNvPr>
            <p:cNvSpPr txBox="1"/>
            <p:nvPr/>
          </p:nvSpPr>
          <p:spPr>
            <a:xfrm>
              <a:off x="3364489" y="3479503"/>
              <a:ext cx="544148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?</a:t>
              </a:r>
            </a:p>
          </p:txBody>
        </p:sp>
        <p:sp>
          <p:nvSpPr>
            <p:cNvPr id="1076" name="TextBox 1075">
              <a:extLst>
                <a:ext uri="{FF2B5EF4-FFF2-40B4-BE49-F238E27FC236}">
                  <a16:creationId xmlns:a16="http://schemas.microsoft.com/office/drawing/2014/main" id="{CED7B425-8BD5-1BDC-AFEE-24FCF4C7806D}"/>
                </a:ext>
              </a:extLst>
            </p:cNvPr>
            <p:cNvSpPr txBox="1"/>
            <p:nvPr/>
          </p:nvSpPr>
          <p:spPr>
            <a:xfrm>
              <a:off x="3927040" y="3474457"/>
              <a:ext cx="917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cm</a:t>
              </a:r>
              <a:r>
                <a:rPr lang="en-US" sz="2400" baseline="30000"/>
                <a:t>3</a:t>
              </a:r>
              <a:endParaRPr lang="en-US" sz="2400"/>
            </a:p>
          </p:txBody>
        </p: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AD600A60-97C8-C169-6C50-FBBFF8A3067B}"/>
              </a:ext>
            </a:extLst>
          </p:cNvPr>
          <p:cNvGrpSpPr/>
          <p:nvPr/>
        </p:nvGrpSpPr>
        <p:grpSpPr>
          <a:xfrm>
            <a:off x="5936928" y="4779588"/>
            <a:ext cx="1479892" cy="466711"/>
            <a:chOff x="3364489" y="3474457"/>
            <a:chExt cx="1479892" cy="466711"/>
          </a:xfrm>
        </p:grpSpPr>
        <p:sp>
          <p:nvSpPr>
            <p:cNvPr id="1078" name="TextBox 1077">
              <a:extLst>
                <a:ext uri="{FF2B5EF4-FFF2-40B4-BE49-F238E27FC236}">
                  <a16:creationId xmlns:a16="http://schemas.microsoft.com/office/drawing/2014/main" id="{C266A538-AA34-B7DA-90FD-2AC7A35AD29D}"/>
                </a:ext>
              </a:extLst>
            </p:cNvPr>
            <p:cNvSpPr txBox="1"/>
            <p:nvPr/>
          </p:nvSpPr>
          <p:spPr>
            <a:xfrm>
              <a:off x="3364489" y="3479503"/>
              <a:ext cx="544148" cy="4616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/>
                <a:t>?</a:t>
              </a:r>
            </a:p>
          </p:txBody>
        </p:sp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id="{90C7FA4E-3F03-B2FC-0000-7693B049913B}"/>
                </a:ext>
              </a:extLst>
            </p:cNvPr>
            <p:cNvSpPr txBox="1"/>
            <p:nvPr/>
          </p:nvSpPr>
          <p:spPr>
            <a:xfrm>
              <a:off x="3927040" y="3474457"/>
              <a:ext cx="917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cm</a:t>
              </a:r>
              <a:r>
                <a:rPr lang="en-US" sz="2400" baseline="30000"/>
                <a:t>3</a:t>
              </a:r>
              <a:endParaRPr lang="en-US" sz="2400"/>
            </a:p>
          </p:txBody>
        </p:sp>
      </p:grpSp>
      <p:grpSp>
        <p:nvGrpSpPr>
          <p:cNvPr id="1091" name="Group 1090">
            <a:extLst>
              <a:ext uri="{FF2B5EF4-FFF2-40B4-BE49-F238E27FC236}">
                <a16:creationId xmlns:a16="http://schemas.microsoft.com/office/drawing/2014/main" id="{D203EAD5-437D-95E3-1453-35A0DC1E7414}"/>
              </a:ext>
            </a:extLst>
          </p:cNvPr>
          <p:cNvGrpSpPr/>
          <p:nvPr/>
        </p:nvGrpSpPr>
        <p:grpSpPr>
          <a:xfrm>
            <a:off x="667738" y="3287016"/>
            <a:ext cx="684757" cy="1535559"/>
            <a:chOff x="939812" y="3350092"/>
            <a:chExt cx="684757" cy="153555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AC5745D-0070-5CCC-3D37-E658AE83AF3E}"/>
                </a:ext>
              </a:extLst>
            </p:cNvPr>
            <p:cNvGrpSpPr/>
            <p:nvPr/>
          </p:nvGrpSpPr>
          <p:grpSpPr>
            <a:xfrm>
              <a:off x="939812" y="3350092"/>
              <a:ext cx="684757" cy="1005840"/>
              <a:chOff x="455058" y="4308661"/>
              <a:chExt cx="691003" cy="107688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706E739-75DB-B9A9-083A-2A768AAA017F}"/>
                  </a:ext>
                </a:extLst>
              </p:cNvPr>
              <p:cNvGrpSpPr/>
              <p:nvPr/>
            </p:nvGrpSpPr>
            <p:grpSpPr>
              <a:xfrm>
                <a:off x="596950" y="4308661"/>
                <a:ext cx="549111" cy="937617"/>
                <a:chOff x="596950" y="4308661"/>
                <a:chExt cx="549111" cy="937617"/>
              </a:xfrm>
            </p:grpSpPr>
            <p:sp>
              <p:nvSpPr>
                <p:cNvPr id="11" name="Khối vuông 21">
                  <a:extLst>
                    <a:ext uri="{FF2B5EF4-FFF2-40B4-BE49-F238E27FC236}">
                      <a16:creationId xmlns:a16="http://schemas.microsoft.com/office/drawing/2014/main" id="{CA7E8760-015C-DDD9-4306-2624C766B8EE}"/>
                    </a:ext>
                  </a:extLst>
                </p:cNvPr>
                <p:cNvSpPr/>
                <p:nvPr/>
              </p:nvSpPr>
              <p:spPr>
                <a:xfrm>
                  <a:off x="596950" y="4713310"/>
                  <a:ext cx="549111" cy="532968"/>
                </a:xfrm>
                <a:prstGeom prst="cube">
                  <a:avLst/>
                </a:prstGeom>
                <a:solidFill>
                  <a:srgbClr val="FFC000"/>
                </a:solidFill>
                <a:ln w="38100">
                  <a:solidFill>
                    <a:schemeClr val="accent1">
                      <a:alpha val="49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Khối vuông 21">
                  <a:extLst>
                    <a:ext uri="{FF2B5EF4-FFF2-40B4-BE49-F238E27FC236}">
                      <a16:creationId xmlns:a16="http://schemas.microsoft.com/office/drawing/2014/main" id="{0D57C49B-CC03-B601-D27B-870A6852060D}"/>
                    </a:ext>
                  </a:extLst>
                </p:cNvPr>
                <p:cNvSpPr/>
                <p:nvPr/>
              </p:nvSpPr>
              <p:spPr>
                <a:xfrm>
                  <a:off x="596950" y="4308661"/>
                  <a:ext cx="549111" cy="532968"/>
                </a:xfrm>
                <a:prstGeom prst="cube">
                  <a:avLst/>
                </a:prstGeom>
                <a:solidFill>
                  <a:srgbClr val="FFC000"/>
                </a:solidFill>
                <a:ln w="38100">
                  <a:solidFill>
                    <a:schemeClr val="accent1">
                      <a:alpha val="49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A6F64E3-960D-C3D7-2E13-6CB57D668179}"/>
                  </a:ext>
                </a:extLst>
              </p:cNvPr>
              <p:cNvGrpSpPr/>
              <p:nvPr/>
            </p:nvGrpSpPr>
            <p:grpSpPr>
              <a:xfrm>
                <a:off x="455058" y="4447925"/>
                <a:ext cx="549111" cy="937617"/>
                <a:chOff x="596950" y="4308661"/>
                <a:chExt cx="549111" cy="937617"/>
              </a:xfrm>
            </p:grpSpPr>
            <p:sp>
              <p:nvSpPr>
                <p:cNvPr id="22" name="Khối vuông 21">
                  <a:extLst>
                    <a:ext uri="{FF2B5EF4-FFF2-40B4-BE49-F238E27FC236}">
                      <a16:creationId xmlns:a16="http://schemas.microsoft.com/office/drawing/2014/main" id="{45142B3B-B64C-5AB5-2F55-D9C62204AD55}"/>
                    </a:ext>
                  </a:extLst>
                </p:cNvPr>
                <p:cNvSpPr/>
                <p:nvPr/>
              </p:nvSpPr>
              <p:spPr>
                <a:xfrm>
                  <a:off x="596950" y="4713310"/>
                  <a:ext cx="549111" cy="532968"/>
                </a:xfrm>
                <a:prstGeom prst="cube">
                  <a:avLst/>
                </a:prstGeom>
                <a:solidFill>
                  <a:srgbClr val="FFC000"/>
                </a:solidFill>
                <a:ln w="38100">
                  <a:solidFill>
                    <a:schemeClr val="accent1">
                      <a:alpha val="49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Khối vuông 21">
                  <a:extLst>
                    <a:ext uri="{FF2B5EF4-FFF2-40B4-BE49-F238E27FC236}">
                      <a16:creationId xmlns:a16="http://schemas.microsoft.com/office/drawing/2014/main" id="{FFA7C70C-7898-C01B-2FF6-027EC91D1AA7}"/>
                    </a:ext>
                  </a:extLst>
                </p:cNvPr>
                <p:cNvSpPr/>
                <p:nvPr/>
              </p:nvSpPr>
              <p:spPr>
                <a:xfrm>
                  <a:off x="596950" y="4308661"/>
                  <a:ext cx="549111" cy="532968"/>
                </a:xfrm>
                <a:prstGeom prst="cube">
                  <a:avLst/>
                </a:prstGeom>
                <a:solidFill>
                  <a:srgbClr val="FFC000"/>
                </a:solidFill>
                <a:ln w="38100">
                  <a:solidFill>
                    <a:schemeClr val="accent1">
                      <a:alpha val="49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080" name="TextBox 1079">
              <a:extLst>
                <a:ext uri="{FF2B5EF4-FFF2-40B4-BE49-F238E27FC236}">
                  <a16:creationId xmlns:a16="http://schemas.microsoft.com/office/drawing/2014/main" id="{0B637A65-DF87-3A17-255E-5739AB3354FC}"/>
                </a:ext>
              </a:extLst>
            </p:cNvPr>
            <p:cNvSpPr txBox="1"/>
            <p:nvPr/>
          </p:nvSpPr>
          <p:spPr>
            <a:xfrm>
              <a:off x="1022628" y="4362431"/>
              <a:ext cx="461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A</a:t>
              </a:r>
            </a:p>
          </p:txBody>
        </p:sp>
      </p:grpSp>
      <p:grpSp>
        <p:nvGrpSpPr>
          <p:cNvPr id="1093" name="Group 1092">
            <a:extLst>
              <a:ext uri="{FF2B5EF4-FFF2-40B4-BE49-F238E27FC236}">
                <a16:creationId xmlns:a16="http://schemas.microsoft.com/office/drawing/2014/main" id="{B8B7FA54-0169-A84F-2408-EB977F7F6074}"/>
              </a:ext>
            </a:extLst>
          </p:cNvPr>
          <p:cNvGrpSpPr/>
          <p:nvPr/>
        </p:nvGrpSpPr>
        <p:grpSpPr>
          <a:xfrm>
            <a:off x="3229910" y="3300348"/>
            <a:ext cx="1093445" cy="1592120"/>
            <a:chOff x="6283462" y="3293531"/>
            <a:chExt cx="1093445" cy="1592120"/>
          </a:xfrm>
        </p:grpSpPr>
        <p:grpSp>
          <p:nvGrpSpPr>
            <p:cNvPr id="1062" name="Group 1061">
              <a:extLst>
                <a:ext uri="{FF2B5EF4-FFF2-40B4-BE49-F238E27FC236}">
                  <a16:creationId xmlns:a16="http://schemas.microsoft.com/office/drawing/2014/main" id="{A8537457-E1E1-A96C-32D4-5C5BCB6F3B19}"/>
                </a:ext>
              </a:extLst>
            </p:cNvPr>
            <p:cNvGrpSpPr/>
            <p:nvPr/>
          </p:nvGrpSpPr>
          <p:grpSpPr>
            <a:xfrm>
              <a:off x="6283462" y="3293531"/>
              <a:ext cx="1093445" cy="1010952"/>
              <a:chOff x="6422699" y="3357185"/>
              <a:chExt cx="1093445" cy="1010952"/>
            </a:xfrm>
          </p:grpSpPr>
          <p:grpSp>
            <p:nvGrpSpPr>
              <p:cNvPr id="1048" name="Group 1047">
                <a:extLst>
                  <a:ext uri="{FF2B5EF4-FFF2-40B4-BE49-F238E27FC236}">
                    <a16:creationId xmlns:a16="http://schemas.microsoft.com/office/drawing/2014/main" id="{0B42179F-F6DB-4E1C-DDEB-A52B1035C393}"/>
                  </a:ext>
                </a:extLst>
              </p:cNvPr>
              <p:cNvGrpSpPr/>
              <p:nvPr/>
            </p:nvGrpSpPr>
            <p:grpSpPr>
              <a:xfrm>
                <a:off x="6422699" y="3357185"/>
                <a:ext cx="751068" cy="1005840"/>
                <a:chOff x="455058" y="4308661"/>
                <a:chExt cx="691003" cy="1076881"/>
              </a:xfrm>
            </p:grpSpPr>
            <p:grpSp>
              <p:nvGrpSpPr>
                <p:cNvPr id="1049" name="Group 1048">
                  <a:extLst>
                    <a:ext uri="{FF2B5EF4-FFF2-40B4-BE49-F238E27FC236}">
                      <a16:creationId xmlns:a16="http://schemas.microsoft.com/office/drawing/2014/main" id="{9EB34933-248F-008D-908D-EEB5B2E74A81}"/>
                    </a:ext>
                  </a:extLst>
                </p:cNvPr>
                <p:cNvGrpSpPr/>
                <p:nvPr/>
              </p:nvGrpSpPr>
              <p:grpSpPr>
                <a:xfrm>
                  <a:off x="596950" y="4308661"/>
                  <a:ext cx="549111" cy="937617"/>
                  <a:chOff x="596950" y="4308661"/>
                  <a:chExt cx="549111" cy="937617"/>
                </a:xfrm>
              </p:grpSpPr>
              <p:sp>
                <p:nvSpPr>
                  <p:cNvPr id="1053" name="Khối vuông 21">
                    <a:extLst>
                      <a:ext uri="{FF2B5EF4-FFF2-40B4-BE49-F238E27FC236}">
                        <a16:creationId xmlns:a16="http://schemas.microsoft.com/office/drawing/2014/main" id="{3F4E454B-0798-2D23-B7E1-6A31F2AB5A11}"/>
                      </a:ext>
                    </a:extLst>
                  </p:cNvPr>
                  <p:cNvSpPr/>
                  <p:nvPr/>
                </p:nvSpPr>
                <p:spPr>
                  <a:xfrm>
                    <a:off x="596950" y="4713310"/>
                    <a:ext cx="549111" cy="532968"/>
                  </a:xfrm>
                  <a:prstGeom prst="cube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accent1">
                        <a:alpha val="49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4" name="Khối vuông 21">
                    <a:extLst>
                      <a:ext uri="{FF2B5EF4-FFF2-40B4-BE49-F238E27FC236}">
                        <a16:creationId xmlns:a16="http://schemas.microsoft.com/office/drawing/2014/main" id="{4136307E-DF6D-1C98-22A8-D31710647D8D}"/>
                      </a:ext>
                    </a:extLst>
                  </p:cNvPr>
                  <p:cNvSpPr/>
                  <p:nvPr/>
                </p:nvSpPr>
                <p:spPr>
                  <a:xfrm>
                    <a:off x="596950" y="4308661"/>
                    <a:ext cx="549111" cy="532968"/>
                  </a:xfrm>
                  <a:prstGeom prst="cube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accent1">
                        <a:alpha val="49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50" name="Group 1049">
                  <a:extLst>
                    <a:ext uri="{FF2B5EF4-FFF2-40B4-BE49-F238E27FC236}">
                      <a16:creationId xmlns:a16="http://schemas.microsoft.com/office/drawing/2014/main" id="{1C74693B-10FE-13D8-50DF-D0E162472978}"/>
                    </a:ext>
                  </a:extLst>
                </p:cNvPr>
                <p:cNvGrpSpPr/>
                <p:nvPr/>
              </p:nvGrpSpPr>
              <p:grpSpPr>
                <a:xfrm>
                  <a:off x="455058" y="4447925"/>
                  <a:ext cx="549111" cy="937617"/>
                  <a:chOff x="596950" y="4308661"/>
                  <a:chExt cx="549111" cy="937617"/>
                </a:xfrm>
              </p:grpSpPr>
              <p:sp>
                <p:nvSpPr>
                  <p:cNvPr id="1051" name="Khối vuông 21">
                    <a:extLst>
                      <a:ext uri="{FF2B5EF4-FFF2-40B4-BE49-F238E27FC236}">
                        <a16:creationId xmlns:a16="http://schemas.microsoft.com/office/drawing/2014/main" id="{78B9AFD8-5865-9F74-2EF8-38F6AF7FB025}"/>
                      </a:ext>
                    </a:extLst>
                  </p:cNvPr>
                  <p:cNvSpPr/>
                  <p:nvPr/>
                </p:nvSpPr>
                <p:spPr>
                  <a:xfrm>
                    <a:off x="596950" y="4713310"/>
                    <a:ext cx="549111" cy="532968"/>
                  </a:xfrm>
                  <a:prstGeom prst="cube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accent1">
                        <a:alpha val="49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2" name="Khối vuông 21">
                    <a:extLst>
                      <a:ext uri="{FF2B5EF4-FFF2-40B4-BE49-F238E27FC236}">
                        <a16:creationId xmlns:a16="http://schemas.microsoft.com/office/drawing/2014/main" id="{C1C7E12A-7EAB-57F4-B345-93E580C7EB01}"/>
                      </a:ext>
                    </a:extLst>
                  </p:cNvPr>
                  <p:cNvSpPr/>
                  <p:nvPr/>
                </p:nvSpPr>
                <p:spPr>
                  <a:xfrm>
                    <a:off x="596950" y="4308661"/>
                    <a:ext cx="549111" cy="532968"/>
                  </a:xfrm>
                  <a:prstGeom prst="cube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accent1">
                        <a:alpha val="49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055" name="Group 1054">
                <a:extLst>
                  <a:ext uri="{FF2B5EF4-FFF2-40B4-BE49-F238E27FC236}">
                    <a16:creationId xmlns:a16="http://schemas.microsoft.com/office/drawing/2014/main" id="{9CC994D0-01AB-758F-927D-79DFDA6C9C6E}"/>
                  </a:ext>
                </a:extLst>
              </p:cNvPr>
              <p:cNvGrpSpPr/>
              <p:nvPr/>
            </p:nvGrpSpPr>
            <p:grpSpPr>
              <a:xfrm>
                <a:off x="6831387" y="3362297"/>
                <a:ext cx="684757" cy="1005840"/>
                <a:chOff x="455058" y="4308661"/>
                <a:chExt cx="691003" cy="1076881"/>
              </a:xfrm>
            </p:grpSpPr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DD2A8045-29A0-05AF-27DC-1C88BD608985}"/>
                    </a:ext>
                  </a:extLst>
                </p:cNvPr>
                <p:cNvGrpSpPr/>
                <p:nvPr/>
              </p:nvGrpSpPr>
              <p:grpSpPr>
                <a:xfrm>
                  <a:off x="596950" y="4308661"/>
                  <a:ext cx="549111" cy="937617"/>
                  <a:chOff x="596950" y="4308661"/>
                  <a:chExt cx="549111" cy="937617"/>
                </a:xfrm>
              </p:grpSpPr>
              <p:sp>
                <p:nvSpPr>
                  <p:cNvPr id="1060" name="Khối vuông 21">
                    <a:extLst>
                      <a:ext uri="{FF2B5EF4-FFF2-40B4-BE49-F238E27FC236}">
                        <a16:creationId xmlns:a16="http://schemas.microsoft.com/office/drawing/2014/main" id="{ED8AF18B-E63D-C67C-8E32-47783925B390}"/>
                      </a:ext>
                    </a:extLst>
                  </p:cNvPr>
                  <p:cNvSpPr/>
                  <p:nvPr/>
                </p:nvSpPr>
                <p:spPr>
                  <a:xfrm>
                    <a:off x="596950" y="4713310"/>
                    <a:ext cx="549111" cy="532968"/>
                  </a:xfrm>
                  <a:prstGeom prst="cube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accent1">
                        <a:alpha val="49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1" name="Khối vuông 21">
                    <a:extLst>
                      <a:ext uri="{FF2B5EF4-FFF2-40B4-BE49-F238E27FC236}">
                        <a16:creationId xmlns:a16="http://schemas.microsoft.com/office/drawing/2014/main" id="{6B928B43-D8B3-1641-7CE3-3802D220D95F}"/>
                      </a:ext>
                    </a:extLst>
                  </p:cNvPr>
                  <p:cNvSpPr/>
                  <p:nvPr/>
                </p:nvSpPr>
                <p:spPr>
                  <a:xfrm>
                    <a:off x="596950" y="4308661"/>
                    <a:ext cx="549111" cy="532968"/>
                  </a:xfrm>
                  <a:prstGeom prst="cube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accent1">
                        <a:alpha val="49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57" name="Group 1056">
                  <a:extLst>
                    <a:ext uri="{FF2B5EF4-FFF2-40B4-BE49-F238E27FC236}">
                      <a16:creationId xmlns:a16="http://schemas.microsoft.com/office/drawing/2014/main" id="{B41DAEF4-8EC1-6E99-8764-B85A411BB1F1}"/>
                    </a:ext>
                  </a:extLst>
                </p:cNvPr>
                <p:cNvGrpSpPr/>
                <p:nvPr/>
              </p:nvGrpSpPr>
              <p:grpSpPr>
                <a:xfrm>
                  <a:off x="455058" y="4447925"/>
                  <a:ext cx="549111" cy="937617"/>
                  <a:chOff x="596950" y="4308661"/>
                  <a:chExt cx="549111" cy="937617"/>
                </a:xfrm>
              </p:grpSpPr>
              <p:sp>
                <p:nvSpPr>
                  <p:cNvPr id="1058" name="Khối vuông 21">
                    <a:extLst>
                      <a:ext uri="{FF2B5EF4-FFF2-40B4-BE49-F238E27FC236}">
                        <a16:creationId xmlns:a16="http://schemas.microsoft.com/office/drawing/2014/main" id="{768925C1-DC0F-9499-3CFD-8C9977529EEE}"/>
                      </a:ext>
                    </a:extLst>
                  </p:cNvPr>
                  <p:cNvSpPr/>
                  <p:nvPr/>
                </p:nvSpPr>
                <p:spPr>
                  <a:xfrm>
                    <a:off x="596950" y="4713310"/>
                    <a:ext cx="549111" cy="532968"/>
                  </a:xfrm>
                  <a:prstGeom prst="cube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accent1">
                        <a:alpha val="49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9" name="Khối vuông 21">
                    <a:extLst>
                      <a:ext uri="{FF2B5EF4-FFF2-40B4-BE49-F238E27FC236}">
                        <a16:creationId xmlns:a16="http://schemas.microsoft.com/office/drawing/2014/main" id="{8A13724C-F558-F237-434A-8DD549EE201B}"/>
                      </a:ext>
                    </a:extLst>
                  </p:cNvPr>
                  <p:cNvSpPr/>
                  <p:nvPr/>
                </p:nvSpPr>
                <p:spPr>
                  <a:xfrm>
                    <a:off x="596950" y="4308661"/>
                    <a:ext cx="549111" cy="532968"/>
                  </a:xfrm>
                  <a:prstGeom prst="cube">
                    <a:avLst/>
                  </a:prstGeom>
                  <a:solidFill>
                    <a:srgbClr val="FFC000"/>
                  </a:solidFill>
                  <a:ln w="38100">
                    <a:solidFill>
                      <a:schemeClr val="accent1">
                        <a:alpha val="49000"/>
                      </a:schemeClr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082" name="TextBox 1081">
              <a:extLst>
                <a:ext uri="{FF2B5EF4-FFF2-40B4-BE49-F238E27FC236}">
                  <a16:creationId xmlns:a16="http://schemas.microsoft.com/office/drawing/2014/main" id="{D3839AE7-4ACF-0B94-545F-220867533AC5}"/>
                </a:ext>
              </a:extLst>
            </p:cNvPr>
            <p:cNvSpPr txBox="1"/>
            <p:nvPr/>
          </p:nvSpPr>
          <p:spPr>
            <a:xfrm>
              <a:off x="6515732" y="4362431"/>
              <a:ext cx="461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B</a:t>
              </a:r>
            </a:p>
          </p:txBody>
        </p:sp>
      </p:grp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3DCB7A6F-C248-44E7-2682-185683474DA0}"/>
              </a:ext>
            </a:extLst>
          </p:cNvPr>
          <p:cNvGrpSpPr/>
          <p:nvPr/>
        </p:nvGrpSpPr>
        <p:grpSpPr>
          <a:xfrm>
            <a:off x="5905131" y="3318126"/>
            <a:ext cx="2041444" cy="1574342"/>
            <a:chOff x="890528" y="5186245"/>
            <a:chExt cx="2041444" cy="157434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9D92CA-216E-3CC4-69A5-A0FFCAB7D5A1}"/>
                </a:ext>
              </a:extLst>
            </p:cNvPr>
            <p:cNvGrpSpPr/>
            <p:nvPr/>
          </p:nvGrpSpPr>
          <p:grpSpPr>
            <a:xfrm>
              <a:off x="890528" y="5186245"/>
              <a:ext cx="2041444" cy="1020125"/>
              <a:chOff x="530917" y="5200431"/>
              <a:chExt cx="2041444" cy="1020125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4D1F35B-B575-4736-037E-8DF35DCEC3FD}"/>
                  </a:ext>
                </a:extLst>
              </p:cNvPr>
              <p:cNvGrpSpPr/>
              <p:nvPr/>
            </p:nvGrpSpPr>
            <p:grpSpPr>
              <a:xfrm>
                <a:off x="530917" y="5209604"/>
                <a:ext cx="1146724" cy="1010952"/>
                <a:chOff x="530917" y="5209604"/>
                <a:chExt cx="1146724" cy="1010952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95EE5BD2-74DC-D3FC-BC4B-72C8658EA75A}"/>
                    </a:ext>
                  </a:extLst>
                </p:cNvPr>
                <p:cNvGrpSpPr/>
                <p:nvPr/>
              </p:nvGrpSpPr>
              <p:grpSpPr>
                <a:xfrm>
                  <a:off x="530917" y="5214716"/>
                  <a:ext cx="684757" cy="1005840"/>
                  <a:chOff x="455058" y="4308661"/>
                  <a:chExt cx="691003" cy="1076881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502FDF6A-ADE6-E6BA-69EE-C945206B26F3}"/>
                      </a:ext>
                    </a:extLst>
                  </p:cNvPr>
                  <p:cNvGrpSpPr/>
                  <p:nvPr/>
                </p:nvGrpSpPr>
                <p:grpSpPr>
                  <a:xfrm>
                    <a:off x="596950" y="4308661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30" name="Khối vuông 21">
                      <a:extLst>
                        <a:ext uri="{FF2B5EF4-FFF2-40B4-BE49-F238E27FC236}">
                          <a16:creationId xmlns:a16="http://schemas.microsoft.com/office/drawing/2014/main" id="{361A4085-3FB8-DB16-C2C8-87EBEFB324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" name="Khối vuông 21">
                      <a:extLst>
                        <a:ext uri="{FF2B5EF4-FFF2-40B4-BE49-F238E27FC236}">
                          <a16:creationId xmlns:a16="http://schemas.microsoft.com/office/drawing/2014/main" id="{1B72E4BD-1BE2-25CB-1413-EDF62B99F4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C4A20B7B-06E0-E1E3-00C8-986E4678FCD4}"/>
                      </a:ext>
                    </a:extLst>
                  </p:cNvPr>
                  <p:cNvGrpSpPr/>
                  <p:nvPr/>
                </p:nvGrpSpPr>
                <p:grpSpPr>
                  <a:xfrm>
                    <a:off x="455058" y="4447925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28" name="Khối vuông 21">
                      <a:extLst>
                        <a:ext uri="{FF2B5EF4-FFF2-40B4-BE49-F238E27FC236}">
                          <a16:creationId xmlns:a16="http://schemas.microsoft.com/office/drawing/2014/main" id="{90C0526D-463C-4E4F-D99E-B1A277D46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9" name="Khối vuông 21">
                      <a:extLst>
                        <a:ext uri="{FF2B5EF4-FFF2-40B4-BE49-F238E27FC236}">
                          <a16:creationId xmlns:a16="http://schemas.microsoft.com/office/drawing/2014/main" id="{C53C3E34-CFCB-6D20-F04A-FBAD16FF72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294E6508-4397-DABD-DEB0-A5E8DD1FADB0}"/>
                    </a:ext>
                  </a:extLst>
                </p:cNvPr>
                <p:cNvGrpSpPr/>
                <p:nvPr/>
              </p:nvGrpSpPr>
              <p:grpSpPr>
                <a:xfrm>
                  <a:off x="992884" y="5209604"/>
                  <a:ext cx="684757" cy="1005840"/>
                  <a:chOff x="455058" y="4308661"/>
                  <a:chExt cx="691003" cy="1076881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17C081C3-BE2D-241A-B3C8-85408B472B71}"/>
                      </a:ext>
                    </a:extLst>
                  </p:cNvPr>
                  <p:cNvGrpSpPr/>
                  <p:nvPr/>
                </p:nvGrpSpPr>
                <p:grpSpPr>
                  <a:xfrm>
                    <a:off x="596950" y="4308661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37" name="Khối vuông 21">
                      <a:extLst>
                        <a:ext uri="{FF2B5EF4-FFF2-40B4-BE49-F238E27FC236}">
                          <a16:creationId xmlns:a16="http://schemas.microsoft.com/office/drawing/2014/main" id="{74C0D766-3B11-7267-D773-294871FA10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" name="Khối vuông 21">
                      <a:extLst>
                        <a:ext uri="{FF2B5EF4-FFF2-40B4-BE49-F238E27FC236}">
                          <a16:creationId xmlns:a16="http://schemas.microsoft.com/office/drawing/2014/main" id="{31B69029-6ADB-A0EB-1705-E0E74CC3C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B3A42E83-D6D2-CF3F-1060-82CAF56B699E}"/>
                      </a:ext>
                    </a:extLst>
                  </p:cNvPr>
                  <p:cNvGrpSpPr/>
                  <p:nvPr/>
                </p:nvGrpSpPr>
                <p:grpSpPr>
                  <a:xfrm>
                    <a:off x="455058" y="4447925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35" name="Khối vuông 21">
                      <a:extLst>
                        <a:ext uri="{FF2B5EF4-FFF2-40B4-BE49-F238E27FC236}">
                          <a16:creationId xmlns:a16="http://schemas.microsoft.com/office/drawing/2014/main" id="{C2A4322A-962D-EEC0-41F7-59A8EEA473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6" name="Khối vuông 21">
                      <a:extLst>
                        <a:ext uri="{FF2B5EF4-FFF2-40B4-BE49-F238E27FC236}">
                          <a16:creationId xmlns:a16="http://schemas.microsoft.com/office/drawing/2014/main" id="{650D2F2C-D84E-617E-6C55-745E7F3485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60C6147-3B6C-455F-8FEE-9745D114A836}"/>
                  </a:ext>
                </a:extLst>
              </p:cNvPr>
              <p:cNvGrpSpPr/>
              <p:nvPr/>
            </p:nvGrpSpPr>
            <p:grpSpPr>
              <a:xfrm>
                <a:off x="1425637" y="5200431"/>
                <a:ext cx="1146724" cy="1010952"/>
                <a:chOff x="530917" y="5209604"/>
                <a:chExt cx="1146724" cy="1010952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6CE73408-D018-DCDF-6A82-FB991AC1C2E5}"/>
                    </a:ext>
                  </a:extLst>
                </p:cNvPr>
                <p:cNvGrpSpPr/>
                <p:nvPr/>
              </p:nvGrpSpPr>
              <p:grpSpPr>
                <a:xfrm>
                  <a:off x="530917" y="5214716"/>
                  <a:ext cx="684757" cy="1005840"/>
                  <a:chOff x="455058" y="4308661"/>
                  <a:chExt cx="691003" cy="1076881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396F7AB1-8B8A-BB2A-8E92-6EC4220628CE}"/>
                      </a:ext>
                    </a:extLst>
                  </p:cNvPr>
                  <p:cNvGrpSpPr/>
                  <p:nvPr/>
                </p:nvGrpSpPr>
                <p:grpSpPr>
                  <a:xfrm>
                    <a:off x="596950" y="4308661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53" name="Khối vuông 21">
                      <a:extLst>
                        <a:ext uri="{FF2B5EF4-FFF2-40B4-BE49-F238E27FC236}">
                          <a16:creationId xmlns:a16="http://schemas.microsoft.com/office/drawing/2014/main" id="{5AE4778B-535B-DAFF-8E4A-ADA50D615D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4" name="Khối vuông 21">
                      <a:extLst>
                        <a:ext uri="{FF2B5EF4-FFF2-40B4-BE49-F238E27FC236}">
                          <a16:creationId xmlns:a16="http://schemas.microsoft.com/office/drawing/2014/main" id="{DF531D19-BAB1-9D96-07E6-E8B1BDCCDA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5E1D5054-6BE1-117E-8F1D-155B0E5634EB}"/>
                      </a:ext>
                    </a:extLst>
                  </p:cNvPr>
                  <p:cNvGrpSpPr/>
                  <p:nvPr/>
                </p:nvGrpSpPr>
                <p:grpSpPr>
                  <a:xfrm>
                    <a:off x="455058" y="4447925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51" name="Khối vuông 21">
                      <a:extLst>
                        <a:ext uri="{FF2B5EF4-FFF2-40B4-BE49-F238E27FC236}">
                          <a16:creationId xmlns:a16="http://schemas.microsoft.com/office/drawing/2014/main" id="{63D47605-68EB-4B07-BE49-00F01F6B19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2" name="Khối vuông 21">
                      <a:extLst>
                        <a:ext uri="{FF2B5EF4-FFF2-40B4-BE49-F238E27FC236}">
                          <a16:creationId xmlns:a16="http://schemas.microsoft.com/office/drawing/2014/main" id="{7FF12202-61F1-A30C-D7BE-F822219BE6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68B8BD7-3EDA-3617-7F67-AF2095618CE1}"/>
                    </a:ext>
                  </a:extLst>
                </p:cNvPr>
                <p:cNvGrpSpPr/>
                <p:nvPr/>
              </p:nvGrpSpPr>
              <p:grpSpPr>
                <a:xfrm>
                  <a:off x="992884" y="5209604"/>
                  <a:ext cx="684757" cy="1005840"/>
                  <a:chOff x="455058" y="4308661"/>
                  <a:chExt cx="691003" cy="1076881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B16F397A-62A5-9F41-C78B-2FE0722ED04F}"/>
                      </a:ext>
                    </a:extLst>
                  </p:cNvPr>
                  <p:cNvGrpSpPr/>
                  <p:nvPr/>
                </p:nvGrpSpPr>
                <p:grpSpPr>
                  <a:xfrm>
                    <a:off x="596950" y="4308661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47" name="Khối vuông 21">
                      <a:extLst>
                        <a:ext uri="{FF2B5EF4-FFF2-40B4-BE49-F238E27FC236}">
                          <a16:creationId xmlns:a16="http://schemas.microsoft.com/office/drawing/2014/main" id="{D9458AA7-2ECE-7A1A-F336-0D962A65DA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Khối vuông 21">
                      <a:extLst>
                        <a:ext uri="{FF2B5EF4-FFF2-40B4-BE49-F238E27FC236}">
                          <a16:creationId xmlns:a16="http://schemas.microsoft.com/office/drawing/2014/main" id="{D11F0165-A30E-E7F9-2262-D7D8F4B7DA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B67E7AD9-1E5A-79DE-CFAA-2AFD588E375C}"/>
                      </a:ext>
                    </a:extLst>
                  </p:cNvPr>
                  <p:cNvGrpSpPr/>
                  <p:nvPr/>
                </p:nvGrpSpPr>
                <p:grpSpPr>
                  <a:xfrm>
                    <a:off x="455058" y="4447925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45" name="Khối vuông 21">
                      <a:extLst>
                        <a:ext uri="{FF2B5EF4-FFF2-40B4-BE49-F238E27FC236}">
                          <a16:creationId xmlns:a16="http://schemas.microsoft.com/office/drawing/2014/main" id="{8CEC4F27-88FA-2DB9-F96C-6F5C52FF88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" name="Khối vuông 21">
                      <a:extLst>
                        <a:ext uri="{FF2B5EF4-FFF2-40B4-BE49-F238E27FC236}">
                          <a16:creationId xmlns:a16="http://schemas.microsoft.com/office/drawing/2014/main" id="{71B7BEB6-0093-4ED8-4196-B4FA5D7188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1083" name="TextBox 1082">
              <a:extLst>
                <a:ext uri="{FF2B5EF4-FFF2-40B4-BE49-F238E27FC236}">
                  <a16:creationId xmlns:a16="http://schemas.microsoft.com/office/drawing/2014/main" id="{67034EDF-B7AE-6DB2-9E63-531655D3483D}"/>
                </a:ext>
              </a:extLst>
            </p:cNvPr>
            <p:cNvSpPr txBox="1"/>
            <p:nvPr/>
          </p:nvSpPr>
          <p:spPr>
            <a:xfrm>
              <a:off x="939812" y="6237367"/>
              <a:ext cx="461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</a:t>
              </a:r>
            </a:p>
          </p:txBody>
        </p:sp>
      </p:grpSp>
      <p:grpSp>
        <p:nvGrpSpPr>
          <p:cNvPr id="1126" name="Group 1125">
            <a:extLst>
              <a:ext uri="{FF2B5EF4-FFF2-40B4-BE49-F238E27FC236}">
                <a16:creationId xmlns:a16="http://schemas.microsoft.com/office/drawing/2014/main" id="{990B7029-235C-9A9E-4A51-F8E0D1F1CF8D}"/>
              </a:ext>
            </a:extLst>
          </p:cNvPr>
          <p:cNvGrpSpPr/>
          <p:nvPr/>
        </p:nvGrpSpPr>
        <p:grpSpPr>
          <a:xfrm>
            <a:off x="9124841" y="3406387"/>
            <a:ext cx="2384868" cy="1562910"/>
            <a:chOff x="6387675" y="5197677"/>
            <a:chExt cx="2384868" cy="1562910"/>
          </a:xfrm>
        </p:grpSpPr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9815B954-A651-35CE-5D7B-033B9171AB5C}"/>
                </a:ext>
              </a:extLst>
            </p:cNvPr>
            <p:cNvGrpSpPr/>
            <p:nvPr/>
          </p:nvGrpSpPr>
          <p:grpSpPr>
            <a:xfrm>
              <a:off x="6387675" y="5197677"/>
              <a:ext cx="2384868" cy="920332"/>
              <a:chOff x="5334455" y="4342424"/>
              <a:chExt cx="2384868" cy="920332"/>
            </a:xfrm>
          </p:grpSpPr>
          <p:grpSp>
            <p:nvGrpSpPr>
              <p:cNvPr id="1031" name="Group 1030">
                <a:extLst>
                  <a:ext uri="{FF2B5EF4-FFF2-40B4-BE49-F238E27FC236}">
                    <a16:creationId xmlns:a16="http://schemas.microsoft.com/office/drawing/2014/main" id="{43090C60-DAFD-F866-8A67-93E5C2E12207}"/>
                  </a:ext>
                </a:extLst>
              </p:cNvPr>
              <p:cNvGrpSpPr/>
              <p:nvPr/>
            </p:nvGrpSpPr>
            <p:grpSpPr>
              <a:xfrm>
                <a:off x="5334455" y="4342424"/>
                <a:ext cx="1476248" cy="920332"/>
                <a:chOff x="5334455" y="4342424"/>
                <a:chExt cx="1260883" cy="920332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32DDC1EB-A302-9CE7-CD85-2E82C990C6EE}"/>
                    </a:ext>
                  </a:extLst>
                </p:cNvPr>
                <p:cNvGrpSpPr/>
                <p:nvPr/>
              </p:nvGrpSpPr>
              <p:grpSpPr>
                <a:xfrm rot="16200000" flipV="1">
                  <a:off x="5772378" y="4159544"/>
                  <a:ext cx="640080" cy="1005840"/>
                  <a:chOff x="455058" y="4308661"/>
                  <a:chExt cx="691003" cy="1076881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28E2E609-421F-BA22-6074-6BD8E3ABE22C}"/>
                      </a:ext>
                    </a:extLst>
                  </p:cNvPr>
                  <p:cNvGrpSpPr/>
                  <p:nvPr/>
                </p:nvGrpSpPr>
                <p:grpSpPr>
                  <a:xfrm>
                    <a:off x="596950" y="4308661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61" name="Khối vuông 21">
                      <a:extLst>
                        <a:ext uri="{FF2B5EF4-FFF2-40B4-BE49-F238E27FC236}">
                          <a16:creationId xmlns:a16="http://schemas.microsoft.com/office/drawing/2014/main" id="{B395BB52-7E31-B18E-20B2-6EF7A77FD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2" name="Khối vuông 21">
                      <a:extLst>
                        <a:ext uri="{FF2B5EF4-FFF2-40B4-BE49-F238E27FC236}">
                          <a16:creationId xmlns:a16="http://schemas.microsoft.com/office/drawing/2014/main" id="{47C98D7F-DAE5-D9C3-37B5-D6FE951234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6382BBC7-20FE-81B4-C878-6F2039CACF56}"/>
                      </a:ext>
                    </a:extLst>
                  </p:cNvPr>
                  <p:cNvGrpSpPr/>
                  <p:nvPr/>
                </p:nvGrpSpPr>
                <p:grpSpPr>
                  <a:xfrm>
                    <a:off x="455058" y="4447925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59" name="Khối vuông 21">
                      <a:extLst>
                        <a:ext uri="{FF2B5EF4-FFF2-40B4-BE49-F238E27FC236}">
                          <a16:creationId xmlns:a16="http://schemas.microsoft.com/office/drawing/2014/main" id="{ECBEC7D0-80F2-78D6-F024-81730412D5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0" name="Khối vuông 21">
                      <a:extLst>
                        <a:ext uri="{FF2B5EF4-FFF2-40B4-BE49-F238E27FC236}">
                          <a16:creationId xmlns:a16="http://schemas.microsoft.com/office/drawing/2014/main" id="{8CF0D81C-BAE7-94C4-8823-94F0DFD638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24" name="Group 1023">
                  <a:extLst>
                    <a:ext uri="{FF2B5EF4-FFF2-40B4-BE49-F238E27FC236}">
                      <a16:creationId xmlns:a16="http://schemas.microsoft.com/office/drawing/2014/main" id="{47C82088-DDEB-6441-98D9-9846C27AE213}"/>
                    </a:ext>
                  </a:extLst>
                </p:cNvPr>
                <p:cNvGrpSpPr/>
                <p:nvPr/>
              </p:nvGrpSpPr>
              <p:grpSpPr>
                <a:xfrm rot="16200000" flipV="1">
                  <a:off x="5517335" y="4439796"/>
                  <a:ext cx="640080" cy="1005840"/>
                  <a:chOff x="455058" y="4308661"/>
                  <a:chExt cx="691003" cy="1076881"/>
                </a:xfrm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4DCDFA82-92B5-82FA-32E1-6ED73B72CCCF}"/>
                      </a:ext>
                    </a:extLst>
                  </p:cNvPr>
                  <p:cNvGrpSpPr/>
                  <p:nvPr/>
                </p:nvGrpSpPr>
                <p:grpSpPr>
                  <a:xfrm>
                    <a:off x="596950" y="4308661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1029" name="Khối vuông 21">
                      <a:extLst>
                        <a:ext uri="{FF2B5EF4-FFF2-40B4-BE49-F238E27FC236}">
                          <a16:creationId xmlns:a16="http://schemas.microsoft.com/office/drawing/2014/main" id="{1094CC2F-28A1-4D96-6BCA-A7B6B9B26C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30" name="Khối vuông 21">
                      <a:extLst>
                        <a:ext uri="{FF2B5EF4-FFF2-40B4-BE49-F238E27FC236}">
                          <a16:creationId xmlns:a16="http://schemas.microsoft.com/office/drawing/2014/main" id="{0253483A-5D2C-ABD3-4EE8-A58E77D492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86FA0AA4-DEE7-FA0F-566D-EC9002C72E1D}"/>
                      </a:ext>
                    </a:extLst>
                  </p:cNvPr>
                  <p:cNvGrpSpPr/>
                  <p:nvPr/>
                </p:nvGrpSpPr>
                <p:grpSpPr>
                  <a:xfrm>
                    <a:off x="455058" y="4447925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1027" name="Khối vuông 21">
                      <a:extLst>
                        <a:ext uri="{FF2B5EF4-FFF2-40B4-BE49-F238E27FC236}">
                          <a16:creationId xmlns:a16="http://schemas.microsoft.com/office/drawing/2014/main" id="{FF7DFA3B-4C84-C7D7-61D6-A9CCFB3771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28" name="Khối vuông 21">
                      <a:extLst>
                        <a:ext uri="{FF2B5EF4-FFF2-40B4-BE49-F238E27FC236}">
                          <a16:creationId xmlns:a16="http://schemas.microsoft.com/office/drawing/2014/main" id="{F230A43C-A0C0-C20C-B3DA-4D5184E31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032" name="Group 1031">
                <a:extLst>
                  <a:ext uri="{FF2B5EF4-FFF2-40B4-BE49-F238E27FC236}">
                    <a16:creationId xmlns:a16="http://schemas.microsoft.com/office/drawing/2014/main" id="{5D623617-8CC2-B849-4BBF-56D4AE0EF6C4}"/>
                  </a:ext>
                </a:extLst>
              </p:cNvPr>
              <p:cNvGrpSpPr/>
              <p:nvPr/>
            </p:nvGrpSpPr>
            <p:grpSpPr>
              <a:xfrm>
                <a:off x="6243075" y="4342424"/>
                <a:ext cx="1476248" cy="920332"/>
                <a:chOff x="5334455" y="4342424"/>
                <a:chExt cx="1260883" cy="920332"/>
              </a:xfrm>
            </p:grpSpPr>
            <p:grpSp>
              <p:nvGrpSpPr>
                <p:cNvPr id="1033" name="Group 1032">
                  <a:extLst>
                    <a:ext uri="{FF2B5EF4-FFF2-40B4-BE49-F238E27FC236}">
                      <a16:creationId xmlns:a16="http://schemas.microsoft.com/office/drawing/2014/main" id="{3CD60738-5DBC-6484-8FD1-67E2CF7E67FF}"/>
                    </a:ext>
                  </a:extLst>
                </p:cNvPr>
                <p:cNvGrpSpPr/>
                <p:nvPr/>
              </p:nvGrpSpPr>
              <p:grpSpPr>
                <a:xfrm rot="16200000" flipV="1">
                  <a:off x="5772378" y="4159544"/>
                  <a:ext cx="640080" cy="1005840"/>
                  <a:chOff x="455058" y="4308661"/>
                  <a:chExt cx="691003" cy="1076881"/>
                </a:xfrm>
              </p:grpSpPr>
              <p:grpSp>
                <p:nvGrpSpPr>
                  <p:cNvPr id="1041" name="Group 1040">
                    <a:extLst>
                      <a:ext uri="{FF2B5EF4-FFF2-40B4-BE49-F238E27FC236}">
                        <a16:creationId xmlns:a16="http://schemas.microsoft.com/office/drawing/2014/main" id="{FC7FC761-EEA5-8C22-F348-F78850CE1853}"/>
                      </a:ext>
                    </a:extLst>
                  </p:cNvPr>
                  <p:cNvGrpSpPr/>
                  <p:nvPr/>
                </p:nvGrpSpPr>
                <p:grpSpPr>
                  <a:xfrm>
                    <a:off x="596950" y="4308661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1045" name="Khối vuông 21">
                      <a:extLst>
                        <a:ext uri="{FF2B5EF4-FFF2-40B4-BE49-F238E27FC236}">
                          <a16:creationId xmlns:a16="http://schemas.microsoft.com/office/drawing/2014/main" id="{0BABAE4E-7D07-1312-2DDC-AF17C33456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46" name="Khối vuông 21">
                      <a:extLst>
                        <a:ext uri="{FF2B5EF4-FFF2-40B4-BE49-F238E27FC236}">
                          <a16:creationId xmlns:a16="http://schemas.microsoft.com/office/drawing/2014/main" id="{856FB863-6D7B-6E8E-6841-88F6428463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BEF3315E-5F9C-B946-FE12-A8DDD6DA923F}"/>
                      </a:ext>
                    </a:extLst>
                  </p:cNvPr>
                  <p:cNvGrpSpPr/>
                  <p:nvPr/>
                </p:nvGrpSpPr>
                <p:grpSpPr>
                  <a:xfrm>
                    <a:off x="455058" y="4447925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1043" name="Khối vuông 21">
                      <a:extLst>
                        <a:ext uri="{FF2B5EF4-FFF2-40B4-BE49-F238E27FC236}">
                          <a16:creationId xmlns:a16="http://schemas.microsoft.com/office/drawing/2014/main" id="{DFAA100C-4B39-1A23-F606-584BDE2CE0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44" name="Khối vuông 21">
                      <a:extLst>
                        <a:ext uri="{FF2B5EF4-FFF2-40B4-BE49-F238E27FC236}">
                          <a16:creationId xmlns:a16="http://schemas.microsoft.com/office/drawing/2014/main" id="{F7A6ADB9-AC71-8F7C-2666-E464B16199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034" name="Group 1033">
                  <a:extLst>
                    <a:ext uri="{FF2B5EF4-FFF2-40B4-BE49-F238E27FC236}">
                      <a16:creationId xmlns:a16="http://schemas.microsoft.com/office/drawing/2014/main" id="{32CF17E6-8A73-E219-3E5E-887B02CAAA44}"/>
                    </a:ext>
                  </a:extLst>
                </p:cNvPr>
                <p:cNvGrpSpPr/>
                <p:nvPr/>
              </p:nvGrpSpPr>
              <p:grpSpPr>
                <a:xfrm rot="16200000" flipV="1">
                  <a:off x="5517335" y="4439796"/>
                  <a:ext cx="640080" cy="1005840"/>
                  <a:chOff x="455058" y="4308661"/>
                  <a:chExt cx="691003" cy="1076881"/>
                </a:xfrm>
              </p:grpSpPr>
              <p:grpSp>
                <p:nvGrpSpPr>
                  <p:cNvPr id="1035" name="Group 1034">
                    <a:extLst>
                      <a:ext uri="{FF2B5EF4-FFF2-40B4-BE49-F238E27FC236}">
                        <a16:creationId xmlns:a16="http://schemas.microsoft.com/office/drawing/2014/main" id="{9A61E048-9DA4-22C3-72A7-8E1667B94472}"/>
                      </a:ext>
                    </a:extLst>
                  </p:cNvPr>
                  <p:cNvGrpSpPr/>
                  <p:nvPr/>
                </p:nvGrpSpPr>
                <p:grpSpPr>
                  <a:xfrm>
                    <a:off x="596950" y="4308661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1039" name="Khối vuông 21">
                      <a:extLst>
                        <a:ext uri="{FF2B5EF4-FFF2-40B4-BE49-F238E27FC236}">
                          <a16:creationId xmlns:a16="http://schemas.microsoft.com/office/drawing/2014/main" id="{12136F15-DA70-6151-875E-50E079908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40" name="Khối vuông 21">
                      <a:extLst>
                        <a:ext uri="{FF2B5EF4-FFF2-40B4-BE49-F238E27FC236}">
                          <a16:creationId xmlns:a16="http://schemas.microsoft.com/office/drawing/2014/main" id="{7BAC5218-1366-2D68-B9FF-A34F589B74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036" name="Group 1035">
                    <a:extLst>
                      <a:ext uri="{FF2B5EF4-FFF2-40B4-BE49-F238E27FC236}">
                        <a16:creationId xmlns:a16="http://schemas.microsoft.com/office/drawing/2014/main" id="{F9787178-A1B1-C630-B755-30F39BAFA536}"/>
                      </a:ext>
                    </a:extLst>
                  </p:cNvPr>
                  <p:cNvGrpSpPr/>
                  <p:nvPr/>
                </p:nvGrpSpPr>
                <p:grpSpPr>
                  <a:xfrm>
                    <a:off x="455058" y="4447925"/>
                    <a:ext cx="549111" cy="937617"/>
                    <a:chOff x="596950" y="4308661"/>
                    <a:chExt cx="549111" cy="937617"/>
                  </a:xfrm>
                </p:grpSpPr>
                <p:sp>
                  <p:nvSpPr>
                    <p:cNvPr id="1037" name="Khối vuông 21">
                      <a:extLst>
                        <a:ext uri="{FF2B5EF4-FFF2-40B4-BE49-F238E27FC236}">
                          <a16:creationId xmlns:a16="http://schemas.microsoft.com/office/drawing/2014/main" id="{FDF0D206-D4F3-FE38-58D6-F2B803FEFA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713310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38" name="Khối vuông 21">
                      <a:extLst>
                        <a:ext uri="{FF2B5EF4-FFF2-40B4-BE49-F238E27FC236}">
                          <a16:creationId xmlns:a16="http://schemas.microsoft.com/office/drawing/2014/main" id="{67DD9B2B-6389-82CC-7CCA-4505FDD3F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0" y="4308661"/>
                      <a:ext cx="549111" cy="532968"/>
                    </a:xfrm>
                    <a:prstGeom prst="cube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accent1">
                          <a:alpha val="49000"/>
                        </a:schemeClr>
                      </a:solidFill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1084" name="TextBox 1083">
              <a:extLst>
                <a:ext uri="{FF2B5EF4-FFF2-40B4-BE49-F238E27FC236}">
                  <a16:creationId xmlns:a16="http://schemas.microsoft.com/office/drawing/2014/main" id="{4692FCB4-6042-0AA9-AAAE-A1D637AF79E6}"/>
                </a:ext>
              </a:extLst>
            </p:cNvPr>
            <p:cNvSpPr txBox="1"/>
            <p:nvPr/>
          </p:nvSpPr>
          <p:spPr>
            <a:xfrm>
              <a:off x="6502257" y="6237367"/>
              <a:ext cx="461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</a:t>
              </a:r>
            </a:p>
          </p:txBody>
        </p:sp>
      </p:grpSp>
      <p:sp>
        <p:nvSpPr>
          <p:cNvPr id="1086" name="TextBox 1085">
            <a:extLst>
              <a:ext uri="{FF2B5EF4-FFF2-40B4-BE49-F238E27FC236}">
                <a16:creationId xmlns:a16="http://schemas.microsoft.com/office/drawing/2014/main" id="{3732E8CD-4CAC-3486-7DDE-62D7785F4EBD}"/>
              </a:ext>
            </a:extLst>
          </p:cNvPr>
          <p:cNvSpPr txBox="1"/>
          <p:nvPr/>
        </p:nvSpPr>
        <p:spPr>
          <a:xfrm>
            <a:off x="538810" y="4796424"/>
            <a:ext cx="5441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1088" name="TextBox 1087">
            <a:extLst>
              <a:ext uri="{FF2B5EF4-FFF2-40B4-BE49-F238E27FC236}">
                <a16:creationId xmlns:a16="http://schemas.microsoft.com/office/drawing/2014/main" id="{70600EC8-D5D1-678B-5BB4-C0CD78927114}"/>
              </a:ext>
            </a:extLst>
          </p:cNvPr>
          <p:cNvSpPr txBox="1"/>
          <p:nvPr/>
        </p:nvSpPr>
        <p:spPr>
          <a:xfrm>
            <a:off x="2723884" y="4803656"/>
            <a:ext cx="5441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8</a:t>
            </a:r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1891A60E-4C1F-EFC8-9599-FB71EDB52562}"/>
              </a:ext>
            </a:extLst>
          </p:cNvPr>
          <p:cNvSpPr txBox="1"/>
          <p:nvPr/>
        </p:nvSpPr>
        <p:spPr>
          <a:xfrm>
            <a:off x="9831465" y="4812543"/>
            <a:ext cx="5441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16</a:t>
            </a:r>
          </a:p>
        </p:txBody>
      </p:sp>
      <p:sp>
        <p:nvSpPr>
          <p:cNvPr id="1090" name="TextBox 1089">
            <a:extLst>
              <a:ext uri="{FF2B5EF4-FFF2-40B4-BE49-F238E27FC236}">
                <a16:creationId xmlns:a16="http://schemas.microsoft.com/office/drawing/2014/main" id="{F455779A-2073-2479-F269-91C2CF4863C8}"/>
              </a:ext>
            </a:extLst>
          </p:cNvPr>
          <p:cNvSpPr txBox="1"/>
          <p:nvPr/>
        </p:nvSpPr>
        <p:spPr>
          <a:xfrm>
            <a:off x="5931920" y="4779170"/>
            <a:ext cx="5441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16</a:t>
            </a:r>
          </a:p>
        </p:txBody>
      </p:sp>
      <p:sp>
        <p:nvSpPr>
          <p:cNvPr id="1127" name="TextBox 1126">
            <a:extLst>
              <a:ext uri="{FF2B5EF4-FFF2-40B4-BE49-F238E27FC236}">
                <a16:creationId xmlns:a16="http://schemas.microsoft.com/office/drawing/2014/main" id="{9F796341-EBCC-B671-2C22-CFA4F24A39A0}"/>
              </a:ext>
            </a:extLst>
          </p:cNvPr>
          <p:cNvSpPr txBox="1"/>
          <p:nvPr/>
        </p:nvSpPr>
        <p:spPr>
          <a:xfrm>
            <a:off x="552128" y="5408289"/>
            <a:ext cx="109223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 Những hình nào ở câu a có thể tích bằng nhau: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2E245D-420C-0137-75DE-C1129A2823CF}"/>
              </a:ext>
            </a:extLst>
          </p:cNvPr>
          <p:cNvSpPr txBox="1"/>
          <p:nvPr/>
        </p:nvSpPr>
        <p:spPr>
          <a:xfrm>
            <a:off x="1444122" y="6033874"/>
            <a:ext cx="70029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C và hình D có thể tích bằng nhau.</a:t>
            </a:r>
          </a:p>
        </p:txBody>
      </p:sp>
    </p:spTree>
    <p:extLst>
      <p:ext uri="{BB962C8B-B14F-4D97-AF65-F5344CB8AC3E}">
        <p14:creationId xmlns:p14="http://schemas.microsoft.com/office/powerpoint/2010/main" val="91227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1EE">
                <a:lumMod val="56000"/>
                <a:lumOff val="44000"/>
                <a:alpha val="14000"/>
              </a:srgbClr>
            </a:gs>
            <a:gs pos="62000">
              <a:srgbClr val="DCE8D7"/>
            </a:gs>
            <a:gs pos="28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31EAF6-D142-32A4-FC65-19CA0A550A8C}"/>
              </a:ext>
            </a:extLst>
          </p:cNvPr>
          <p:cNvSpPr txBox="1"/>
          <p:nvPr/>
        </p:nvSpPr>
        <p:spPr>
          <a:xfrm>
            <a:off x="1876096" y="282080"/>
            <a:ext cx="843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63. </a:t>
            </a:r>
            <a:r>
              <a:rPr lang="vi-VN"/>
              <a:t>XĂNG-TI-MÉT KHỐI. ĐỀ-XI-MÉT KHỐI (T</a:t>
            </a:r>
            <a:r>
              <a:rPr lang="en-US"/>
              <a:t>iết</a:t>
            </a:r>
            <a:r>
              <a:rPr lang="vi-VN"/>
              <a:t> </a:t>
            </a:r>
            <a:r>
              <a:rPr lang="en-GB"/>
              <a:t>1</a:t>
            </a:r>
            <a:r>
              <a:rPr lang="vi-VN"/>
              <a:t>)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5B7F18E-CD4F-16EC-7354-728E85575F50}"/>
              </a:ext>
            </a:extLst>
          </p:cNvPr>
          <p:cNvSpPr txBox="1"/>
          <p:nvPr/>
        </p:nvSpPr>
        <p:spPr>
          <a:xfrm>
            <a:off x="524226" y="1842893"/>
            <a:ext cx="56027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 biệt 1 dm</a:t>
            </a:r>
            <a:r>
              <a:rPr lang="en-US" sz="3000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và 1 cm</a:t>
            </a:r>
            <a:r>
              <a:rPr lang="en-US" sz="3000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300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9F7D9-0D84-FF9B-0EA5-D495AC964110}"/>
              </a:ext>
            </a:extLst>
          </p:cNvPr>
          <p:cNvSpPr txBox="1"/>
          <p:nvPr/>
        </p:nvSpPr>
        <p:spPr>
          <a:xfrm>
            <a:off x="530917" y="1085562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32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5. Vận dụng</a:t>
            </a:r>
            <a:r>
              <a:rPr lang="vi-VN"/>
              <a:t> :</a:t>
            </a:r>
            <a:endParaRPr lang="en-US"/>
          </a:p>
        </p:txBody>
      </p:sp>
      <p:sp>
        <p:nvSpPr>
          <p:cNvPr id="1073" name="矩形 19">
            <a:extLst>
              <a:ext uri="{FF2B5EF4-FFF2-40B4-BE49-F238E27FC236}">
                <a16:creationId xmlns:a16="http://schemas.microsoft.com/office/drawing/2014/main" id="{1999C549-AD6D-9E47-D7D9-67F039510A16}"/>
              </a:ext>
            </a:extLst>
          </p:cNvPr>
          <p:cNvSpPr/>
          <p:nvPr/>
        </p:nvSpPr>
        <p:spPr>
          <a:xfrm rot="20718769">
            <a:off x="9157200" y="1302435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1127" name="TextBox 1126">
            <a:extLst>
              <a:ext uri="{FF2B5EF4-FFF2-40B4-BE49-F238E27FC236}">
                <a16:creationId xmlns:a16="http://schemas.microsoft.com/office/drawing/2014/main" id="{9F796341-EBCC-B671-2C22-CFA4F24A39A0}"/>
              </a:ext>
            </a:extLst>
          </p:cNvPr>
          <p:cNvSpPr txBox="1"/>
          <p:nvPr/>
        </p:nvSpPr>
        <p:spPr>
          <a:xfrm>
            <a:off x="530917" y="4313872"/>
            <a:ext cx="61644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có thể tích 1 dm</a:t>
            </a:r>
            <a:r>
              <a:rPr lang="en-US" sz="3000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hình B.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A68168-185E-D358-EC58-DC5280EB286A}"/>
              </a:ext>
            </a:extLst>
          </p:cNvPr>
          <p:cNvGrpSpPr/>
          <p:nvPr/>
        </p:nvGrpSpPr>
        <p:grpSpPr>
          <a:xfrm>
            <a:off x="7682120" y="4035157"/>
            <a:ext cx="386636" cy="735794"/>
            <a:chOff x="6626917" y="3121430"/>
            <a:chExt cx="386636" cy="735794"/>
          </a:xfrm>
        </p:grpSpPr>
        <p:sp>
          <p:nvSpPr>
            <p:cNvPr id="1059" name="Khối vuông 21">
              <a:extLst>
                <a:ext uri="{FF2B5EF4-FFF2-40B4-BE49-F238E27FC236}">
                  <a16:creationId xmlns:a16="http://schemas.microsoft.com/office/drawing/2014/main" id="{8A13724C-F558-F237-434A-8DD549EE201B}"/>
                </a:ext>
              </a:extLst>
            </p:cNvPr>
            <p:cNvSpPr/>
            <p:nvPr/>
          </p:nvSpPr>
          <p:spPr>
            <a:xfrm>
              <a:off x="6695378" y="3121430"/>
              <a:ext cx="318175" cy="289576"/>
            </a:xfrm>
            <a:prstGeom prst="cube">
              <a:avLst/>
            </a:prstGeom>
            <a:solidFill>
              <a:srgbClr val="FFC000"/>
            </a:solidFill>
            <a:ln w="38100">
              <a:solidFill>
                <a:schemeClr val="accent1">
                  <a:alpha val="49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CFEDC73-2615-A58A-7E40-FCB28F0F8652}"/>
                </a:ext>
              </a:extLst>
            </p:cNvPr>
            <p:cNvSpPr txBox="1"/>
            <p:nvPr/>
          </p:nvSpPr>
          <p:spPr>
            <a:xfrm>
              <a:off x="6626917" y="3395559"/>
              <a:ext cx="318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757EB1F-DCB4-7746-8C9E-AA88F15CAD28}"/>
              </a:ext>
            </a:extLst>
          </p:cNvPr>
          <p:cNvGrpSpPr/>
          <p:nvPr/>
        </p:nvGrpSpPr>
        <p:grpSpPr>
          <a:xfrm>
            <a:off x="8845622" y="2020167"/>
            <a:ext cx="2309943" cy="2750784"/>
            <a:chOff x="8866385" y="1106440"/>
            <a:chExt cx="2309943" cy="2750784"/>
          </a:xfrm>
        </p:grpSpPr>
        <p:sp>
          <p:nvSpPr>
            <p:cNvPr id="1058" name="Khối vuông 21">
              <a:extLst>
                <a:ext uri="{FF2B5EF4-FFF2-40B4-BE49-F238E27FC236}">
                  <a16:creationId xmlns:a16="http://schemas.microsoft.com/office/drawing/2014/main" id="{768925C1-DC0F-9499-3CFD-8C9977529EEE}"/>
                </a:ext>
              </a:extLst>
            </p:cNvPr>
            <p:cNvSpPr/>
            <p:nvPr/>
          </p:nvSpPr>
          <p:spPr>
            <a:xfrm>
              <a:off x="8866385" y="1106440"/>
              <a:ext cx="2309943" cy="2294137"/>
            </a:xfrm>
            <a:prstGeom prst="cube">
              <a:avLst/>
            </a:prstGeom>
            <a:solidFill>
              <a:srgbClr val="FFC000"/>
            </a:solidFill>
            <a:ln w="38100">
              <a:solidFill>
                <a:schemeClr val="accent1">
                  <a:alpha val="49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9A45BE-F896-3222-C047-BA9ADEE7384C}"/>
                </a:ext>
              </a:extLst>
            </p:cNvPr>
            <p:cNvSpPr txBox="1"/>
            <p:nvPr/>
          </p:nvSpPr>
          <p:spPr>
            <a:xfrm>
              <a:off x="9593845" y="3395559"/>
              <a:ext cx="318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E99B662-B1BB-48B3-EBA0-ADC40BDBF0EB}"/>
              </a:ext>
            </a:extLst>
          </p:cNvPr>
          <p:cNvSpPr txBox="1"/>
          <p:nvPr/>
        </p:nvSpPr>
        <p:spPr>
          <a:xfrm>
            <a:off x="530917" y="4962454"/>
            <a:ext cx="61644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có thể tích 1 cm</a:t>
            </a:r>
            <a:r>
              <a:rPr lang="en-US" sz="3000" baseline="30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hình A.</a:t>
            </a:r>
          </a:p>
        </p:txBody>
      </p:sp>
    </p:spTree>
    <p:extLst>
      <p:ext uri="{BB962C8B-B14F-4D97-AF65-F5344CB8AC3E}">
        <p14:creationId xmlns:p14="http://schemas.microsoft.com/office/powerpoint/2010/main" val="7022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127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510</Words>
  <Application>Microsoft Office PowerPoint</Application>
  <PresentationFormat>Widescreen</PresentationFormat>
  <Paragraphs>89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Cambria Math</vt:lpstr>
      <vt:lpstr>Roboto</vt:lpstr>
      <vt:lpstr>Tahoma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nguyễn huy</dc:creator>
  <cp:lastModifiedBy>hùng nguyễn huy</cp:lastModifiedBy>
  <cp:revision>29</cp:revision>
  <dcterms:created xsi:type="dcterms:W3CDTF">2024-08-28T13:09:12Z</dcterms:created>
  <dcterms:modified xsi:type="dcterms:W3CDTF">2024-08-30T03:01:42Z</dcterms:modified>
</cp:coreProperties>
</file>