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257" r:id="rId3"/>
    <p:sldId id="258" r:id="rId4"/>
    <p:sldId id="267" r:id="rId5"/>
    <p:sldId id="268" r:id="rId6"/>
    <p:sldId id="287" r:id="rId7"/>
    <p:sldId id="278" r:id="rId8"/>
    <p:sldId id="279" r:id="rId9"/>
    <p:sldId id="280" r:id="rId10"/>
    <p:sldId id="281" r:id="rId11"/>
    <p:sldId id="288" r:id="rId12"/>
    <p:sldId id="283" r:id="rId13"/>
    <p:sldId id="284" r:id="rId14"/>
    <p:sldId id="285" r:id="rId15"/>
    <p:sldId id="28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59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8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gif"/><Relationship Id="rId3" Type="http://schemas.openxmlformats.org/officeDocument/2006/relationships/image" Target="../media/image28.gif"/><Relationship Id="rId7" Type="http://schemas.openxmlformats.org/officeDocument/2006/relationships/slide" Target="slide4.xml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3.gif"/><Relationship Id="rId5" Type="http://schemas.openxmlformats.org/officeDocument/2006/relationships/image" Target="../media/image18.png"/><Relationship Id="rId10" Type="http://schemas.openxmlformats.org/officeDocument/2006/relationships/image" Target="../media/image32.gif"/><Relationship Id="rId4" Type="http://schemas.openxmlformats.org/officeDocument/2006/relationships/image" Target="../media/image17.png"/><Relationship Id="rId9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4.gif"/><Relationship Id="rId3" Type="http://schemas.openxmlformats.org/officeDocument/2006/relationships/image" Target="../media/image28.gif"/><Relationship Id="rId7" Type="http://schemas.openxmlformats.org/officeDocument/2006/relationships/image" Target="../media/image29.jpe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32.gif"/><Relationship Id="rId5" Type="http://schemas.openxmlformats.org/officeDocument/2006/relationships/slide" Target="slide11.xml"/><Relationship Id="rId15" Type="http://schemas.openxmlformats.org/officeDocument/2006/relationships/image" Target="../media/image8.png"/><Relationship Id="rId10" Type="http://schemas.openxmlformats.org/officeDocument/2006/relationships/image" Target="../media/image31.gif"/><Relationship Id="rId4" Type="http://schemas.openxmlformats.org/officeDocument/2006/relationships/image" Target="../media/image19.png"/><Relationship Id="rId9" Type="http://schemas.openxmlformats.org/officeDocument/2006/relationships/image" Target="../media/image30.gif"/><Relationship Id="rId1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gif"/><Relationship Id="rId3" Type="http://schemas.openxmlformats.org/officeDocument/2006/relationships/image" Target="../media/image28.gif"/><Relationship Id="rId7" Type="http://schemas.openxmlformats.org/officeDocument/2006/relationships/slide" Target="slide4.xml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3.gif"/><Relationship Id="rId5" Type="http://schemas.openxmlformats.org/officeDocument/2006/relationships/image" Target="../media/image22.png"/><Relationship Id="rId10" Type="http://schemas.openxmlformats.org/officeDocument/2006/relationships/image" Target="../media/image32.gif"/><Relationship Id="rId4" Type="http://schemas.openxmlformats.org/officeDocument/2006/relationships/image" Target="../media/image21.png"/><Relationship Id="rId9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gif"/><Relationship Id="rId3" Type="http://schemas.openxmlformats.org/officeDocument/2006/relationships/image" Target="../media/image28.gif"/><Relationship Id="rId7" Type="http://schemas.openxmlformats.org/officeDocument/2006/relationships/slide" Target="slide4.xml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3.gif"/><Relationship Id="rId5" Type="http://schemas.openxmlformats.org/officeDocument/2006/relationships/image" Target="../media/image24.png"/><Relationship Id="rId10" Type="http://schemas.openxmlformats.org/officeDocument/2006/relationships/image" Target="../media/image32.gif"/><Relationship Id="rId4" Type="http://schemas.openxmlformats.org/officeDocument/2006/relationships/image" Target="../media/image23.png"/><Relationship Id="rId9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gif"/><Relationship Id="rId3" Type="http://schemas.openxmlformats.org/officeDocument/2006/relationships/image" Target="../media/image28.gif"/><Relationship Id="rId7" Type="http://schemas.openxmlformats.org/officeDocument/2006/relationships/slide" Target="slide4.xml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3.gif"/><Relationship Id="rId5" Type="http://schemas.openxmlformats.org/officeDocument/2006/relationships/image" Target="../media/image26.png"/><Relationship Id="rId10" Type="http://schemas.openxmlformats.org/officeDocument/2006/relationships/image" Target="../media/image32.gif"/><Relationship Id="rId4" Type="http://schemas.openxmlformats.org/officeDocument/2006/relationships/image" Target="../media/image25.png"/><Relationship Id="rId9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26" Type="http://schemas.openxmlformats.org/officeDocument/2006/relationships/image" Target="../media/image22.png"/><Relationship Id="rId3" Type="http://schemas.openxmlformats.org/officeDocument/2006/relationships/slide" Target="slide5.xml"/><Relationship Id="rId21" Type="http://schemas.openxmlformats.org/officeDocument/2006/relationships/slide" Target="slide11.xml"/><Relationship Id="rId7" Type="http://schemas.openxmlformats.org/officeDocument/2006/relationships/image" Target="../media/image9.png"/><Relationship Id="rId12" Type="http://schemas.openxmlformats.org/officeDocument/2006/relationships/slide" Target="slide8.xml"/><Relationship Id="rId17" Type="http://schemas.openxmlformats.org/officeDocument/2006/relationships/image" Target="../media/image16.png"/><Relationship Id="rId25" Type="http://schemas.openxmlformats.org/officeDocument/2006/relationships/image" Target="../media/image21.png"/><Relationship Id="rId33" Type="http://schemas.openxmlformats.org/officeDocument/2006/relationships/image" Target="../media/image27.gif"/><Relationship Id="rId2" Type="http://schemas.openxmlformats.org/officeDocument/2006/relationships/image" Target="../media/image6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11" Type="http://schemas.openxmlformats.org/officeDocument/2006/relationships/image" Target="../media/image12.png"/><Relationship Id="rId24" Type="http://schemas.openxmlformats.org/officeDocument/2006/relationships/slide" Target="slide12.xml"/><Relationship Id="rId32" Type="http://schemas.openxmlformats.org/officeDocument/2006/relationships/image" Target="../media/image26.png"/><Relationship Id="rId5" Type="http://schemas.openxmlformats.org/officeDocument/2006/relationships/image" Target="../media/image8.png"/><Relationship Id="rId15" Type="http://schemas.openxmlformats.org/officeDocument/2006/relationships/slide" Target="slide9.xml"/><Relationship Id="rId23" Type="http://schemas.openxmlformats.org/officeDocument/2006/relationships/image" Target="../media/image20.png"/><Relationship Id="rId28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slide" Target="slide10.xml"/><Relationship Id="rId31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slide" Target="slide7.xml"/><Relationship Id="rId14" Type="http://schemas.openxmlformats.org/officeDocument/2006/relationships/image" Target="../media/image14.png"/><Relationship Id="rId22" Type="http://schemas.openxmlformats.org/officeDocument/2006/relationships/image" Target="../media/image19.png"/><Relationship Id="rId27" Type="http://schemas.openxmlformats.org/officeDocument/2006/relationships/slide" Target="slide13.xml"/><Relationship Id="rId30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gif"/><Relationship Id="rId3" Type="http://schemas.openxmlformats.org/officeDocument/2006/relationships/image" Target="../media/image28.gif"/><Relationship Id="rId7" Type="http://schemas.openxmlformats.org/officeDocument/2006/relationships/slide" Target="slide4.xml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3.gif"/><Relationship Id="rId5" Type="http://schemas.openxmlformats.org/officeDocument/2006/relationships/image" Target="../media/image8.png"/><Relationship Id="rId10" Type="http://schemas.openxmlformats.org/officeDocument/2006/relationships/image" Target="../media/image32.gif"/><Relationship Id="rId4" Type="http://schemas.openxmlformats.org/officeDocument/2006/relationships/image" Target="../media/image7.png"/><Relationship Id="rId9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gif"/><Relationship Id="rId3" Type="http://schemas.openxmlformats.org/officeDocument/2006/relationships/image" Target="../media/image28.gif"/><Relationship Id="rId7" Type="http://schemas.openxmlformats.org/officeDocument/2006/relationships/slide" Target="slide4.xml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3.gif"/><Relationship Id="rId5" Type="http://schemas.openxmlformats.org/officeDocument/2006/relationships/image" Target="../media/image10.png"/><Relationship Id="rId10" Type="http://schemas.openxmlformats.org/officeDocument/2006/relationships/image" Target="../media/image32.gif"/><Relationship Id="rId4" Type="http://schemas.openxmlformats.org/officeDocument/2006/relationships/image" Target="../media/image9.png"/><Relationship Id="rId9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gif"/><Relationship Id="rId3" Type="http://schemas.openxmlformats.org/officeDocument/2006/relationships/image" Target="../media/image28.gif"/><Relationship Id="rId7" Type="http://schemas.openxmlformats.org/officeDocument/2006/relationships/slide" Target="slide4.xml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3.gif"/><Relationship Id="rId5" Type="http://schemas.openxmlformats.org/officeDocument/2006/relationships/image" Target="../media/image12.png"/><Relationship Id="rId10" Type="http://schemas.openxmlformats.org/officeDocument/2006/relationships/image" Target="../media/image32.gif"/><Relationship Id="rId4" Type="http://schemas.openxmlformats.org/officeDocument/2006/relationships/image" Target="../media/image11.png"/><Relationship Id="rId9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gif"/><Relationship Id="rId3" Type="http://schemas.openxmlformats.org/officeDocument/2006/relationships/image" Target="../media/image28.gif"/><Relationship Id="rId7" Type="http://schemas.openxmlformats.org/officeDocument/2006/relationships/slide" Target="slide4.xml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3.gif"/><Relationship Id="rId5" Type="http://schemas.openxmlformats.org/officeDocument/2006/relationships/image" Target="../media/image14.png"/><Relationship Id="rId10" Type="http://schemas.openxmlformats.org/officeDocument/2006/relationships/image" Target="../media/image32.gif"/><Relationship Id="rId4" Type="http://schemas.openxmlformats.org/officeDocument/2006/relationships/image" Target="../media/image13.png"/><Relationship Id="rId9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gif"/><Relationship Id="rId3" Type="http://schemas.openxmlformats.org/officeDocument/2006/relationships/image" Target="../media/image28.gif"/><Relationship Id="rId7" Type="http://schemas.openxmlformats.org/officeDocument/2006/relationships/slide" Target="slide4.xml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3.gif"/><Relationship Id="rId5" Type="http://schemas.openxmlformats.org/officeDocument/2006/relationships/image" Target="../media/image16.png"/><Relationship Id="rId10" Type="http://schemas.openxmlformats.org/officeDocument/2006/relationships/image" Target="../media/image32.gif"/><Relationship Id="rId4" Type="http://schemas.openxmlformats.org/officeDocument/2006/relationships/image" Target="../media/image15.png"/><Relationship Id="rId9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C4250B71-ED25-4FE4-B4DE-5ABE0A3E7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410" y="1139547"/>
            <a:ext cx="84266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Thứ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hai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ngày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30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tháng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10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năm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2023</a:t>
            </a:r>
            <a:endParaRPr lang="en-US" altLang="en-US" sz="32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3D22E24-402E-4490-A440-A2E45D48F95A}"/>
              </a:ext>
            </a:extLst>
          </p:cNvPr>
          <p:cNvSpPr txBox="1"/>
          <p:nvPr/>
        </p:nvSpPr>
        <p:spPr>
          <a:xfrm>
            <a:off x="1928814" y="1579711"/>
            <a:ext cx="9329736" cy="3040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</a:t>
            </a:r>
            <a:r>
              <a:rPr lang="vi-VN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</a:t>
            </a:r>
            <a:r>
              <a:rPr lang="en-US" sz="6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HỌC KÌ 1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iết</a:t>
            </a: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1)</a:t>
            </a:r>
            <a:endParaRPr lang="en-US" sz="4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6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57225" y="275771"/>
            <a:ext cx="1080135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đảm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đủ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1594338"/>
            <a:ext cx="11050589" cy="166425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0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525196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42963" y="275771"/>
            <a:ext cx="1038701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 </a:t>
            </a:r>
          </a:p>
          <a:p>
            <a:pPr lvl="0" algn="just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95836" y="2235869"/>
            <a:ext cx="11005614" cy="14212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 giúp động vật có thức ăn, khỏe mạnh, nhìn thấy mọi vật và thực hiện được các hoạt động sống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03" y="3394520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2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947461" y="261756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đủ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76553" y="2373969"/>
            <a:ext cx="10364788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Tx/>
              <a:buChar char="-"/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Lắp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phù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Mở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sổ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7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36614" y="275771"/>
            <a:ext cx="10021886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36614" y="2131123"/>
            <a:ext cx="1035050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defRPr/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*Ánh sáng giúp thực vật quang hợp, duy trì sự sống.</a:t>
            </a:r>
          </a:p>
          <a:p>
            <a:pPr lvl="0" algn="just">
              <a:defRPr/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*Ánh sáng giúp động vật có thức ăn, khỏe mạnh, nhìn thấy mọi vật và thực hiện được các hoạt động sống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14388" y="275771"/>
            <a:ext cx="931658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14388" y="2131123"/>
            <a:ext cx="971550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Tx/>
              <a:buChar char="-"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sổ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3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CC2D71-B233-4736-8531-A6986E05A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082" y="837351"/>
            <a:ext cx="8226081" cy="378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5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=""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  <a:extLst>
              <a:ext uri="{FF2B5EF4-FFF2-40B4-BE49-F238E27FC236}">
                <a16:creationId xmlns=""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3" action="ppaction://hlinksldjump"/>
            <a:extLst>
              <a:ext uri="{FF2B5EF4-FFF2-40B4-BE49-F238E27FC236}">
                <a16:creationId xmlns=""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hlinkClick r:id="rId19" action="ppaction://hlinksldjump"/>
            <a:extLst>
              <a:ext uri="{FF2B5EF4-FFF2-40B4-BE49-F238E27FC236}">
                <a16:creationId xmlns=""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=""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4" action="ppaction://hlinksldjump"/>
            <a:extLst>
              <a:ext uri="{FF2B5EF4-FFF2-40B4-BE49-F238E27FC236}">
                <a16:creationId xmlns=""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hlinkClick r:id="rId24" action="ppaction://hlinksldjump"/>
            <a:extLst>
              <a:ext uri="{FF2B5EF4-FFF2-40B4-BE49-F238E27FC236}">
                <a16:creationId xmlns=""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7" action="ppaction://hlinksldjump"/>
            <a:extLst>
              <a:ext uri="{FF2B5EF4-FFF2-40B4-BE49-F238E27FC236}">
                <a16:creationId xmlns=""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hlinkClick r:id="rId27" action="ppaction://hlinksldjump"/>
            <a:extLst>
              <a:ext uri="{FF2B5EF4-FFF2-40B4-BE49-F238E27FC236}">
                <a16:creationId xmlns=""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0" action="ppaction://hlinksldjump"/>
            <a:extLst>
              <a:ext uri="{FF2B5EF4-FFF2-40B4-BE49-F238E27FC236}">
                <a16:creationId xmlns=""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hlinkClick r:id="rId30" action="ppaction://hlinksldjump"/>
            <a:extLst>
              <a:ext uri="{FF2B5EF4-FFF2-40B4-BE49-F238E27FC236}">
                <a16:creationId xmlns=""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82028" y="330801"/>
            <a:ext cx="10468464" cy="147537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vai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785813" y="1830355"/>
            <a:ext cx="10829925" cy="237695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</a:t>
            </a:r>
            <a:r>
              <a:rPr lang="nl-NL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sáng, con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có thức ăn, khỏe mạnh, nhìn thấy mọi vật và thực hiện được các hoạt động sống ( học tập, làm việc, vui chơi….)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4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922000" cy="110755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1535723"/>
            <a:ext cx="10807700" cy="247698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giúp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quang hợp, duy trì sự sống.</a:t>
            </a:r>
          </a:p>
          <a:p>
            <a:pPr lvl="0" algn="just">
              <a:defRPr/>
            </a:pP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*Ánh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giúp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ăn, khỏe mạnh, nhìn thấy mọi vật và thực hiện được các hoạt động sống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8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9" y="275771"/>
            <a:ext cx="1090771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53723" y="2371792"/>
            <a:ext cx="1123400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pPr lvl="0" algn="just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Ủ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ấm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trồng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nớt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trồng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ấp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trứng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,….)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9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00038" y="308464"/>
            <a:ext cx="1146482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27134" y="2151796"/>
            <a:ext cx="11166990" cy="202791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 giúp thực vật quang hợp, duy trì sự sống.</a:t>
            </a:r>
          </a:p>
          <a:p>
            <a:pPr lvl="0" algn="just">
              <a:defRPr/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42938" y="319087"/>
            <a:ext cx="10818577" cy="167940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1822134"/>
            <a:ext cx="10542492" cy="20969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 giúp động vật có thức ăn, khỏe mạnh, nhìn thấy mọi vật và thực hiện được các hoạt động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4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276</TotalTime>
  <Words>500</Words>
  <Application>Microsoft Office PowerPoint</Application>
  <PresentationFormat>Custom</PresentationFormat>
  <Paragraphs>46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 PC</cp:lastModifiedBy>
  <cp:revision>30</cp:revision>
  <dcterms:created xsi:type="dcterms:W3CDTF">2023-08-28T11:14:38Z</dcterms:created>
  <dcterms:modified xsi:type="dcterms:W3CDTF">2024-11-01T00:44:52Z</dcterms:modified>
</cp:coreProperties>
</file>