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9"/>
  </p:notesMasterIdLst>
  <p:sldIdLst>
    <p:sldId id="322" r:id="rId2"/>
    <p:sldId id="257" r:id="rId3"/>
    <p:sldId id="265" r:id="rId4"/>
    <p:sldId id="264" r:id="rId5"/>
    <p:sldId id="266" r:id="rId6"/>
    <p:sldId id="267" r:id="rId7"/>
    <p:sldId id="268" r:id="rId8"/>
    <p:sldId id="269" r:id="rId9"/>
    <p:sldId id="273" r:id="rId10"/>
    <p:sldId id="270" r:id="rId11"/>
    <p:sldId id="271" r:id="rId12"/>
    <p:sldId id="272" r:id="rId13"/>
    <p:sldId id="262" r:id="rId14"/>
    <p:sldId id="321" r:id="rId15"/>
    <p:sldId id="256" r:id="rId16"/>
    <p:sldId id="274" r:id="rId17"/>
    <p:sldId id="31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D100D-9A09-448B-B5DF-2FE2CE9A3434}" type="datetimeFigureOut">
              <a:rPr lang="vi-VN" smtClean="0"/>
              <a:t>05/01/2025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1CF0D-F3F6-49F6-9A62-D7E7D393B3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924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02595-1521-431A-8001-F0A1ADD9E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27344-34CC-432B-8F97-DA473DFA6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AF657-7767-411B-B472-A6C528A3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C3E-3EB3-444E-A7D5-2C05BC6AE2B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B4A81-3E47-49B1-AF64-644E63B5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83184-8C76-4F66-972F-F18B93C2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6A6-5433-427E-95C1-7FC02CE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906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B9C63-45B4-419B-B38A-46CAD886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161E3-62AE-4440-9EFB-72EA43265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DF5B5-98A5-49DE-90F5-7AC7D6C9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C3E-3EB3-444E-A7D5-2C05BC6AE2B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F94C3-5415-4ED4-B0C3-F51B9DDC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FD1CA-F780-4DB6-9903-B310D01A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6A6-5433-427E-95C1-7FC02CE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62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BB8E0A-B7B8-442C-81B1-96BAAA9BF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515D3-A242-435B-87F5-2C3912405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FCD5A-ED80-4C48-8C51-35A4BD69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C3E-3EB3-444E-A7D5-2C05BC6AE2B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9BCE-4AE7-4A66-84A4-8CAB2A5E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3B732-9314-4B57-9140-643FA71F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6A6-5433-427E-95C1-7FC02CE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981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31E2-2F03-4B59-AC8D-21CC61703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EEE29-D843-44F2-B30F-77023DCBD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F05FE-DBE0-42FE-BDCA-368C4BC0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C3E-3EB3-444E-A7D5-2C05BC6AE2B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07FC2-C589-4E00-BDEA-C84AEA717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24929-EC49-468B-A66D-7D1545DB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6A6-5433-427E-95C1-7FC02CE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80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3D16-16FA-4B96-A477-1082E7CC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D36C4-0557-46A2-9402-E2EE3FFA0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1A26A-DDE5-4ED7-BF90-7BE983E2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C3E-3EB3-444E-A7D5-2C05BC6AE2B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E7B90-D1A9-49F1-B163-ACDE6A92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D3D3F-0F3F-4735-8386-6AA6F17A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6A6-5433-427E-95C1-7FC02CE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6755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987A3-F5AF-4757-867E-E4F6BB8D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FB9FA-BFB1-4223-97C4-62860A092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195E2-B3B1-49BE-AB1A-936B1C682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1B3D5-9340-4588-8BEE-8530D1BB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C3E-3EB3-444E-A7D5-2C05BC6AE2B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DD57C-FE05-4B74-A388-6AFB40D4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0FCF0-9AD9-450F-8E22-77DBE64A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6A6-5433-427E-95C1-7FC02CE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13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C6DC-D37C-4B85-B31F-D227BDC8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289E2-01D2-4355-8AAD-173AFDDBC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1ACDD-45B3-4DB7-ACE7-7C10B1A99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A11F0-37CF-4F9A-BB92-CEE24AE48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C1C26-C7D9-4C86-9DE2-0B5AAB1A5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C3B3B4-243E-49B3-81EA-148416081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C3E-3EB3-444E-A7D5-2C05BC6AE2B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C09623-13AF-4E53-8B48-ECE0A3B7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610A8-BFAA-4DE0-9880-2E843CEE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6A6-5433-427E-95C1-7FC02CE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27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CD82-37CE-4763-824D-55348952E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48247-1AED-4FBE-B98C-F3A09A04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C3E-3EB3-444E-A7D5-2C05BC6AE2B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DE6CD-E76C-4960-92F6-489E311C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24F3D-F4A8-4EBD-957A-64F88681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6A6-5433-427E-95C1-7FC02CE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6954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783D2-76CC-43C5-A599-38934DB6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E5D75-AD34-4D1D-AD66-C10EA6D2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119ED-C12D-4C0B-AE43-3FE67A8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94D0DD6-6012-462A-90F4-3D574504BA7D}" type="slidenum">
              <a:rPr lang="en-US" altLang="en-US" smtClean="0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3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C99D-CD5E-4C9E-96A8-F4C159E8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61815-3FB6-4221-96EC-76A5DA06D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02E4A-3FB9-4EB7-8BA0-D3BBEB811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A3291-A678-41A4-B3CD-37AC89003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C3E-3EB3-444E-A7D5-2C05BC6AE2B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60384-AD91-4888-A24B-239A0BE0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2C34C-157F-430D-8072-BA028520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6A6-5433-427E-95C1-7FC02CE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845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C718-15D6-4CB2-8897-2C46721F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642A73-79BA-43D0-8E6E-BA9840D2D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6C04C-88C0-439B-9FDC-067B588FC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DC8F-7CA5-43D1-9147-CCA454B5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C3E-3EB3-444E-A7D5-2C05BC6AE2B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14660-3A2D-4094-A131-41053F6E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799BF-C6A1-488A-8052-B1E91ABC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26A6-5433-427E-95C1-7FC02CE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027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451F62-DAF0-4FE4-A9A6-F3F3AD0C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5E7FC-826B-4947-83ED-9A1EFBACB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6260F-F8FC-458E-BDF6-56474EDDD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6BC3E-3EB3-444E-A7D5-2C05BC6AE2B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6C511-4EFC-4B43-8E1C-2AAD0A8B6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937CE-F988-4D44-ADB4-A31E4C0BD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B26A6-5433-427E-95C1-7FC02CE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6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7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7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7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5.wav"/><Relationship Id="rId12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audio" Target="../media/audio7.wav"/><Relationship Id="rId5" Type="http://schemas.openxmlformats.org/officeDocument/2006/relationships/audio" Target="../media/audio3.wav"/><Relationship Id="rId10" Type="http://schemas.openxmlformats.org/officeDocument/2006/relationships/image" Target="../media/image6.jpeg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7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7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7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7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7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3">
            <a:extLst>
              <a:ext uri="{FF2B5EF4-FFF2-40B4-BE49-F238E27FC236}">
                <a16:creationId xmlns:a16="http://schemas.microsoft.com/office/drawing/2014/main" id="{1D61D736-541C-475E-A159-15BA18F5DE48}"/>
              </a:ext>
            </a:extLst>
          </p:cNvPr>
          <p:cNvGrpSpPr>
            <a:grpSpLocks/>
          </p:cNvGrpSpPr>
          <p:nvPr/>
        </p:nvGrpSpPr>
        <p:grpSpPr bwMode="auto">
          <a:xfrm>
            <a:off x="-12895" y="152400"/>
            <a:ext cx="9144000" cy="6881813"/>
            <a:chOff x="0" y="47624"/>
            <a:chExt cx="9144001" cy="6882040"/>
          </a:xfrm>
        </p:grpSpPr>
        <p:grpSp>
          <p:nvGrpSpPr>
            <p:cNvPr id="5" name="Group 54">
              <a:extLst>
                <a:ext uri="{FF2B5EF4-FFF2-40B4-BE49-F238E27FC236}">
                  <a16:creationId xmlns:a16="http://schemas.microsoft.com/office/drawing/2014/main" id="{691E002E-C3CF-435E-BF84-0DE5C42D44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7624"/>
              <a:ext cx="9144001" cy="3990976"/>
              <a:chOff x="0" y="-1"/>
              <a:chExt cx="9144001" cy="3990976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1813CC03-0B20-4C85-9C71-F49E34F6BE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350"/>
              <a:stretch>
                <a:fillRect/>
              </a:stretch>
            </p:blipFill>
            <p:spPr bwMode="auto">
              <a:xfrm>
                <a:off x="0" y="0"/>
                <a:ext cx="5050971" cy="2390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951A1DAE-4477-47BB-B71D-D6BD11565F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>
                <a:fillRect/>
              </a:stretch>
            </p:blipFill>
            <p:spPr bwMode="auto">
              <a:xfrm>
                <a:off x="4572001" y="-1"/>
                <a:ext cx="4572000" cy="2390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7134E970-8897-4856-A3A9-A6A0F3E69E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349" t="18365"/>
              <a:stretch>
                <a:fillRect/>
              </a:stretch>
            </p:blipFill>
            <p:spPr bwMode="auto">
              <a:xfrm>
                <a:off x="8810171" y="2039257"/>
                <a:ext cx="333830" cy="1951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AF4427CC-2F33-4C3F-880C-6DDABE9EFE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72632"/>
              <a:ext cx="4276725" cy="4485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6">
              <a:extLst>
                <a:ext uri="{FF2B5EF4-FFF2-40B4-BE49-F238E27FC236}">
                  <a16:creationId xmlns:a16="http://schemas.microsoft.com/office/drawing/2014/main" id="{92FED61F-46B0-4A64-93F4-B9E00FB3D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25" y="3962400"/>
              <a:ext cx="4867275" cy="2967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748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dk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>
            <a:extLst>
              <a:ext uri="{FF2B5EF4-FFF2-40B4-BE49-F238E27FC236}">
                <a16:creationId xmlns:a16="http://schemas.microsoft.com/office/drawing/2014/main" id="{81A96E1D-0284-4F6A-BAD5-2AA668F6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838200"/>
            <a:ext cx="7696200" cy="1981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29699" name="Group 51">
            <a:extLst>
              <a:ext uri="{FF2B5EF4-FFF2-40B4-BE49-F238E27FC236}">
                <a16:creationId xmlns:a16="http://schemas.microsoft.com/office/drawing/2014/main" id="{FB90F95C-FD48-4A1B-B792-6A2C8C9125A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857250"/>
            <a:ext cx="240506" cy="5143500"/>
            <a:chOff x="202295" y="-322943"/>
            <a:chExt cx="319314" cy="718094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ED3E85A-10F0-48D4-82E3-B21B619C7CD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734" name="Rectangle 10">
              <a:extLst>
                <a:ext uri="{FF2B5EF4-FFF2-40B4-BE49-F238E27FC236}">
                  <a16:creationId xmlns:a16="http://schemas.microsoft.com/office/drawing/2014/main" id="{BBA55CCE-4B95-4AF5-8314-289761F6D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94" y="-322943"/>
              <a:ext cx="227912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621937-27E8-4EF6-A3F7-AE2AEAD42EAB}"/>
                </a:ext>
              </a:extLst>
            </p:cNvPr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FF8C00">
                      <a:satMod val="175000"/>
                      <a:alpha val="40000"/>
                    </a:srgbClr>
                  </a:glow>
                </a:effectLst>
                <a:cs typeface="Arial" charset="0"/>
              </a:endParaRPr>
            </a:p>
          </p:txBody>
        </p:sp>
      </p:grpSp>
      <p:sp>
        <p:nvSpPr>
          <p:cNvPr id="36" name="AutoShape 51">
            <a:extLst>
              <a:ext uri="{FF2B5EF4-FFF2-40B4-BE49-F238E27FC236}">
                <a16:creationId xmlns:a16="http://schemas.microsoft.com/office/drawing/2014/main" id="{044D5AD5-6E0F-4423-A466-44F9CEF9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229" y="2971800"/>
            <a:ext cx="4170759" cy="6635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>
              <a:lnSpc>
                <a:spcPct val="250000"/>
              </a:lnSpc>
              <a:defRPr/>
            </a:pPr>
            <a:r>
              <a:rPr lang="en-US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32 </a:t>
            </a:r>
            <a:r>
              <a:rPr lang="en-US" sz="2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bạn</a:t>
            </a:r>
            <a:endParaRPr lang="vi-VN" sz="27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defTabSz="457200">
              <a:defRPr/>
            </a:pPr>
            <a:endParaRPr lang="en-US" sz="32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8" name="Picture 37" descr="Blue_chapterlist">
            <a:extLst>
              <a:ext uri="{FF2B5EF4-FFF2-40B4-BE49-F238E27FC236}">
                <a16:creationId xmlns:a16="http://schemas.microsoft.com/office/drawing/2014/main" id="{CA6E5332-BB28-478E-8F35-1F5D7A4D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9" y="31654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33672821-0CE9-4111-8096-BDD9B148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67" y="2971800"/>
            <a:ext cx="1125140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B635F37-27EC-4C6E-94C0-5BEABC32C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917" y="2971800"/>
            <a:ext cx="613172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FA8936E6-998A-486C-A25D-CAC2689A3A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5704" y="3124200"/>
            <a:ext cx="345281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740267BB-5B05-4914-A7CA-430BAE71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522" y="5500687"/>
            <a:ext cx="4170759" cy="5953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16 </a:t>
            </a:r>
            <a:r>
              <a:rPr lang="en-US" altLang="en-US" sz="27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bạn</a:t>
            </a:r>
            <a:endParaRPr lang="en-US" altLang="en-US" sz="27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30" y="3962400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81" y="3733800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3810000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1656" y="3933831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911" y="3810000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44 </a:t>
            </a:r>
            <a:r>
              <a:rPr lang="en-US" alt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bạn</a:t>
            </a:r>
            <a:endParaRPr lang="en-US" altLang="en-US" sz="30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" name="Picture 37" descr="Blue_chapterlist">
            <a:extLst>
              <a:ext uri="{FF2B5EF4-FFF2-40B4-BE49-F238E27FC236}">
                <a16:creationId xmlns:a16="http://schemas.microsoft.com/office/drawing/2014/main" id="{317DB058-1165-464B-A4C2-376DC22A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30" y="5605463"/>
            <a:ext cx="445294" cy="2619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358C72CC-4A6A-45AC-9090-42612255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1" y="5492750"/>
            <a:ext cx="1125140" cy="603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E2589E3-336A-4941-99BA-BFA9BF116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5473712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05B81A73-56B8-4D5D-BB41-7A3CD779FA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1656" y="5588012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FDB04C3A-C01D-46F9-BD31-8A563C0B3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1157288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id="{6994920B-13C5-4E93-B42D-C5CD280E58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0" y="1722432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29717" name="WordArt 30">
            <a:extLst>
              <a:ext uri="{FF2B5EF4-FFF2-40B4-BE49-F238E27FC236}">
                <a16:creationId xmlns:a16="http://schemas.microsoft.com/office/drawing/2014/main" id="{D2B581A0-DE8D-4334-B0AA-0AADE8128A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6595" y="152400"/>
            <a:ext cx="448032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18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D1945DA-6934-4AA0-B850-6958409970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3944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>
            <a:extLst>
              <a:ext uri="{FF2B5EF4-FFF2-40B4-BE49-F238E27FC236}">
                <a16:creationId xmlns:a16="http://schemas.microsoft.com/office/drawing/2014/main" id="{538E06C2-08B9-43FC-9584-8686ED2D75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647AEBA4-5927-46E1-9482-3E71058EB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F49D03EB-7A10-4F0B-97E9-8AA72B70CA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EFE20147-DF49-40B3-BA4E-3374C8DF7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2945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F1F010BB-0B2C-4E27-AFD7-4DDC5D04FB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43AA27D8-E595-4ECF-839A-4A0DA13033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43AE6BE8-01EF-49A9-BED9-E546609C5B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8611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B9F9DB09-A64F-4826-B7D5-E4872A17C7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D5E04EB6-018F-4CF7-9649-8BA221B86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D9BAA25A-2F0F-4F00-8084-F29B60974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1C18BB62-EA44-4BB7-A31A-73B0536CF9B4}"/>
              </a:ext>
            </a:extLst>
          </p:cNvPr>
          <p:cNvGrpSpPr>
            <a:grpSpLocks/>
          </p:cNvGrpSpPr>
          <p:nvPr/>
        </p:nvGrpSpPr>
        <p:grpSpPr bwMode="auto">
          <a:xfrm>
            <a:off x="7677150" y="5135563"/>
            <a:ext cx="1314450" cy="884237"/>
            <a:chOff x="4460" y="3287"/>
            <a:chExt cx="1104" cy="1104"/>
          </a:xfrm>
        </p:grpSpPr>
        <p:sp>
          <p:nvSpPr>
            <p:cNvPr id="29731" name="AutoShape 50">
              <a:extLst>
                <a:ext uri="{FF2B5EF4-FFF2-40B4-BE49-F238E27FC236}">
                  <a16:creationId xmlns:a16="http://schemas.microsoft.com/office/drawing/2014/main" id="{5784532A-3C39-4A7E-ABD5-606BE3E91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3287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9732" name="WordArt 51">
              <a:extLst>
                <a:ext uri="{FF2B5EF4-FFF2-40B4-BE49-F238E27FC236}">
                  <a16:creationId xmlns:a16="http://schemas.microsoft.com/office/drawing/2014/main" id="{89F01760-4F44-4BF1-921E-023F0F2B9A3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76" y="354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4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164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4587875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71" y="4664075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9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381" y="4664075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22 </a:t>
            </a:r>
            <a:r>
              <a:rPr lang="en-US" alt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bạn</a:t>
            </a:r>
            <a:endParaRPr lang="en-US" altLang="en-US" sz="30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1827915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7037E-6 L 5E-6 -0.07222 " pathEditMode="relative" rAng="0" ptsTypes="AA">
                                      <p:cBhvr>
                                        <p:cTn id="1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dk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>
            <a:extLst>
              <a:ext uri="{FF2B5EF4-FFF2-40B4-BE49-F238E27FC236}">
                <a16:creationId xmlns:a16="http://schemas.microsoft.com/office/drawing/2014/main" id="{81A96E1D-0284-4F6A-BAD5-2AA668F6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762000"/>
            <a:ext cx="7848600" cy="1981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kg, 38 kg, 36 kg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kg.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gam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29699" name="Group 51">
            <a:extLst>
              <a:ext uri="{FF2B5EF4-FFF2-40B4-BE49-F238E27FC236}">
                <a16:creationId xmlns:a16="http://schemas.microsoft.com/office/drawing/2014/main" id="{FB90F95C-FD48-4A1B-B792-6A2C8C9125A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857250"/>
            <a:ext cx="240506" cy="5143500"/>
            <a:chOff x="202295" y="-322943"/>
            <a:chExt cx="319314" cy="718094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ED3E85A-10F0-48D4-82E3-B21B619C7CD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734" name="Rectangle 10">
              <a:extLst>
                <a:ext uri="{FF2B5EF4-FFF2-40B4-BE49-F238E27FC236}">
                  <a16:creationId xmlns:a16="http://schemas.microsoft.com/office/drawing/2014/main" id="{BBA55CCE-4B95-4AF5-8314-289761F6D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94" y="-322943"/>
              <a:ext cx="227912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621937-27E8-4EF6-A3F7-AE2AEAD42EAB}"/>
                </a:ext>
              </a:extLst>
            </p:cNvPr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FF8C00">
                      <a:satMod val="175000"/>
                      <a:alpha val="40000"/>
                    </a:srgbClr>
                  </a:glow>
                </a:effectLst>
                <a:cs typeface="Arial" charset="0"/>
              </a:endParaRPr>
            </a:p>
          </p:txBody>
        </p:sp>
      </p:grpSp>
      <p:sp>
        <p:nvSpPr>
          <p:cNvPr id="36" name="AutoShape 51">
            <a:extLst>
              <a:ext uri="{FF2B5EF4-FFF2-40B4-BE49-F238E27FC236}">
                <a16:creationId xmlns:a16="http://schemas.microsoft.com/office/drawing/2014/main" id="{044D5AD5-6E0F-4423-A466-44F9CEF9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229" y="2971800"/>
            <a:ext cx="4170759" cy="6635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>
              <a:lnSpc>
                <a:spcPct val="250000"/>
              </a:lnSpc>
              <a:defRPr/>
            </a:pPr>
            <a:r>
              <a:rPr lang="en-US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34 kg</a:t>
            </a:r>
            <a:endParaRPr lang="vi-VN" sz="27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defTabSz="457200">
              <a:defRPr/>
            </a:pPr>
            <a:endParaRPr lang="en-US" sz="32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8" name="Picture 37" descr="Blue_chapterlist">
            <a:extLst>
              <a:ext uri="{FF2B5EF4-FFF2-40B4-BE49-F238E27FC236}">
                <a16:creationId xmlns:a16="http://schemas.microsoft.com/office/drawing/2014/main" id="{CA6E5332-BB28-478E-8F35-1F5D7A4D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9" y="31654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33672821-0CE9-4111-8096-BDD9B148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67" y="2971800"/>
            <a:ext cx="1125140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B635F37-27EC-4C6E-94C0-5BEABC32C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917" y="2971800"/>
            <a:ext cx="613172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FA8936E6-998A-486C-A25D-CAC2689A3A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5704" y="3124200"/>
            <a:ext cx="345281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740267BB-5B05-4914-A7CA-430BAE71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992" y="3836975"/>
            <a:ext cx="4170759" cy="5953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35 kg</a:t>
            </a:r>
          </a:p>
        </p:txBody>
      </p:sp>
      <p:pic>
        <p:nvPicPr>
          <p:cNvPr id="43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4832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5419725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71" y="5495925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7126" y="5619756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71" y="5410200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38 kg</a:t>
            </a:r>
          </a:p>
        </p:txBody>
      </p:sp>
      <p:pic>
        <p:nvPicPr>
          <p:cNvPr id="48" name="Picture 37" descr="Blue_chapterlist">
            <a:extLst>
              <a:ext uri="{FF2B5EF4-FFF2-40B4-BE49-F238E27FC236}">
                <a16:creationId xmlns:a16="http://schemas.microsoft.com/office/drawing/2014/main" id="{317DB058-1165-464B-A4C2-376DC22A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41751"/>
            <a:ext cx="445294" cy="2619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358C72CC-4A6A-45AC-9090-42612255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3829038"/>
            <a:ext cx="1125140" cy="603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E2589E3-336A-4941-99BA-BFA9BF116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71" y="3810000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05B81A73-56B8-4D5D-BB41-7A3CD779FA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7126" y="392430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FDB04C3A-C01D-46F9-BD31-8A563C0B3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1157288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id="{6994920B-13C5-4E93-B42D-C5CD280E58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0" y="1722432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29717" name="WordArt 30">
            <a:extLst>
              <a:ext uri="{FF2B5EF4-FFF2-40B4-BE49-F238E27FC236}">
                <a16:creationId xmlns:a16="http://schemas.microsoft.com/office/drawing/2014/main" id="{D2B581A0-DE8D-4334-B0AA-0AADE8128A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6595" y="152400"/>
            <a:ext cx="448032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18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D1945DA-6934-4AA0-B850-6958409970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3944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>
            <a:extLst>
              <a:ext uri="{FF2B5EF4-FFF2-40B4-BE49-F238E27FC236}">
                <a16:creationId xmlns:a16="http://schemas.microsoft.com/office/drawing/2014/main" id="{538E06C2-08B9-43FC-9584-8686ED2D75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647AEBA4-5927-46E1-9482-3E71058EB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F49D03EB-7A10-4F0B-97E9-8AA72B70CA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EFE20147-DF49-40B3-BA4E-3374C8DF7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2945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F1F010BB-0B2C-4E27-AFD7-4DDC5D04FB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43AA27D8-E595-4ECF-839A-4A0DA13033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43AE6BE8-01EF-49A9-BED9-E546609C5B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8611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B9F9DB09-A64F-4826-B7D5-E4872A17C7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D5E04EB6-018F-4CF7-9649-8BA221B86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D9BAA25A-2F0F-4F00-8084-F29B60974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1C18BB62-EA44-4BB7-A31A-73B0536CF9B4}"/>
              </a:ext>
            </a:extLst>
          </p:cNvPr>
          <p:cNvGrpSpPr>
            <a:grpSpLocks/>
          </p:cNvGrpSpPr>
          <p:nvPr/>
        </p:nvGrpSpPr>
        <p:grpSpPr bwMode="auto">
          <a:xfrm>
            <a:off x="7677150" y="5135563"/>
            <a:ext cx="1314450" cy="884237"/>
            <a:chOff x="4460" y="3287"/>
            <a:chExt cx="1104" cy="1104"/>
          </a:xfrm>
        </p:grpSpPr>
        <p:sp>
          <p:nvSpPr>
            <p:cNvPr id="29731" name="AutoShape 50">
              <a:extLst>
                <a:ext uri="{FF2B5EF4-FFF2-40B4-BE49-F238E27FC236}">
                  <a16:creationId xmlns:a16="http://schemas.microsoft.com/office/drawing/2014/main" id="{5784532A-3C39-4A7E-ABD5-606BE3E91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3287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9732" name="WordArt 51">
              <a:extLst>
                <a:ext uri="{FF2B5EF4-FFF2-40B4-BE49-F238E27FC236}">
                  <a16:creationId xmlns:a16="http://schemas.microsoft.com/office/drawing/2014/main" id="{89F01760-4F44-4BF1-921E-023F0F2B9A3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76" y="354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4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164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4587875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71" y="4664075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9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381" y="4587875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36 kg</a:t>
            </a:r>
          </a:p>
        </p:txBody>
      </p:sp>
      <p:sp>
        <p:nvSpPr>
          <p:cNvPr id="60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3553558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7037E-6 L 5E-6 -0.07222 " pathEditMode="relative" rAng="0" ptsTypes="AA">
                                      <p:cBhvr>
                                        <p:cTn id="1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dk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>
            <a:extLst>
              <a:ext uri="{FF2B5EF4-FFF2-40B4-BE49-F238E27FC236}">
                <a16:creationId xmlns:a16="http://schemas.microsoft.com/office/drawing/2014/main" id="{81A96E1D-0284-4F6A-BAD5-2AA668F6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19200"/>
            <a:ext cx="7696200" cy="15430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x 8 + 4048 : 2 + 1012 x 2</a:t>
            </a:r>
          </a:p>
        </p:txBody>
      </p:sp>
      <p:grpSp>
        <p:nvGrpSpPr>
          <p:cNvPr id="29699" name="Group 51">
            <a:extLst>
              <a:ext uri="{FF2B5EF4-FFF2-40B4-BE49-F238E27FC236}">
                <a16:creationId xmlns:a16="http://schemas.microsoft.com/office/drawing/2014/main" id="{FB90F95C-FD48-4A1B-B792-6A2C8C9125A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857250"/>
            <a:ext cx="240506" cy="5143500"/>
            <a:chOff x="202295" y="-322943"/>
            <a:chExt cx="319314" cy="718094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ED3E85A-10F0-48D4-82E3-B21B619C7CD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734" name="Rectangle 10">
              <a:extLst>
                <a:ext uri="{FF2B5EF4-FFF2-40B4-BE49-F238E27FC236}">
                  <a16:creationId xmlns:a16="http://schemas.microsoft.com/office/drawing/2014/main" id="{BBA55CCE-4B95-4AF5-8314-289761F6D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94" y="-322943"/>
              <a:ext cx="227912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621937-27E8-4EF6-A3F7-AE2AEAD42EAB}"/>
                </a:ext>
              </a:extLst>
            </p:cNvPr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FF8C00">
                      <a:satMod val="175000"/>
                      <a:alpha val="40000"/>
                    </a:srgbClr>
                  </a:glow>
                </a:effectLst>
                <a:cs typeface="Arial" charset="0"/>
              </a:endParaRPr>
            </a:p>
          </p:txBody>
        </p:sp>
      </p:grpSp>
      <p:sp>
        <p:nvSpPr>
          <p:cNvPr id="36" name="AutoShape 51">
            <a:extLst>
              <a:ext uri="{FF2B5EF4-FFF2-40B4-BE49-F238E27FC236}">
                <a16:creationId xmlns:a16="http://schemas.microsoft.com/office/drawing/2014/main" id="{044D5AD5-6E0F-4423-A466-44F9CEF9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229" y="2971800"/>
            <a:ext cx="4170759" cy="6635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>
              <a:defRPr/>
            </a:pPr>
            <a:r>
              <a:rPr lang="en-US" sz="3200" dirty="0">
                <a:solidFill>
                  <a:srgbClr val="FFFFFF"/>
                </a:solidFill>
                <a:cs typeface="Arial" charset="0"/>
              </a:rPr>
              <a:t>0</a:t>
            </a:r>
          </a:p>
        </p:txBody>
      </p:sp>
      <p:pic>
        <p:nvPicPr>
          <p:cNvPr id="38" name="Picture 37" descr="Blue_chapterlist">
            <a:extLst>
              <a:ext uri="{FF2B5EF4-FFF2-40B4-BE49-F238E27FC236}">
                <a16:creationId xmlns:a16="http://schemas.microsoft.com/office/drawing/2014/main" id="{CA6E5332-BB28-478E-8F35-1F5D7A4D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9" y="31654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33672821-0CE9-4111-8096-BDD9B148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67" y="2971800"/>
            <a:ext cx="1125140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B635F37-27EC-4C6E-94C0-5BEABC32C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917" y="2971800"/>
            <a:ext cx="613172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FA8936E6-998A-486C-A25D-CAC2689A3A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5704" y="3124200"/>
            <a:ext cx="345281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740267BB-5B05-4914-A7CA-430BAE71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992" y="4675175"/>
            <a:ext cx="4170759" cy="5953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20 240</a:t>
            </a:r>
          </a:p>
        </p:txBody>
      </p:sp>
      <p:pic>
        <p:nvPicPr>
          <p:cNvPr id="43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30" y="3962400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81" y="3733800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3810000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1656" y="3933831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911" y="3810000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2 024</a:t>
            </a:r>
          </a:p>
        </p:txBody>
      </p:sp>
      <p:pic>
        <p:nvPicPr>
          <p:cNvPr id="48" name="Picture 37" descr="Blue_chapterlist">
            <a:extLst>
              <a:ext uri="{FF2B5EF4-FFF2-40B4-BE49-F238E27FC236}">
                <a16:creationId xmlns:a16="http://schemas.microsoft.com/office/drawing/2014/main" id="{317DB058-1165-464B-A4C2-376DC22A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79951"/>
            <a:ext cx="445294" cy="2619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358C72CC-4A6A-45AC-9090-42612255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4667238"/>
            <a:ext cx="1125140" cy="603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E2589E3-336A-4941-99BA-BFA9BF116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71" y="4648200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05B81A73-56B8-4D5D-BB41-7A3CD779FA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7126" y="476250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FDB04C3A-C01D-46F9-BD31-8A563C0B3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1157288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id="{6994920B-13C5-4E93-B42D-C5CD280E58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0" y="1722432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29717" name="WordArt 30">
            <a:extLst>
              <a:ext uri="{FF2B5EF4-FFF2-40B4-BE49-F238E27FC236}">
                <a16:creationId xmlns:a16="http://schemas.microsoft.com/office/drawing/2014/main" id="{D2B581A0-DE8D-4334-B0AA-0AADE8128A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6595" y="464127"/>
            <a:ext cx="448032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18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D1945DA-6934-4AA0-B850-6958409970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3944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>
            <a:extLst>
              <a:ext uri="{FF2B5EF4-FFF2-40B4-BE49-F238E27FC236}">
                <a16:creationId xmlns:a16="http://schemas.microsoft.com/office/drawing/2014/main" id="{538E06C2-08B9-43FC-9584-8686ED2D75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647AEBA4-5927-46E1-9482-3E71058EB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F49D03EB-7A10-4F0B-97E9-8AA72B70CA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EFE20147-DF49-40B3-BA4E-3374C8DF7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2945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F1F010BB-0B2C-4E27-AFD7-4DDC5D04FB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43AA27D8-E595-4ECF-839A-4A0DA13033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43AE6BE8-01EF-49A9-BED9-E546609C5B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8611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B9F9DB09-A64F-4826-B7D5-E4872A17C7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D5E04EB6-018F-4CF7-9649-8BA221B86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D9BAA25A-2F0F-4F00-8084-F29B60974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1C18BB62-EA44-4BB7-A31A-73B0536CF9B4}"/>
              </a:ext>
            </a:extLst>
          </p:cNvPr>
          <p:cNvGrpSpPr>
            <a:grpSpLocks/>
          </p:cNvGrpSpPr>
          <p:nvPr/>
        </p:nvGrpSpPr>
        <p:grpSpPr bwMode="auto">
          <a:xfrm>
            <a:off x="7677150" y="5135563"/>
            <a:ext cx="1314450" cy="884237"/>
            <a:chOff x="4460" y="3287"/>
            <a:chExt cx="1104" cy="1104"/>
          </a:xfrm>
        </p:grpSpPr>
        <p:sp>
          <p:nvSpPr>
            <p:cNvPr id="29731" name="AutoShape 50">
              <a:extLst>
                <a:ext uri="{FF2B5EF4-FFF2-40B4-BE49-F238E27FC236}">
                  <a16:creationId xmlns:a16="http://schemas.microsoft.com/office/drawing/2014/main" id="{5784532A-3C39-4A7E-ABD5-606BE3E91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3287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9732" name="WordArt 51">
              <a:extLst>
                <a:ext uri="{FF2B5EF4-FFF2-40B4-BE49-F238E27FC236}">
                  <a16:creationId xmlns:a16="http://schemas.microsoft.com/office/drawing/2014/main" id="{89F01760-4F44-4BF1-921E-023F0F2B9A3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76" y="354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4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546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5426075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71" y="5502275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9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381" y="5502275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202 400</a:t>
            </a:r>
          </a:p>
        </p:txBody>
      </p:sp>
      <p:sp>
        <p:nvSpPr>
          <p:cNvPr id="60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56260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1538771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7037E-6 L 5E-6 -0.07222 " pathEditMode="relative" rAng="0" ptsTypes="AA">
                                      <p:cBhvr>
                                        <p:cTn id="1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n30">
            <a:extLst>
              <a:ext uri="{FF2B5EF4-FFF2-40B4-BE49-F238E27FC236}">
                <a16:creationId xmlns:a16="http://schemas.microsoft.com/office/drawing/2014/main" id="{42D3BA12-5389-495D-83FC-EE773BDE7B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38100"/>
            <a:ext cx="35433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>
            <a:extLst>
              <a:ext uri="{FF2B5EF4-FFF2-40B4-BE49-F238E27FC236}">
                <a16:creationId xmlns:a16="http://schemas.microsoft.com/office/drawing/2014/main" id="{CEC1AEA4-3FE4-4728-8CDB-14D1CE784A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30787" y="4835110"/>
            <a:ext cx="588645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6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7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47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554" accel="100000" fill="hold">
                                          <p:stCondLst>
                                            <p:cond delay="3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47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554" accel="100000" fill="hold">
                                          <p:stCondLst>
                                            <p:cond delay="3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47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554" accel="100000" fill="hold">
                                          <p:stCondLst>
                                            <p:cond delay="3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9" presetClass="entr" presetSubtype="1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A3E6-756A-4A59-1D2B-4BBE4F359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3"/>
            <a:ext cx="6858000" cy="804148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Bài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2: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Đặt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tính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rồi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tính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FAB7B-CA87-262F-D351-35C47676C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485" y="2808089"/>
            <a:ext cx="7399607" cy="1241822"/>
          </a:xfrm>
        </p:spPr>
        <p:txBody>
          <a:bodyPr>
            <a:normAutofit/>
          </a:bodyPr>
          <a:lstStyle/>
          <a:p>
            <a:pPr marL="342900" indent="-342900" algn="l">
              <a:buAutoNum type="alphaLcParenR"/>
            </a:pPr>
            <a:r>
              <a:rPr lang="en-US" sz="2400" b="1" dirty="0">
                <a:solidFill>
                  <a:srgbClr val="0070C0"/>
                </a:solidFill>
              </a:rPr>
              <a:t>378 021 + 19 688                          b)    85 724 – 7 361</a:t>
            </a:r>
          </a:p>
          <a:p>
            <a:pPr algn="l"/>
            <a:r>
              <a:rPr lang="en-US" sz="2400" b="1" dirty="0">
                <a:solidFill>
                  <a:srgbClr val="0070C0"/>
                </a:solidFill>
              </a:rPr>
              <a:t>c)    12 406 x  31                                 d)     7 925 : 72</a:t>
            </a:r>
          </a:p>
        </p:txBody>
      </p:sp>
    </p:spTree>
    <p:extLst>
      <p:ext uri="{BB962C8B-B14F-4D97-AF65-F5344CB8AC3E}">
        <p14:creationId xmlns:p14="http://schemas.microsoft.com/office/powerpoint/2010/main" val="42035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97D262-88FD-AB89-3F6D-EAE44B192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4" y="1385320"/>
            <a:ext cx="4244927" cy="432050"/>
          </a:xfrm>
        </p:spPr>
        <p:txBody>
          <a:bodyPr>
            <a:normAutofit fontScale="92500" lnSpcReduction="10000"/>
          </a:bodyPr>
          <a:lstStyle/>
          <a:p>
            <a:r>
              <a:rPr lang="en-US" sz="2700" b="1" dirty="0" err="1">
                <a:solidFill>
                  <a:srgbClr val="0070C0"/>
                </a:solidFill>
              </a:rPr>
              <a:t>Bài</a:t>
            </a:r>
            <a:r>
              <a:rPr lang="en-US" sz="2700" b="1" dirty="0">
                <a:solidFill>
                  <a:srgbClr val="0070C0"/>
                </a:solidFill>
              </a:rPr>
              <a:t> 2: </a:t>
            </a:r>
            <a:r>
              <a:rPr lang="en-US" sz="2700" b="1" dirty="0" err="1">
                <a:solidFill>
                  <a:srgbClr val="0070C0"/>
                </a:solidFill>
              </a:rPr>
              <a:t>Đặt</a:t>
            </a:r>
            <a:r>
              <a:rPr lang="en-US" sz="2700" b="1" dirty="0">
                <a:solidFill>
                  <a:srgbClr val="0070C0"/>
                </a:solidFill>
              </a:rPr>
              <a:t> </a:t>
            </a:r>
            <a:r>
              <a:rPr lang="en-US" sz="2700" b="1" dirty="0" err="1">
                <a:solidFill>
                  <a:srgbClr val="0070C0"/>
                </a:solidFill>
              </a:rPr>
              <a:t>tính</a:t>
            </a:r>
            <a:r>
              <a:rPr lang="en-US" sz="2700" b="1" dirty="0">
                <a:solidFill>
                  <a:srgbClr val="0070C0"/>
                </a:solidFill>
              </a:rPr>
              <a:t> </a:t>
            </a:r>
            <a:r>
              <a:rPr lang="en-US" sz="2700" b="1" dirty="0" err="1">
                <a:solidFill>
                  <a:srgbClr val="0070C0"/>
                </a:solidFill>
              </a:rPr>
              <a:t>rồi</a:t>
            </a:r>
            <a:r>
              <a:rPr lang="en-US" sz="2700" b="1" dirty="0">
                <a:solidFill>
                  <a:srgbClr val="0070C0"/>
                </a:solidFill>
              </a:rPr>
              <a:t> </a:t>
            </a:r>
            <a:r>
              <a:rPr lang="en-US" sz="2700" b="1" dirty="0" err="1">
                <a:solidFill>
                  <a:srgbClr val="0070C0"/>
                </a:solidFill>
              </a:rPr>
              <a:t>tính</a:t>
            </a:r>
            <a:endParaRPr lang="en-US" sz="27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2A7FD-186F-BCA5-C257-7CC1FC5D99C8}"/>
              </a:ext>
            </a:extLst>
          </p:cNvPr>
          <p:cNvSpPr txBox="1"/>
          <p:nvPr/>
        </p:nvSpPr>
        <p:spPr>
          <a:xfrm>
            <a:off x="675251" y="2516375"/>
            <a:ext cx="1603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378 021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00CB1-2452-CB9A-C70E-C2D749FB3F15}"/>
              </a:ext>
            </a:extLst>
          </p:cNvPr>
          <p:cNvSpPr txBox="1"/>
          <p:nvPr/>
        </p:nvSpPr>
        <p:spPr>
          <a:xfrm>
            <a:off x="675251" y="3075862"/>
            <a:ext cx="1603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 19 688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363C3-520A-D7F3-0DD2-88821E8429A7}"/>
              </a:ext>
            </a:extLst>
          </p:cNvPr>
          <p:cNvSpPr txBox="1"/>
          <p:nvPr/>
        </p:nvSpPr>
        <p:spPr>
          <a:xfrm>
            <a:off x="2808265" y="3057105"/>
            <a:ext cx="1603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    7 361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CAACB-682E-F6F7-AAED-62826CD93CCA}"/>
              </a:ext>
            </a:extLst>
          </p:cNvPr>
          <p:cNvSpPr txBox="1"/>
          <p:nvPr/>
        </p:nvSpPr>
        <p:spPr>
          <a:xfrm>
            <a:off x="2818814" y="2539531"/>
            <a:ext cx="1603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 85 724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1A164-8D97-264F-51B0-C8D74C5CACB5}"/>
              </a:ext>
            </a:extLst>
          </p:cNvPr>
          <p:cNvSpPr txBox="1"/>
          <p:nvPr/>
        </p:nvSpPr>
        <p:spPr>
          <a:xfrm>
            <a:off x="675251" y="3587573"/>
            <a:ext cx="1603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397 709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D58FF-3977-376C-0E67-E0BC265506B7}"/>
              </a:ext>
            </a:extLst>
          </p:cNvPr>
          <p:cNvSpPr txBox="1"/>
          <p:nvPr/>
        </p:nvSpPr>
        <p:spPr>
          <a:xfrm>
            <a:off x="2869814" y="3598712"/>
            <a:ext cx="1603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 </a:t>
            </a:r>
            <a:r>
              <a:rPr lang="en-US" sz="2700" b="1" dirty="0">
                <a:solidFill>
                  <a:srgbClr val="FF0000"/>
                </a:solidFill>
              </a:rPr>
              <a:t>78 363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4305F-0803-93A7-D5F2-6646C5C97E60}"/>
              </a:ext>
            </a:extLst>
          </p:cNvPr>
          <p:cNvSpPr txBox="1"/>
          <p:nvPr/>
        </p:nvSpPr>
        <p:spPr>
          <a:xfrm>
            <a:off x="4719716" y="4544033"/>
            <a:ext cx="1603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384 586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D22484-8F65-3BF2-14C0-C5F32EF57294}"/>
              </a:ext>
            </a:extLst>
          </p:cNvPr>
          <p:cNvSpPr txBox="1"/>
          <p:nvPr/>
        </p:nvSpPr>
        <p:spPr>
          <a:xfrm>
            <a:off x="4719716" y="4038469"/>
            <a:ext cx="1603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372 18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54CC06-441E-BE15-F65B-50978E688DED}"/>
              </a:ext>
            </a:extLst>
          </p:cNvPr>
          <p:cNvSpPr txBox="1"/>
          <p:nvPr/>
        </p:nvSpPr>
        <p:spPr>
          <a:xfrm>
            <a:off x="4909627" y="3598711"/>
            <a:ext cx="1603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12 406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57C030-FEAA-121C-BEAB-3B6494C05150}"/>
              </a:ext>
            </a:extLst>
          </p:cNvPr>
          <p:cNvSpPr txBox="1"/>
          <p:nvPr/>
        </p:nvSpPr>
        <p:spPr>
          <a:xfrm>
            <a:off x="4877974" y="3044644"/>
            <a:ext cx="1603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       31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17126-19F6-2926-FA88-92B3D7641062}"/>
              </a:ext>
            </a:extLst>
          </p:cNvPr>
          <p:cNvSpPr txBox="1"/>
          <p:nvPr/>
        </p:nvSpPr>
        <p:spPr>
          <a:xfrm>
            <a:off x="4888525" y="2555944"/>
            <a:ext cx="1603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12 406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F99BB-8B16-92B8-F955-A3287A5838F2}"/>
              </a:ext>
            </a:extLst>
          </p:cNvPr>
          <p:cNvSpPr txBox="1"/>
          <p:nvPr/>
        </p:nvSpPr>
        <p:spPr>
          <a:xfrm>
            <a:off x="7160459" y="4059285"/>
            <a:ext cx="8686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   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B8DEA8-5543-DCEE-6244-077279ACFAA1}"/>
              </a:ext>
            </a:extLst>
          </p:cNvPr>
          <p:cNvSpPr txBox="1"/>
          <p:nvPr/>
        </p:nvSpPr>
        <p:spPr>
          <a:xfrm>
            <a:off x="6495763" y="3548589"/>
            <a:ext cx="1603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          05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D345D-3409-90A1-3C87-57A652A1ACF2}"/>
              </a:ext>
            </a:extLst>
          </p:cNvPr>
          <p:cNvSpPr txBox="1"/>
          <p:nvPr/>
        </p:nvSpPr>
        <p:spPr>
          <a:xfrm>
            <a:off x="7818115" y="2522237"/>
            <a:ext cx="1023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    72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304B9B-807A-4B68-F05F-F534F7523F2C}"/>
              </a:ext>
            </a:extLst>
          </p:cNvPr>
          <p:cNvSpPr txBox="1"/>
          <p:nvPr/>
        </p:nvSpPr>
        <p:spPr>
          <a:xfrm>
            <a:off x="6421906" y="3055931"/>
            <a:ext cx="1603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        72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4C428B-4318-043A-95D1-D25A3DD22046}"/>
              </a:ext>
            </a:extLst>
          </p:cNvPr>
          <p:cNvSpPr txBox="1"/>
          <p:nvPr/>
        </p:nvSpPr>
        <p:spPr>
          <a:xfrm>
            <a:off x="6464105" y="2532789"/>
            <a:ext cx="1603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    7 925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276FD2-276C-4677-BE9C-46A5A6077CAD}"/>
              </a:ext>
            </a:extLst>
          </p:cNvPr>
          <p:cNvCxnSpPr/>
          <p:nvPr/>
        </p:nvCxnSpPr>
        <p:spPr>
          <a:xfrm>
            <a:off x="580293" y="3540679"/>
            <a:ext cx="14876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DA90BA-920B-5F05-A34D-7DA5FDE9B782}"/>
              </a:ext>
            </a:extLst>
          </p:cNvPr>
          <p:cNvCxnSpPr>
            <a:cxnSpLocks/>
          </p:cNvCxnSpPr>
          <p:nvPr/>
        </p:nvCxnSpPr>
        <p:spPr>
          <a:xfrm>
            <a:off x="8039684" y="3001123"/>
            <a:ext cx="8845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2D5723-63A2-B053-D255-B6D867D26A0C}"/>
              </a:ext>
            </a:extLst>
          </p:cNvPr>
          <p:cNvCxnSpPr>
            <a:cxnSpLocks/>
          </p:cNvCxnSpPr>
          <p:nvPr/>
        </p:nvCxnSpPr>
        <p:spPr>
          <a:xfrm>
            <a:off x="4561448" y="4522928"/>
            <a:ext cx="16459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931BF4-DE1D-41AC-C252-A6EB8448F3B5}"/>
              </a:ext>
            </a:extLst>
          </p:cNvPr>
          <p:cNvCxnSpPr>
            <a:cxnSpLocks/>
          </p:cNvCxnSpPr>
          <p:nvPr/>
        </p:nvCxnSpPr>
        <p:spPr>
          <a:xfrm>
            <a:off x="4804117" y="3507266"/>
            <a:ext cx="13294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B62F6B-E48B-7781-0E5D-F92A051D0A1F}"/>
              </a:ext>
            </a:extLst>
          </p:cNvPr>
          <p:cNvCxnSpPr>
            <a:cxnSpLocks/>
          </p:cNvCxnSpPr>
          <p:nvPr/>
        </p:nvCxnSpPr>
        <p:spPr>
          <a:xfrm>
            <a:off x="2922562" y="3525872"/>
            <a:ext cx="13206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2D1A5E0-B71B-6B32-1A79-65CA5B9157D5}"/>
              </a:ext>
            </a:extLst>
          </p:cNvPr>
          <p:cNvCxnSpPr/>
          <p:nvPr/>
        </p:nvCxnSpPr>
        <p:spPr>
          <a:xfrm>
            <a:off x="8025622" y="2555943"/>
            <a:ext cx="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6AB845F-520A-8598-AEA3-0B785C5C6BB7}"/>
              </a:ext>
            </a:extLst>
          </p:cNvPr>
          <p:cNvSpPr txBox="1"/>
          <p:nvPr/>
        </p:nvSpPr>
        <p:spPr>
          <a:xfrm>
            <a:off x="7443573" y="3054170"/>
            <a:ext cx="1603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        </a:t>
            </a:r>
            <a:r>
              <a:rPr lang="en-US" sz="2700" b="1" dirty="0">
                <a:solidFill>
                  <a:srgbClr val="FF0000"/>
                </a:solidFill>
              </a:rPr>
              <a:t>110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6BD08C-5125-263C-DFA3-BBC04146798D}"/>
              </a:ext>
            </a:extLst>
          </p:cNvPr>
          <p:cNvSpPr txBox="1"/>
          <p:nvPr/>
        </p:nvSpPr>
        <p:spPr>
          <a:xfrm>
            <a:off x="2648248" y="2829383"/>
            <a:ext cx="348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D13456-AE21-8577-198A-EE85568851D6}"/>
              </a:ext>
            </a:extLst>
          </p:cNvPr>
          <p:cNvSpPr txBox="1"/>
          <p:nvPr/>
        </p:nvSpPr>
        <p:spPr>
          <a:xfrm>
            <a:off x="460718" y="2804915"/>
            <a:ext cx="348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D47F29-BDA1-6BD6-BE53-99BECD271182}"/>
              </a:ext>
            </a:extLst>
          </p:cNvPr>
          <p:cNvSpPr txBox="1"/>
          <p:nvPr/>
        </p:nvSpPr>
        <p:spPr>
          <a:xfrm>
            <a:off x="4672232" y="2849249"/>
            <a:ext cx="348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68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4343400"/>
            <a:ext cx="213360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24 000 </a:t>
            </a:r>
            <a:r>
              <a:rPr lang="en-US" sz="2800" b="1" dirty="0" err="1">
                <a:solidFill>
                  <a:srgbClr val="0070C0"/>
                </a:solidFill>
              </a:rPr>
              <a:t>tấn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5115580"/>
            <a:ext cx="213360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400 </a:t>
            </a:r>
            <a:r>
              <a:rPr lang="en-US" sz="2800" b="1" dirty="0" err="1">
                <a:solidFill>
                  <a:srgbClr val="0070C0"/>
                </a:solidFill>
              </a:rPr>
              <a:t>tấn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5801380"/>
            <a:ext cx="213360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200 </a:t>
            </a:r>
            <a:r>
              <a:rPr lang="en-US" sz="2800" b="1" dirty="0" err="1">
                <a:solidFill>
                  <a:srgbClr val="0070C0"/>
                </a:solidFill>
              </a:rPr>
              <a:t>tấn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s lớp 4">
            <a:hlinkClick r:id="" action="ppaction://media"/>
            <a:extLst>
              <a:ext uri="{FF2B5EF4-FFF2-40B4-BE49-F238E27FC236}">
                <a16:creationId xmlns:a16="http://schemas.microsoft.com/office/drawing/2014/main" id="{7D8AA126-68C5-F4D3-D70F-DC941A280D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F8F0F9-039B-7CCC-6360-CF7BD5842DA5}"/>
              </a:ext>
            </a:extLst>
          </p:cNvPr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nấu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bát</a:t>
            </a:r>
            <a:r>
              <a:rPr lang="en-US" sz="3600" dirty="0"/>
              <a:t> c</a:t>
            </a:r>
            <a:r>
              <a:rPr lang="vi-VN" sz="3600" dirty="0"/>
              <a:t>ơ</a:t>
            </a:r>
            <a:r>
              <a:rPr lang="en-US" sz="3600" dirty="0"/>
              <a:t>m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khoảng</a:t>
            </a:r>
            <a:r>
              <a:rPr lang="en-US" sz="3600" dirty="0"/>
              <a:t> 75 gam </a:t>
            </a:r>
            <a:r>
              <a:rPr lang="en-US" sz="3600" dirty="0" err="1"/>
              <a:t>gạo</a:t>
            </a:r>
            <a:r>
              <a:rPr lang="en-US" sz="3600" dirty="0"/>
              <a:t>. </a:t>
            </a:r>
            <a:r>
              <a:rPr lang="en-US" sz="3600" dirty="0" err="1"/>
              <a:t>Nếu</a:t>
            </a:r>
            <a:r>
              <a:rPr lang="en-US" sz="3600" dirty="0"/>
              <a:t>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ngày</a:t>
            </a:r>
            <a:r>
              <a:rPr lang="en-US" sz="3600" dirty="0"/>
              <a:t>, Minh Anh </a:t>
            </a:r>
            <a:r>
              <a:rPr lang="en-US" sz="3600" dirty="0" err="1"/>
              <a:t>ăn</a:t>
            </a:r>
            <a:r>
              <a:rPr lang="en-US" sz="3600" dirty="0"/>
              <a:t> 4 </a:t>
            </a:r>
            <a:r>
              <a:rPr lang="en-US" sz="3600" dirty="0" err="1"/>
              <a:t>bát</a:t>
            </a:r>
            <a:r>
              <a:rPr lang="en-US" sz="3600" dirty="0"/>
              <a:t> c</a:t>
            </a:r>
            <a:r>
              <a:rPr lang="vi-VN" sz="3600" dirty="0"/>
              <a:t>ơ</a:t>
            </a:r>
            <a:r>
              <a:rPr lang="en-US" sz="3600" dirty="0"/>
              <a:t>m </a:t>
            </a:r>
            <a:r>
              <a:rPr lang="en-US" sz="3600" dirty="0" err="1"/>
              <a:t>thì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30 </a:t>
            </a:r>
            <a:r>
              <a:rPr lang="en-US" sz="3600" dirty="0" err="1"/>
              <a:t>ngày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Minh Anh </a:t>
            </a:r>
            <a:r>
              <a:rPr lang="en-US" sz="3600" dirty="0" err="1"/>
              <a:t>ăn</a:t>
            </a:r>
            <a:r>
              <a:rPr lang="en-US" sz="3600" dirty="0"/>
              <a:t> </a:t>
            </a:r>
            <a:r>
              <a:rPr lang="en-US" sz="3600" dirty="0" err="1"/>
              <a:t>hết</a:t>
            </a:r>
            <a:r>
              <a:rPr lang="en-US" sz="3600" dirty="0"/>
              <a:t> </a:t>
            </a:r>
            <a:r>
              <a:rPr lang="en-US" sz="3600" dirty="0" err="1"/>
              <a:t>khoảng</a:t>
            </a:r>
            <a:r>
              <a:rPr lang="en-US" sz="3600" dirty="0"/>
              <a:t> bao </a:t>
            </a:r>
            <a:r>
              <a:rPr lang="en-US" sz="3600" dirty="0" err="1"/>
              <a:t>nhiêu</a:t>
            </a:r>
            <a:r>
              <a:rPr lang="en-US" sz="3600" dirty="0"/>
              <a:t> </a:t>
            </a:r>
            <a:r>
              <a:rPr lang="en-US" sz="3600" dirty="0" err="1"/>
              <a:t>ki</a:t>
            </a:r>
            <a:r>
              <a:rPr lang="en-US" sz="3600" dirty="0"/>
              <a:t>-</a:t>
            </a:r>
            <a:r>
              <a:rPr lang="en-US" sz="3600" dirty="0" err="1"/>
              <a:t>lô</a:t>
            </a:r>
            <a:r>
              <a:rPr lang="en-US" sz="3600" dirty="0"/>
              <a:t>-gam </a:t>
            </a:r>
            <a:r>
              <a:rPr lang="en-US" sz="3600" dirty="0" err="1"/>
              <a:t>gạo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9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n30">
            <a:extLst>
              <a:ext uri="{FF2B5EF4-FFF2-40B4-BE49-F238E27FC236}">
                <a16:creationId xmlns:a16="http://schemas.microsoft.com/office/drawing/2014/main" id="{42D3BA12-5389-495D-83FC-EE773BDE7B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38100"/>
            <a:ext cx="35433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>
            <a:extLst>
              <a:ext uri="{FF2B5EF4-FFF2-40B4-BE49-F238E27FC236}">
                <a16:creationId xmlns:a16="http://schemas.microsoft.com/office/drawing/2014/main" id="{CEC1AEA4-3FE4-4728-8CDB-14D1CE784A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30787" y="4835110"/>
            <a:ext cx="588645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4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7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47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554" accel="100000" fill="hold">
                                          <p:stCondLst>
                                            <p:cond delay="3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47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554" accel="100000" fill="hold">
                                          <p:stCondLst>
                                            <p:cond delay="3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47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554" accel="100000" fill="hold">
                                          <p:stCondLst>
                                            <p:cond delay="3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9" presetClass="entr" presetSubtype="1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dk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>
            <a:extLst>
              <a:ext uri="{FF2B5EF4-FFF2-40B4-BE49-F238E27FC236}">
                <a16:creationId xmlns:a16="http://schemas.microsoft.com/office/drawing/2014/main" id="{81A96E1D-0284-4F6A-BAD5-2AA668F6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19200"/>
            <a:ext cx="7696200" cy="15430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29699" name="Group 51">
            <a:extLst>
              <a:ext uri="{FF2B5EF4-FFF2-40B4-BE49-F238E27FC236}">
                <a16:creationId xmlns:a16="http://schemas.microsoft.com/office/drawing/2014/main" id="{FB90F95C-FD48-4A1B-B792-6A2C8C9125A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857250"/>
            <a:ext cx="240506" cy="5143500"/>
            <a:chOff x="202295" y="-322943"/>
            <a:chExt cx="319314" cy="718094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ED3E85A-10F0-48D4-82E3-B21B619C7CD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734" name="Rectangle 10">
              <a:extLst>
                <a:ext uri="{FF2B5EF4-FFF2-40B4-BE49-F238E27FC236}">
                  <a16:creationId xmlns:a16="http://schemas.microsoft.com/office/drawing/2014/main" id="{BBA55CCE-4B95-4AF5-8314-289761F6D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94" y="-322943"/>
              <a:ext cx="227912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621937-27E8-4EF6-A3F7-AE2AEAD42EAB}"/>
                </a:ext>
              </a:extLst>
            </p:cNvPr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FF8C00">
                      <a:satMod val="175000"/>
                      <a:alpha val="40000"/>
                    </a:srgbClr>
                  </a:glow>
                </a:effectLst>
                <a:cs typeface="Arial" charset="0"/>
              </a:endParaRPr>
            </a:p>
          </p:txBody>
        </p:sp>
      </p:grpSp>
      <p:sp>
        <p:nvSpPr>
          <p:cNvPr id="36" name="AutoShape 51">
            <a:extLst>
              <a:ext uri="{FF2B5EF4-FFF2-40B4-BE49-F238E27FC236}">
                <a16:creationId xmlns:a16="http://schemas.microsoft.com/office/drawing/2014/main" id="{044D5AD5-6E0F-4423-A466-44F9CEF9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229" y="2971800"/>
            <a:ext cx="4170759" cy="6635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>
              <a:lnSpc>
                <a:spcPct val="250000"/>
              </a:lnSpc>
              <a:defRPr/>
            </a:pPr>
            <a:r>
              <a:rPr lang="en-US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60 836</a:t>
            </a:r>
            <a:endParaRPr lang="vi-VN" sz="27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defTabSz="457200">
              <a:defRPr/>
            </a:pPr>
            <a:endParaRPr lang="en-US" sz="32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8" name="Picture 37" descr="Blue_chapterlist">
            <a:extLst>
              <a:ext uri="{FF2B5EF4-FFF2-40B4-BE49-F238E27FC236}">
                <a16:creationId xmlns:a16="http://schemas.microsoft.com/office/drawing/2014/main" id="{CA6E5332-BB28-478E-8F35-1F5D7A4D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9" y="31654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33672821-0CE9-4111-8096-BDD9B148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67" y="2971800"/>
            <a:ext cx="1125140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AB635F37-27EC-4C6E-94C0-5BEABC32C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917" y="2971800"/>
            <a:ext cx="613172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FA8936E6-998A-486C-A25D-CAC2689A3A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5704" y="3124200"/>
            <a:ext cx="345281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740267BB-5B05-4914-A7CA-430BAE71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522" y="5500687"/>
            <a:ext cx="4170759" cy="5953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68 306</a:t>
            </a:r>
          </a:p>
        </p:txBody>
      </p:sp>
      <p:pic>
        <p:nvPicPr>
          <p:cNvPr id="43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30" y="3962400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81" y="3733800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3810000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1656" y="3933831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911" y="3810000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608 306</a:t>
            </a:r>
          </a:p>
        </p:txBody>
      </p:sp>
      <p:pic>
        <p:nvPicPr>
          <p:cNvPr id="48" name="Picture 37" descr="Blue_chapterlist">
            <a:extLst>
              <a:ext uri="{FF2B5EF4-FFF2-40B4-BE49-F238E27FC236}">
                <a16:creationId xmlns:a16="http://schemas.microsoft.com/office/drawing/2014/main" id="{317DB058-1165-464B-A4C2-376DC22A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30" y="5605463"/>
            <a:ext cx="445294" cy="2619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358C72CC-4A6A-45AC-9090-42612255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1" y="5492750"/>
            <a:ext cx="1125140" cy="603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9E2589E3-336A-4941-99BA-BFA9BF116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5473712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05B81A73-56B8-4D5D-BB41-7A3CD779FA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1656" y="5588012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FDB04C3A-C01D-46F9-BD31-8A563C0B3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1157288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id="{6994920B-13C5-4E93-B42D-C5CD280E58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0" y="1722432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9717" name="WordArt 30">
            <a:extLst>
              <a:ext uri="{FF2B5EF4-FFF2-40B4-BE49-F238E27FC236}">
                <a16:creationId xmlns:a16="http://schemas.microsoft.com/office/drawing/2014/main" id="{D2B581A0-DE8D-4334-B0AA-0AADE8128A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6595" y="464127"/>
            <a:ext cx="448032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18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D1945DA-6934-4AA0-B850-6958409970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3944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>
            <a:extLst>
              <a:ext uri="{FF2B5EF4-FFF2-40B4-BE49-F238E27FC236}">
                <a16:creationId xmlns:a16="http://schemas.microsoft.com/office/drawing/2014/main" id="{538E06C2-08B9-43FC-9584-8686ED2D75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647AEBA4-5927-46E1-9482-3E71058EB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F49D03EB-7A10-4F0B-97E9-8AA72B70CA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EFE20147-DF49-40B3-BA4E-3374C8DF7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2945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F1F010BB-0B2C-4E27-AFD7-4DDC5D04FB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43AA27D8-E595-4ECF-839A-4A0DA13033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43AE6BE8-01EF-49A9-BED9-E546609C5B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8611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B9F9DB09-A64F-4826-B7D5-E4872A17C7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D5E04EB6-018F-4CF7-9649-8BA221B86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D9BAA25A-2F0F-4F00-8084-F29B60974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1C18BB62-EA44-4BB7-A31A-73B0536CF9B4}"/>
              </a:ext>
            </a:extLst>
          </p:cNvPr>
          <p:cNvGrpSpPr>
            <a:grpSpLocks/>
          </p:cNvGrpSpPr>
          <p:nvPr/>
        </p:nvGrpSpPr>
        <p:grpSpPr bwMode="auto">
          <a:xfrm>
            <a:off x="7677150" y="5135563"/>
            <a:ext cx="1314450" cy="884237"/>
            <a:chOff x="4460" y="3287"/>
            <a:chExt cx="1104" cy="1104"/>
          </a:xfrm>
        </p:grpSpPr>
        <p:sp>
          <p:nvSpPr>
            <p:cNvPr id="29731" name="AutoShape 50">
              <a:extLst>
                <a:ext uri="{FF2B5EF4-FFF2-40B4-BE49-F238E27FC236}">
                  <a16:creationId xmlns:a16="http://schemas.microsoft.com/office/drawing/2014/main" id="{5784532A-3C39-4A7E-ABD5-606BE3E91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3287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9732" name="WordArt 51">
              <a:extLst>
                <a:ext uri="{FF2B5EF4-FFF2-40B4-BE49-F238E27FC236}">
                  <a16:creationId xmlns:a16="http://schemas.microsoft.com/office/drawing/2014/main" id="{89F01760-4F44-4BF1-921E-023F0F2B9A3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76" y="354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Voice 41">
            <a:hlinkClick r:id="" action="ppaction://media"/>
            <a:extLst>
              <a:ext uri="{FF2B5EF4-FFF2-40B4-BE49-F238E27FC236}">
                <a16:creationId xmlns:a16="http://schemas.microsoft.com/office/drawing/2014/main" id="{EE4E48FF-5461-415C-AD0C-53F819E2A2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34782" y="6285955"/>
            <a:ext cx="365522" cy="487363"/>
          </a:xfrm>
          <a:prstGeom prst="rect">
            <a:avLst/>
          </a:prstGeom>
        </p:spPr>
      </p:pic>
      <p:pic>
        <p:nvPicPr>
          <p:cNvPr id="54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164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4587875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71" y="4664075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9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381" y="4664075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6 836</a:t>
            </a:r>
          </a:p>
        </p:txBody>
      </p:sp>
      <p:sp>
        <p:nvSpPr>
          <p:cNvPr id="60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3006658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9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7037E-6 L 5E-6 -0.07222 " pathEditMode="relative" rAng="0" ptsTypes="AA">
                                      <p:cBhvr>
                                        <p:cTn id="2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dk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>
            <a:extLst>
              <a:ext uri="{FF2B5EF4-FFF2-40B4-BE49-F238E27FC236}">
                <a16:creationId xmlns:a16="http://schemas.microsoft.com/office/drawing/2014/main" id="{81A96E1D-0284-4F6A-BAD5-2AA668F6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19200"/>
            <a:ext cx="7696200" cy="15430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29699" name="Group 51">
            <a:extLst>
              <a:ext uri="{FF2B5EF4-FFF2-40B4-BE49-F238E27FC236}">
                <a16:creationId xmlns:a16="http://schemas.microsoft.com/office/drawing/2014/main" id="{FB90F95C-FD48-4A1B-B792-6A2C8C9125A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857250"/>
            <a:ext cx="240506" cy="5143500"/>
            <a:chOff x="202295" y="-322943"/>
            <a:chExt cx="319314" cy="718094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ED3E85A-10F0-48D4-82E3-B21B619C7CD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734" name="Rectangle 10">
              <a:extLst>
                <a:ext uri="{FF2B5EF4-FFF2-40B4-BE49-F238E27FC236}">
                  <a16:creationId xmlns:a16="http://schemas.microsoft.com/office/drawing/2014/main" id="{BBA55CCE-4B95-4AF5-8314-289761F6D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94" y="-322943"/>
              <a:ext cx="227912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621937-27E8-4EF6-A3F7-AE2AEAD42EAB}"/>
                </a:ext>
              </a:extLst>
            </p:cNvPr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FF8C00">
                      <a:satMod val="175000"/>
                      <a:alpha val="40000"/>
                    </a:srgbClr>
                  </a:glow>
                </a:effectLst>
                <a:cs typeface="Arial" charset="0"/>
              </a:endParaRPr>
            </a:p>
          </p:txBody>
        </p:sp>
      </p:grpSp>
      <p:sp>
        <p:nvSpPr>
          <p:cNvPr id="36" name="AutoShape 51">
            <a:extLst>
              <a:ext uri="{FF2B5EF4-FFF2-40B4-BE49-F238E27FC236}">
                <a16:creationId xmlns:a16="http://schemas.microsoft.com/office/drawing/2014/main" id="{044D5AD5-6E0F-4423-A466-44F9CEF9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229" y="2971800"/>
            <a:ext cx="4170759" cy="6635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>
              <a:lnSpc>
                <a:spcPct val="250000"/>
              </a:lnSpc>
              <a:defRPr/>
            </a:pPr>
            <a:r>
              <a:rPr lang="en-US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9 238 007</a:t>
            </a:r>
            <a:endParaRPr lang="vi-VN" sz="27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defTabSz="457200">
              <a:defRPr/>
            </a:pPr>
            <a:endParaRPr lang="en-US" sz="32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8" name="Picture 37" descr="Blue_chapterlist">
            <a:extLst>
              <a:ext uri="{FF2B5EF4-FFF2-40B4-BE49-F238E27FC236}">
                <a16:creationId xmlns:a16="http://schemas.microsoft.com/office/drawing/2014/main" id="{CA6E5332-BB28-478E-8F35-1F5D7A4D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9" y="31654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33672821-0CE9-4111-8096-BDD9B148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67" y="2971800"/>
            <a:ext cx="1125140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B635F37-27EC-4C6E-94C0-5BEABC32C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917" y="2971800"/>
            <a:ext cx="613172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FA8936E6-998A-486C-A25D-CAC2689A3A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5704" y="3124200"/>
            <a:ext cx="345281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740267BB-5B05-4914-A7CA-430BAE71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522" y="5500687"/>
            <a:ext cx="4170759" cy="5953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9 023 807</a:t>
            </a:r>
          </a:p>
        </p:txBody>
      </p:sp>
      <p:pic>
        <p:nvPicPr>
          <p:cNvPr id="43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30" y="3962400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81" y="3733800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3810000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1656" y="3933831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911" y="3810000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9 020 387</a:t>
            </a:r>
          </a:p>
        </p:txBody>
      </p:sp>
      <p:pic>
        <p:nvPicPr>
          <p:cNvPr id="48" name="Picture 37" descr="Blue_chapterlist">
            <a:extLst>
              <a:ext uri="{FF2B5EF4-FFF2-40B4-BE49-F238E27FC236}">
                <a16:creationId xmlns:a16="http://schemas.microsoft.com/office/drawing/2014/main" id="{317DB058-1165-464B-A4C2-376DC22A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30" y="5605463"/>
            <a:ext cx="445294" cy="2619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358C72CC-4A6A-45AC-9090-42612255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1" y="5492750"/>
            <a:ext cx="1125140" cy="603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E2589E3-336A-4941-99BA-BFA9BF116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5473712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05B81A73-56B8-4D5D-BB41-7A3CD779FA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1656" y="5588012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FDB04C3A-C01D-46F9-BD31-8A563C0B3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1157288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id="{6994920B-13C5-4E93-B42D-C5CD280E58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0" y="1722432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9717" name="WordArt 30">
            <a:extLst>
              <a:ext uri="{FF2B5EF4-FFF2-40B4-BE49-F238E27FC236}">
                <a16:creationId xmlns:a16="http://schemas.microsoft.com/office/drawing/2014/main" id="{D2B581A0-DE8D-4334-B0AA-0AADE8128A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6595" y="464127"/>
            <a:ext cx="448032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18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D1945DA-6934-4AA0-B850-6958409970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3944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>
            <a:extLst>
              <a:ext uri="{FF2B5EF4-FFF2-40B4-BE49-F238E27FC236}">
                <a16:creationId xmlns:a16="http://schemas.microsoft.com/office/drawing/2014/main" id="{538E06C2-08B9-43FC-9584-8686ED2D75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647AEBA4-5927-46E1-9482-3E71058EB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F49D03EB-7A10-4F0B-97E9-8AA72B70CA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EFE20147-DF49-40B3-BA4E-3374C8DF7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2945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F1F010BB-0B2C-4E27-AFD7-4DDC5D04FB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43AA27D8-E595-4ECF-839A-4A0DA13033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43AE6BE8-01EF-49A9-BED9-E546609C5B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8611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B9F9DB09-A64F-4826-B7D5-E4872A17C7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D5E04EB6-018F-4CF7-9649-8BA221B86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D9BAA25A-2F0F-4F00-8084-F29B60974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1C18BB62-EA44-4BB7-A31A-73B0536CF9B4}"/>
              </a:ext>
            </a:extLst>
          </p:cNvPr>
          <p:cNvGrpSpPr>
            <a:grpSpLocks/>
          </p:cNvGrpSpPr>
          <p:nvPr/>
        </p:nvGrpSpPr>
        <p:grpSpPr bwMode="auto">
          <a:xfrm>
            <a:off x="7677150" y="5135563"/>
            <a:ext cx="1314450" cy="884237"/>
            <a:chOff x="4460" y="3287"/>
            <a:chExt cx="1104" cy="1104"/>
          </a:xfrm>
        </p:grpSpPr>
        <p:sp>
          <p:nvSpPr>
            <p:cNvPr id="29731" name="AutoShape 50">
              <a:extLst>
                <a:ext uri="{FF2B5EF4-FFF2-40B4-BE49-F238E27FC236}">
                  <a16:creationId xmlns:a16="http://schemas.microsoft.com/office/drawing/2014/main" id="{5784532A-3C39-4A7E-ABD5-606BE3E91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3287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9732" name="WordArt 51">
              <a:extLst>
                <a:ext uri="{FF2B5EF4-FFF2-40B4-BE49-F238E27FC236}">
                  <a16:creationId xmlns:a16="http://schemas.microsoft.com/office/drawing/2014/main" id="{89F01760-4F44-4BF1-921E-023F0F2B9A3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76" y="354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4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164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4587875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71" y="4664075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9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381" y="4664075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9 203 807</a:t>
            </a:r>
          </a:p>
        </p:txBody>
      </p:sp>
      <p:sp>
        <p:nvSpPr>
          <p:cNvPr id="60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5014551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7037E-6 L 5E-6 -0.07222 " pathEditMode="relative" rAng="0" ptsTypes="AA">
                                      <p:cBhvr>
                                        <p:cTn id="1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dk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>
            <a:extLst>
              <a:ext uri="{FF2B5EF4-FFF2-40B4-BE49-F238E27FC236}">
                <a16:creationId xmlns:a16="http://schemas.microsoft.com/office/drawing/2014/main" id="{81A96E1D-0284-4F6A-BAD5-2AA668F6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19200"/>
            <a:ext cx="7696200" cy="15430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>
              <a:spcBef>
                <a:spcPct val="0"/>
              </a:spcBef>
              <a:buNone/>
            </a:pP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589 021,</a:t>
            </a:r>
          </a:p>
          <a:p>
            <a:pPr lvl="0" defTabSz="457200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589 201, 598 021, 589 102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9699" name="Group 51">
            <a:extLst>
              <a:ext uri="{FF2B5EF4-FFF2-40B4-BE49-F238E27FC236}">
                <a16:creationId xmlns:a16="http://schemas.microsoft.com/office/drawing/2014/main" id="{FB90F95C-FD48-4A1B-B792-6A2C8C9125A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857250"/>
            <a:ext cx="240506" cy="5143500"/>
            <a:chOff x="202295" y="-322943"/>
            <a:chExt cx="319314" cy="718094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ED3E85A-10F0-48D4-82E3-B21B619C7CD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734" name="Rectangle 10">
              <a:extLst>
                <a:ext uri="{FF2B5EF4-FFF2-40B4-BE49-F238E27FC236}">
                  <a16:creationId xmlns:a16="http://schemas.microsoft.com/office/drawing/2014/main" id="{BBA55CCE-4B95-4AF5-8314-289761F6D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94" y="-322943"/>
              <a:ext cx="227912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621937-27E8-4EF6-A3F7-AE2AEAD42EAB}"/>
                </a:ext>
              </a:extLst>
            </p:cNvPr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FF8C00">
                      <a:satMod val="175000"/>
                      <a:alpha val="40000"/>
                    </a:srgbClr>
                  </a:glow>
                </a:effectLst>
                <a:cs typeface="Arial" charset="0"/>
              </a:endParaRPr>
            </a:p>
          </p:txBody>
        </p:sp>
      </p:grpSp>
      <p:sp>
        <p:nvSpPr>
          <p:cNvPr id="36" name="AutoShape 51">
            <a:extLst>
              <a:ext uri="{FF2B5EF4-FFF2-40B4-BE49-F238E27FC236}">
                <a16:creationId xmlns:a16="http://schemas.microsoft.com/office/drawing/2014/main" id="{044D5AD5-6E0F-4423-A466-44F9CEF9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229" y="2971800"/>
            <a:ext cx="4170759" cy="6635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>
              <a:lnSpc>
                <a:spcPct val="250000"/>
              </a:lnSpc>
              <a:defRPr/>
            </a:pPr>
            <a:r>
              <a:rPr lang="en-US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589 021</a:t>
            </a:r>
            <a:endParaRPr lang="vi-VN" sz="27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defTabSz="457200">
              <a:defRPr/>
            </a:pPr>
            <a:endParaRPr lang="en-US" sz="32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8" name="Picture 37" descr="Blue_chapterlist">
            <a:extLst>
              <a:ext uri="{FF2B5EF4-FFF2-40B4-BE49-F238E27FC236}">
                <a16:creationId xmlns:a16="http://schemas.microsoft.com/office/drawing/2014/main" id="{CA6E5332-BB28-478E-8F35-1F5D7A4D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9" y="31654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33672821-0CE9-4111-8096-BDD9B148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67" y="2971800"/>
            <a:ext cx="1125140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B635F37-27EC-4C6E-94C0-5BEABC32C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917" y="2971800"/>
            <a:ext cx="613172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FA8936E6-998A-486C-A25D-CAC2689A3A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5704" y="3124200"/>
            <a:ext cx="345281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740267BB-5B05-4914-A7CA-430BAE71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992" y="4675175"/>
            <a:ext cx="4170759" cy="5953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598 021</a:t>
            </a:r>
          </a:p>
        </p:txBody>
      </p:sp>
      <p:pic>
        <p:nvPicPr>
          <p:cNvPr id="43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30" y="3962400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81" y="3733800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3810000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1656" y="3933831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911" y="3810000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589 201</a:t>
            </a:r>
          </a:p>
        </p:txBody>
      </p:sp>
      <p:pic>
        <p:nvPicPr>
          <p:cNvPr id="48" name="Picture 37" descr="Blue_chapterlist">
            <a:extLst>
              <a:ext uri="{FF2B5EF4-FFF2-40B4-BE49-F238E27FC236}">
                <a16:creationId xmlns:a16="http://schemas.microsoft.com/office/drawing/2014/main" id="{317DB058-1165-464B-A4C2-376DC22A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79951"/>
            <a:ext cx="445294" cy="2619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358C72CC-4A6A-45AC-9090-42612255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4667238"/>
            <a:ext cx="1125140" cy="603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E2589E3-336A-4941-99BA-BFA9BF116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71" y="4648200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05B81A73-56B8-4D5D-BB41-7A3CD779FA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7126" y="476250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FDB04C3A-C01D-46F9-BD31-8A563C0B3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1157288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id="{6994920B-13C5-4E93-B42D-C5CD280E58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0" y="1722432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9717" name="WordArt 30">
            <a:extLst>
              <a:ext uri="{FF2B5EF4-FFF2-40B4-BE49-F238E27FC236}">
                <a16:creationId xmlns:a16="http://schemas.microsoft.com/office/drawing/2014/main" id="{D2B581A0-DE8D-4334-B0AA-0AADE8128A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6595" y="464127"/>
            <a:ext cx="448032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18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D1945DA-6934-4AA0-B850-6958409970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3944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>
            <a:extLst>
              <a:ext uri="{FF2B5EF4-FFF2-40B4-BE49-F238E27FC236}">
                <a16:creationId xmlns:a16="http://schemas.microsoft.com/office/drawing/2014/main" id="{538E06C2-08B9-43FC-9584-8686ED2D75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647AEBA4-5927-46E1-9482-3E71058EB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F49D03EB-7A10-4F0B-97E9-8AA72B70CA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EFE20147-DF49-40B3-BA4E-3374C8DF7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2945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F1F010BB-0B2C-4E27-AFD7-4DDC5D04FB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43AA27D8-E595-4ECF-839A-4A0DA13033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43AE6BE8-01EF-49A9-BED9-E546609C5B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8611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B9F9DB09-A64F-4826-B7D5-E4872A17C7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D5E04EB6-018F-4CF7-9649-8BA221B86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D9BAA25A-2F0F-4F00-8084-F29B60974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1C18BB62-EA44-4BB7-A31A-73B0536CF9B4}"/>
              </a:ext>
            </a:extLst>
          </p:cNvPr>
          <p:cNvGrpSpPr>
            <a:grpSpLocks/>
          </p:cNvGrpSpPr>
          <p:nvPr/>
        </p:nvGrpSpPr>
        <p:grpSpPr bwMode="auto">
          <a:xfrm>
            <a:off x="7677150" y="5135563"/>
            <a:ext cx="1314450" cy="884237"/>
            <a:chOff x="4460" y="3287"/>
            <a:chExt cx="1104" cy="1104"/>
          </a:xfrm>
        </p:grpSpPr>
        <p:sp>
          <p:nvSpPr>
            <p:cNvPr id="29731" name="AutoShape 50">
              <a:extLst>
                <a:ext uri="{FF2B5EF4-FFF2-40B4-BE49-F238E27FC236}">
                  <a16:creationId xmlns:a16="http://schemas.microsoft.com/office/drawing/2014/main" id="{5784532A-3C39-4A7E-ABD5-606BE3E91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3287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9732" name="WordArt 51">
              <a:extLst>
                <a:ext uri="{FF2B5EF4-FFF2-40B4-BE49-F238E27FC236}">
                  <a16:creationId xmlns:a16="http://schemas.microsoft.com/office/drawing/2014/main" id="{89F01760-4F44-4BF1-921E-023F0F2B9A3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76" y="354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4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546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5426075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71" y="5502275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9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381" y="5502275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589 102</a:t>
            </a:r>
          </a:p>
        </p:txBody>
      </p:sp>
      <p:sp>
        <p:nvSpPr>
          <p:cNvPr id="60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56260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0716165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7037E-6 L 5E-6 -0.07222 " pathEditMode="relative" rAng="0" ptsTypes="AA">
                                      <p:cBhvr>
                                        <p:cTn id="1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dk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>
            <a:extLst>
              <a:ext uri="{FF2B5EF4-FFF2-40B4-BE49-F238E27FC236}">
                <a16:creationId xmlns:a16="http://schemas.microsoft.com/office/drawing/2014/main" id="{81A96E1D-0284-4F6A-BAD5-2AA668F6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19200"/>
            <a:ext cx="7696200" cy="15430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547 819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29699" name="Group 51">
            <a:extLst>
              <a:ext uri="{FF2B5EF4-FFF2-40B4-BE49-F238E27FC236}">
                <a16:creationId xmlns:a16="http://schemas.microsoft.com/office/drawing/2014/main" id="{FB90F95C-FD48-4A1B-B792-6A2C8C9125A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857250"/>
            <a:ext cx="240506" cy="5143500"/>
            <a:chOff x="202295" y="-322943"/>
            <a:chExt cx="319314" cy="718094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ED3E85A-10F0-48D4-82E3-B21B619C7CD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734" name="Rectangle 10">
              <a:extLst>
                <a:ext uri="{FF2B5EF4-FFF2-40B4-BE49-F238E27FC236}">
                  <a16:creationId xmlns:a16="http://schemas.microsoft.com/office/drawing/2014/main" id="{BBA55CCE-4B95-4AF5-8314-289761F6D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94" y="-322943"/>
              <a:ext cx="227912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621937-27E8-4EF6-A3F7-AE2AEAD42EAB}"/>
                </a:ext>
              </a:extLst>
            </p:cNvPr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FF8C00">
                      <a:satMod val="175000"/>
                      <a:alpha val="40000"/>
                    </a:srgbClr>
                  </a:glow>
                </a:effectLst>
                <a:cs typeface="Arial" charset="0"/>
              </a:endParaRPr>
            </a:p>
          </p:txBody>
        </p:sp>
      </p:grpSp>
      <p:sp>
        <p:nvSpPr>
          <p:cNvPr id="36" name="AutoShape 51">
            <a:extLst>
              <a:ext uri="{FF2B5EF4-FFF2-40B4-BE49-F238E27FC236}">
                <a16:creationId xmlns:a16="http://schemas.microsoft.com/office/drawing/2014/main" id="{044D5AD5-6E0F-4423-A466-44F9CEF9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229" y="2971800"/>
            <a:ext cx="4170759" cy="6635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>
              <a:lnSpc>
                <a:spcPct val="250000"/>
              </a:lnSpc>
              <a:defRPr/>
            </a:pPr>
            <a:r>
              <a:rPr lang="en-US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547 820</a:t>
            </a:r>
            <a:endParaRPr lang="vi-VN" sz="27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defTabSz="457200">
              <a:defRPr/>
            </a:pPr>
            <a:endParaRPr lang="en-US" sz="32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8" name="Picture 37" descr="Blue_chapterlist">
            <a:extLst>
              <a:ext uri="{FF2B5EF4-FFF2-40B4-BE49-F238E27FC236}">
                <a16:creationId xmlns:a16="http://schemas.microsoft.com/office/drawing/2014/main" id="{CA6E5332-BB28-478E-8F35-1F5D7A4D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9" y="31654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33672821-0CE9-4111-8096-BDD9B148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67" y="2971800"/>
            <a:ext cx="1125140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B635F37-27EC-4C6E-94C0-5BEABC32C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917" y="2971800"/>
            <a:ext cx="613172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FA8936E6-998A-486C-A25D-CAC2689A3A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5704" y="3124200"/>
            <a:ext cx="345281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740267BB-5B05-4914-A7CA-430BAE71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522" y="5500687"/>
            <a:ext cx="4170759" cy="5953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500 000</a:t>
            </a:r>
          </a:p>
        </p:txBody>
      </p:sp>
      <p:pic>
        <p:nvPicPr>
          <p:cNvPr id="43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30" y="3962400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81" y="3733800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3810000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1656" y="3933831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911" y="3810000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548 000</a:t>
            </a:r>
          </a:p>
        </p:txBody>
      </p:sp>
      <p:pic>
        <p:nvPicPr>
          <p:cNvPr id="48" name="Picture 37" descr="Blue_chapterlist">
            <a:extLst>
              <a:ext uri="{FF2B5EF4-FFF2-40B4-BE49-F238E27FC236}">
                <a16:creationId xmlns:a16="http://schemas.microsoft.com/office/drawing/2014/main" id="{317DB058-1165-464B-A4C2-376DC22A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30" y="5605463"/>
            <a:ext cx="445294" cy="2619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358C72CC-4A6A-45AC-9090-42612255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1" y="5492750"/>
            <a:ext cx="1125140" cy="603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E2589E3-336A-4941-99BA-BFA9BF116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5473712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05B81A73-56B8-4D5D-BB41-7A3CD779FA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1656" y="5588012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FDB04C3A-C01D-46F9-BD31-8A563C0B3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1157288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id="{6994920B-13C5-4E93-B42D-C5CD280E58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0" y="1722432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9717" name="WordArt 30">
            <a:extLst>
              <a:ext uri="{FF2B5EF4-FFF2-40B4-BE49-F238E27FC236}">
                <a16:creationId xmlns:a16="http://schemas.microsoft.com/office/drawing/2014/main" id="{D2B581A0-DE8D-4334-B0AA-0AADE8128A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6595" y="464127"/>
            <a:ext cx="448032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18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D1945DA-6934-4AA0-B850-6958409970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3944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>
            <a:extLst>
              <a:ext uri="{FF2B5EF4-FFF2-40B4-BE49-F238E27FC236}">
                <a16:creationId xmlns:a16="http://schemas.microsoft.com/office/drawing/2014/main" id="{538E06C2-08B9-43FC-9584-8686ED2D75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647AEBA4-5927-46E1-9482-3E71058EB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F49D03EB-7A10-4F0B-97E9-8AA72B70CA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EFE20147-DF49-40B3-BA4E-3374C8DF7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2945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F1F010BB-0B2C-4E27-AFD7-4DDC5D04FB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43AA27D8-E595-4ECF-839A-4A0DA13033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43AE6BE8-01EF-49A9-BED9-E546609C5B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8611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B9F9DB09-A64F-4826-B7D5-E4872A17C7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D5E04EB6-018F-4CF7-9649-8BA221B86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D9BAA25A-2F0F-4F00-8084-F29B60974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1C18BB62-EA44-4BB7-A31A-73B0536CF9B4}"/>
              </a:ext>
            </a:extLst>
          </p:cNvPr>
          <p:cNvGrpSpPr>
            <a:grpSpLocks/>
          </p:cNvGrpSpPr>
          <p:nvPr/>
        </p:nvGrpSpPr>
        <p:grpSpPr bwMode="auto">
          <a:xfrm>
            <a:off x="7677150" y="5135563"/>
            <a:ext cx="1314450" cy="884237"/>
            <a:chOff x="4460" y="3287"/>
            <a:chExt cx="1104" cy="1104"/>
          </a:xfrm>
        </p:grpSpPr>
        <p:sp>
          <p:nvSpPr>
            <p:cNvPr id="29731" name="AutoShape 50">
              <a:extLst>
                <a:ext uri="{FF2B5EF4-FFF2-40B4-BE49-F238E27FC236}">
                  <a16:creationId xmlns:a16="http://schemas.microsoft.com/office/drawing/2014/main" id="{5784532A-3C39-4A7E-ABD5-606BE3E91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3287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9732" name="WordArt 51">
              <a:extLst>
                <a:ext uri="{FF2B5EF4-FFF2-40B4-BE49-F238E27FC236}">
                  <a16:creationId xmlns:a16="http://schemas.microsoft.com/office/drawing/2014/main" id="{89F01760-4F44-4BF1-921E-023F0F2B9A3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76" y="354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4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164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4587875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71" y="4664075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9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381" y="4664075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550 000</a:t>
            </a:r>
          </a:p>
        </p:txBody>
      </p:sp>
      <p:sp>
        <p:nvSpPr>
          <p:cNvPr id="60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6259460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7037E-6 L 5E-6 -0.07222 " pathEditMode="relative" rAng="0" ptsTypes="AA">
                                      <p:cBhvr>
                                        <p:cTn id="1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dk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>
            <a:extLst>
              <a:ext uri="{FF2B5EF4-FFF2-40B4-BE49-F238E27FC236}">
                <a16:creationId xmlns:a16="http://schemas.microsoft.com/office/drawing/2014/main" id="{81A96E1D-0284-4F6A-BAD5-2AA668F6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762000"/>
            <a:ext cx="7696200" cy="1981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1903,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grpSp>
        <p:nvGrpSpPr>
          <p:cNvPr id="29699" name="Group 51">
            <a:extLst>
              <a:ext uri="{FF2B5EF4-FFF2-40B4-BE49-F238E27FC236}">
                <a16:creationId xmlns:a16="http://schemas.microsoft.com/office/drawing/2014/main" id="{FB90F95C-FD48-4A1B-B792-6A2C8C9125A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857250"/>
            <a:ext cx="240506" cy="5143500"/>
            <a:chOff x="202295" y="-322943"/>
            <a:chExt cx="319314" cy="718094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ED3E85A-10F0-48D4-82E3-B21B619C7CD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734" name="Rectangle 10">
              <a:extLst>
                <a:ext uri="{FF2B5EF4-FFF2-40B4-BE49-F238E27FC236}">
                  <a16:creationId xmlns:a16="http://schemas.microsoft.com/office/drawing/2014/main" id="{BBA55CCE-4B95-4AF5-8314-289761F6D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94" y="-322943"/>
              <a:ext cx="227912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621937-27E8-4EF6-A3F7-AE2AEAD42EAB}"/>
                </a:ext>
              </a:extLst>
            </p:cNvPr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FF8C00">
                      <a:satMod val="175000"/>
                      <a:alpha val="40000"/>
                    </a:srgbClr>
                  </a:glow>
                </a:effectLst>
                <a:cs typeface="Arial" charset="0"/>
              </a:endParaRPr>
            </a:p>
          </p:txBody>
        </p:sp>
      </p:grpSp>
      <p:sp>
        <p:nvSpPr>
          <p:cNvPr id="36" name="AutoShape 51">
            <a:extLst>
              <a:ext uri="{FF2B5EF4-FFF2-40B4-BE49-F238E27FC236}">
                <a16:creationId xmlns:a16="http://schemas.microsoft.com/office/drawing/2014/main" id="{044D5AD5-6E0F-4423-A466-44F9CEF9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229" y="2971800"/>
            <a:ext cx="4170759" cy="6635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>
              <a:lnSpc>
                <a:spcPct val="250000"/>
              </a:lnSpc>
              <a:defRPr/>
            </a:pPr>
            <a:r>
              <a:rPr lang="en-US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XIX</a:t>
            </a:r>
            <a:endParaRPr lang="vi-VN" sz="27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defTabSz="457200">
              <a:defRPr/>
            </a:pPr>
            <a:endParaRPr lang="en-US" sz="32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8" name="Picture 37" descr="Blue_chapterlist">
            <a:extLst>
              <a:ext uri="{FF2B5EF4-FFF2-40B4-BE49-F238E27FC236}">
                <a16:creationId xmlns:a16="http://schemas.microsoft.com/office/drawing/2014/main" id="{CA6E5332-BB28-478E-8F35-1F5D7A4D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9" y="31654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33672821-0CE9-4111-8096-BDD9B148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67" y="2971800"/>
            <a:ext cx="1125140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B635F37-27EC-4C6E-94C0-5BEABC32C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917" y="2971800"/>
            <a:ext cx="613172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FA8936E6-998A-486C-A25D-CAC2689A3A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5704" y="3124200"/>
            <a:ext cx="345281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740267BB-5B05-4914-A7CA-430BAE71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992" y="3836975"/>
            <a:ext cx="4170759" cy="5953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XX</a:t>
            </a:r>
          </a:p>
        </p:txBody>
      </p:sp>
      <p:pic>
        <p:nvPicPr>
          <p:cNvPr id="43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4832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5419725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71" y="5495925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7126" y="5619756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71" y="5410200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XXI</a:t>
            </a:r>
          </a:p>
        </p:txBody>
      </p:sp>
      <p:pic>
        <p:nvPicPr>
          <p:cNvPr id="48" name="Picture 37" descr="Blue_chapterlist">
            <a:extLst>
              <a:ext uri="{FF2B5EF4-FFF2-40B4-BE49-F238E27FC236}">
                <a16:creationId xmlns:a16="http://schemas.microsoft.com/office/drawing/2014/main" id="{317DB058-1165-464B-A4C2-376DC22A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41751"/>
            <a:ext cx="445294" cy="2619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358C72CC-4A6A-45AC-9090-42612255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3829038"/>
            <a:ext cx="1125140" cy="603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E2589E3-336A-4941-99BA-BFA9BF116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71" y="3810000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05B81A73-56B8-4D5D-BB41-7A3CD779FA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7126" y="392430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FDB04C3A-C01D-46F9-BD31-8A563C0B3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1157288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id="{6994920B-13C5-4E93-B42D-C5CD280E58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0" y="1722432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9717" name="WordArt 30">
            <a:extLst>
              <a:ext uri="{FF2B5EF4-FFF2-40B4-BE49-F238E27FC236}">
                <a16:creationId xmlns:a16="http://schemas.microsoft.com/office/drawing/2014/main" id="{D2B581A0-DE8D-4334-B0AA-0AADE8128A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6595" y="152400"/>
            <a:ext cx="448032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18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D1945DA-6934-4AA0-B850-6958409970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3944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>
            <a:extLst>
              <a:ext uri="{FF2B5EF4-FFF2-40B4-BE49-F238E27FC236}">
                <a16:creationId xmlns:a16="http://schemas.microsoft.com/office/drawing/2014/main" id="{538E06C2-08B9-43FC-9584-8686ED2D75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647AEBA4-5927-46E1-9482-3E71058EB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F49D03EB-7A10-4F0B-97E9-8AA72B70CA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EFE20147-DF49-40B3-BA4E-3374C8DF7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2945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F1F010BB-0B2C-4E27-AFD7-4DDC5D04FB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43AA27D8-E595-4ECF-839A-4A0DA13033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43AE6BE8-01EF-49A9-BED9-E546609C5B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8611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B9F9DB09-A64F-4826-B7D5-E4872A17C7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D5E04EB6-018F-4CF7-9649-8BA221B86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D9BAA25A-2F0F-4F00-8084-F29B60974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1C18BB62-EA44-4BB7-A31A-73B0536CF9B4}"/>
              </a:ext>
            </a:extLst>
          </p:cNvPr>
          <p:cNvGrpSpPr>
            <a:grpSpLocks/>
          </p:cNvGrpSpPr>
          <p:nvPr/>
        </p:nvGrpSpPr>
        <p:grpSpPr bwMode="auto">
          <a:xfrm>
            <a:off x="7677150" y="5135563"/>
            <a:ext cx="1314450" cy="884237"/>
            <a:chOff x="4460" y="3287"/>
            <a:chExt cx="1104" cy="1104"/>
          </a:xfrm>
        </p:grpSpPr>
        <p:sp>
          <p:nvSpPr>
            <p:cNvPr id="29731" name="AutoShape 50">
              <a:extLst>
                <a:ext uri="{FF2B5EF4-FFF2-40B4-BE49-F238E27FC236}">
                  <a16:creationId xmlns:a16="http://schemas.microsoft.com/office/drawing/2014/main" id="{5784532A-3C39-4A7E-ABD5-606BE3E91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3287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9732" name="WordArt 51">
              <a:extLst>
                <a:ext uri="{FF2B5EF4-FFF2-40B4-BE49-F238E27FC236}">
                  <a16:creationId xmlns:a16="http://schemas.microsoft.com/office/drawing/2014/main" id="{89F01760-4F44-4BF1-921E-023F0F2B9A3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76" y="354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4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164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4587875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71" y="4664075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9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381" y="4587875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IXX</a:t>
            </a:r>
            <a:endParaRPr lang="en-US" altLang="en-US" sz="30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6259460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7037E-6 L 5E-6 -0.07222 " pathEditMode="relative" rAng="0" ptsTypes="AA">
                                      <p:cBhvr>
                                        <p:cTn id="1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dk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>
            <a:extLst>
              <a:ext uri="{FF2B5EF4-FFF2-40B4-BE49-F238E27FC236}">
                <a16:creationId xmlns:a16="http://schemas.microsoft.com/office/drawing/2014/main" id="{81A96E1D-0284-4F6A-BAD5-2AA668F6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19200"/>
            <a:ext cx="7696200" cy="15430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–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gam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9699" name="Group 51">
            <a:extLst>
              <a:ext uri="{FF2B5EF4-FFF2-40B4-BE49-F238E27FC236}">
                <a16:creationId xmlns:a16="http://schemas.microsoft.com/office/drawing/2014/main" id="{FB90F95C-FD48-4A1B-B792-6A2C8C9125A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857250"/>
            <a:ext cx="240506" cy="5143500"/>
            <a:chOff x="202295" y="-322943"/>
            <a:chExt cx="319314" cy="718094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ED3E85A-10F0-48D4-82E3-B21B619C7CD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734" name="Rectangle 10">
              <a:extLst>
                <a:ext uri="{FF2B5EF4-FFF2-40B4-BE49-F238E27FC236}">
                  <a16:creationId xmlns:a16="http://schemas.microsoft.com/office/drawing/2014/main" id="{BBA55CCE-4B95-4AF5-8314-289761F6D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94" y="-322943"/>
              <a:ext cx="227912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621937-27E8-4EF6-A3F7-AE2AEAD42EAB}"/>
                </a:ext>
              </a:extLst>
            </p:cNvPr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FF8C00">
                      <a:satMod val="175000"/>
                      <a:alpha val="40000"/>
                    </a:srgbClr>
                  </a:glow>
                </a:effectLst>
                <a:cs typeface="Arial" charset="0"/>
              </a:endParaRPr>
            </a:p>
          </p:txBody>
        </p:sp>
      </p:grpSp>
      <p:sp>
        <p:nvSpPr>
          <p:cNvPr id="36" name="AutoShape 51">
            <a:extLst>
              <a:ext uri="{FF2B5EF4-FFF2-40B4-BE49-F238E27FC236}">
                <a16:creationId xmlns:a16="http://schemas.microsoft.com/office/drawing/2014/main" id="{044D5AD5-6E0F-4423-A466-44F9CEF9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229" y="2971800"/>
            <a:ext cx="4170759" cy="6635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>
              <a:lnSpc>
                <a:spcPct val="250000"/>
              </a:lnSpc>
              <a:defRPr/>
            </a:pPr>
            <a:r>
              <a:rPr lang="en-US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160 kg</a:t>
            </a:r>
            <a:endParaRPr lang="vi-VN" sz="27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defTabSz="457200">
              <a:defRPr/>
            </a:pPr>
            <a:endParaRPr lang="en-US" sz="32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8" name="Picture 37" descr="Blue_chapterlist">
            <a:extLst>
              <a:ext uri="{FF2B5EF4-FFF2-40B4-BE49-F238E27FC236}">
                <a16:creationId xmlns:a16="http://schemas.microsoft.com/office/drawing/2014/main" id="{CA6E5332-BB28-478E-8F35-1F5D7A4D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9" y="31654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33672821-0CE9-4111-8096-BDD9B148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67" y="2971800"/>
            <a:ext cx="1125140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B635F37-27EC-4C6E-94C0-5BEABC32C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917" y="2971800"/>
            <a:ext cx="613172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FA8936E6-998A-486C-A25D-CAC2689A3A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5704" y="3124200"/>
            <a:ext cx="345281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740267BB-5B05-4914-A7CA-430BAE71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992" y="4675175"/>
            <a:ext cx="4170759" cy="5953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1 600 kg</a:t>
            </a:r>
          </a:p>
        </p:txBody>
      </p:sp>
      <p:pic>
        <p:nvPicPr>
          <p:cNvPr id="43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30" y="3962400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81" y="3733800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3810000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1656" y="3933831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911" y="3810000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16 000 kg</a:t>
            </a:r>
          </a:p>
        </p:txBody>
      </p:sp>
      <p:pic>
        <p:nvPicPr>
          <p:cNvPr id="48" name="Picture 37" descr="Blue_chapterlist">
            <a:extLst>
              <a:ext uri="{FF2B5EF4-FFF2-40B4-BE49-F238E27FC236}">
                <a16:creationId xmlns:a16="http://schemas.microsoft.com/office/drawing/2014/main" id="{317DB058-1165-464B-A4C2-376DC22A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79951"/>
            <a:ext cx="445294" cy="2619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358C72CC-4A6A-45AC-9090-42612255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4667238"/>
            <a:ext cx="1125140" cy="603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E2589E3-336A-4941-99BA-BFA9BF116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71" y="4648200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05B81A73-56B8-4D5D-BB41-7A3CD779FA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7126" y="476250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FDB04C3A-C01D-46F9-BD31-8A563C0B3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1157288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id="{6994920B-13C5-4E93-B42D-C5CD280E58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0" y="1722432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9717" name="WordArt 30">
            <a:extLst>
              <a:ext uri="{FF2B5EF4-FFF2-40B4-BE49-F238E27FC236}">
                <a16:creationId xmlns:a16="http://schemas.microsoft.com/office/drawing/2014/main" id="{D2B581A0-DE8D-4334-B0AA-0AADE8128A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6595" y="464127"/>
            <a:ext cx="448032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18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D1945DA-6934-4AA0-B850-6958409970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3944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>
            <a:extLst>
              <a:ext uri="{FF2B5EF4-FFF2-40B4-BE49-F238E27FC236}">
                <a16:creationId xmlns:a16="http://schemas.microsoft.com/office/drawing/2014/main" id="{538E06C2-08B9-43FC-9584-8686ED2D75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647AEBA4-5927-46E1-9482-3E71058EB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F49D03EB-7A10-4F0B-97E9-8AA72B70CA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EFE20147-DF49-40B3-BA4E-3374C8DF7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2945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F1F010BB-0B2C-4E27-AFD7-4DDC5D04FB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43AA27D8-E595-4ECF-839A-4A0DA13033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43AE6BE8-01EF-49A9-BED9-E546609C5B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8611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B9F9DB09-A64F-4826-B7D5-E4872A17C7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D5E04EB6-018F-4CF7-9649-8BA221B86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D9BAA25A-2F0F-4F00-8084-F29B60974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72305" y="302896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1C18BB62-EA44-4BB7-A31A-73B0536CF9B4}"/>
              </a:ext>
            </a:extLst>
          </p:cNvPr>
          <p:cNvGrpSpPr>
            <a:grpSpLocks/>
          </p:cNvGrpSpPr>
          <p:nvPr/>
        </p:nvGrpSpPr>
        <p:grpSpPr bwMode="auto">
          <a:xfrm>
            <a:off x="7677150" y="5135563"/>
            <a:ext cx="1314450" cy="884237"/>
            <a:chOff x="4460" y="3287"/>
            <a:chExt cx="1104" cy="1104"/>
          </a:xfrm>
        </p:grpSpPr>
        <p:sp>
          <p:nvSpPr>
            <p:cNvPr id="29731" name="AutoShape 50">
              <a:extLst>
                <a:ext uri="{FF2B5EF4-FFF2-40B4-BE49-F238E27FC236}">
                  <a16:creationId xmlns:a16="http://schemas.microsoft.com/office/drawing/2014/main" id="{5784532A-3C39-4A7E-ABD5-606BE3E91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3287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9732" name="WordArt 51">
              <a:extLst>
                <a:ext uri="{FF2B5EF4-FFF2-40B4-BE49-F238E27FC236}">
                  <a16:creationId xmlns:a16="http://schemas.microsoft.com/office/drawing/2014/main" id="{89F01760-4F44-4BF1-921E-023F0F2B9A3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76" y="354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4" name="Picture 37" descr="Blue_chapterlist">
            <a:extLst>
              <a:ext uri="{FF2B5EF4-FFF2-40B4-BE49-F238E27FC236}">
                <a16:creationId xmlns:a16="http://schemas.microsoft.com/office/drawing/2014/main" id="{96BED27C-BD19-4455-A94B-0505096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54675"/>
            <a:ext cx="445294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9" descr="Classicmode">
            <a:extLst>
              <a:ext uri="{FF2B5EF4-FFF2-40B4-BE49-F238E27FC236}">
                <a16:creationId xmlns:a16="http://schemas.microsoft.com/office/drawing/2014/main" id="{37CEA377-29BF-4B0D-916D-2E855E9F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5426075"/>
            <a:ext cx="112514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F4FA667-C0F4-43B7-8013-645C560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71" y="5502275"/>
            <a:ext cx="61317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9" name="AutoShape 51">
            <a:extLst>
              <a:ext uri="{FF2B5EF4-FFF2-40B4-BE49-F238E27FC236}">
                <a16:creationId xmlns:a16="http://schemas.microsoft.com/office/drawing/2014/main" id="{DF22EBB9-7566-430A-A1F4-0F9D8C23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381" y="5502275"/>
            <a:ext cx="4073129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3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160 000 kg</a:t>
            </a:r>
          </a:p>
        </p:txBody>
      </p:sp>
      <p:sp>
        <p:nvSpPr>
          <p:cNvPr id="60" name="WordArt 226">
            <a:extLst>
              <a:ext uri="{FF2B5EF4-FFF2-40B4-BE49-F238E27FC236}">
                <a16:creationId xmlns:a16="http://schemas.microsoft.com/office/drawing/2014/main" id="{6B8D5634-582F-45CF-A1EF-32529B4F5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56260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457200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853209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7037E-6 L 5E-6 -0.07222 " pathEditMode="relative" rAng="0" ptsTypes="AA">
                                      <p:cBhvr>
                                        <p:cTn id="1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19188"/>
            <a:ext cx="72390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7">
            <a:extLst>
              <a:ext uri="{FF2B5EF4-FFF2-40B4-BE49-F238E27FC236}">
                <a16:creationId xmlns:a16="http://schemas.microsoft.com/office/drawing/2014/main" id="{FDB04C3A-C01D-46F9-BD31-8A563C0B3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" y="152400"/>
            <a:ext cx="1157288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WordArt 28">
            <a:extLst>
              <a:ext uri="{FF2B5EF4-FFF2-40B4-BE49-F238E27FC236}">
                <a16:creationId xmlns:a16="http://schemas.microsoft.com/office/drawing/2014/main" id="{6994920B-13C5-4E93-B42D-C5CD280E58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4862" y="427032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5" name="Oval 4"/>
          <p:cNvSpPr/>
          <p:nvPr/>
        </p:nvSpPr>
        <p:spPr>
          <a:xfrm>
            <a:off x="4495800" y="16764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3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604</Words>
  <Application>Microsoft Office PowerPoint</Application>
  <PresentationFormat>On-screen Show (4:3)</PresentationFormat>
  <Paragraphs>242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.VnHelvetInsH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Đặt tính rồi tính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Administrator</cp:lastModifiedBy>
  <cp:revision>35</cp:revision>
  <dcterms:created xsi:type="dcterms:W3CDTF">2025-01-03T00:23:55Z</dcterms:created>
  <dcterms:modified xsi:type="dcterms:W3CDTF">2025-01-06T06:50:39Z</dcterms:modified>
</cp:coreProperties>
</file>