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19"/>
  </p:notesMasterIdLst>
  <p:sldIdLst>
    <p:sldId id="256" r:id="rId2"/>
    <p:sldId id="257" r:id="rId3"/>
    <p:sldId id="342" r:id="rId4"/>
    <p:sldId id="343" r:id="rId5"/>
    <p:sldId id="339" r:id="rId6"/>
    <p:sldId id="340" r:id="rId7"/>
    <p:sldId id="341" r:id="rId8"/>
    <p:sldId id="344" r:id="rId9"/>
    <p:sldId id="352" r:id="rId10"/>
    <p:sldId id="336" r:id="rId11"/>
    <p:sldId id="345" r:id="rId12"/>
    <p:sldId id="350" r:id="rId13"/>
    <p:sldId id="346" r:id="rId14"/>
    <p:sldId id="347" r:id="rId15"/>
    <p:sldId id="349" r:id="rId16"/>
    <p:sldId id="351" r:id="rId17"/>
    <p:sldId id="330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060"/>
    <a:srgbClr val="06165A"/>
    <a:srgbClr val="FFFF00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048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1506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8099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49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02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CF1E-D088-4325-B329-F2F667D62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96" y="-54409"/>
            <a:ext cx="12325351" cy="692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4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5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4a"/><Relationship Id="rId16" Type="http://schemas.openxmlformats.org/officeDocument/2006/relationships/slide" Target="slide5.xml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3.gif"/><Relationship Id="rId11" Type="http://schemas.openxmlformats.org/officeDocument/2006/relationships/image" Target="../media/image18.png"/><Relationship Id="rId5" Type="http://schemas.openxmlformats.org/officeDocument/2006/relationships/image" Target="../media/image22.jp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17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23.gif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5" Type="http://schemas.openxmlformats.org/officeDocument/2006/relationships/image" Target="../media/image39.png"/><Relationship Id="rId10" Type="http://schemas.openxmlformats.org/officeDocument/2006/relationships/image" Target="../media/image17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332" y="3257768"/>
            <a:ext cx="10273957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5" y="544310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4578" y="4456827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337625"/>
            <a:ext cx="12023558" cy="6520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926" y="2571733"/>
            <a:ext cx="10016197" cy="127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 CÁC PHÂN SỐ KHÁC MẪU SỐ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5888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>
            <a:off x="2228972" y="1794255"/>
            <a:ext cx="9089723" cy="1942964"/>
          </a:xfrm>
          <a:prstGeom prst="snip2DiagRect">
            <a:avLst/>
          </a:prstGeom>
          <a:noFill/>
          <a:ln w="50800" cmpd="sng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934700" cy="631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0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3256" y="558140"/>
            <a:ext cx="11436263" cy="5955396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white"/>
                </a:solidFill>
                <a:latin typeface="Barlow Condensed ExtraBold" panose="00000906000000000000" pitchFamily="2" charset="0"/>
              </a:rPr>
              <a:t>=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08166" y="1019112"/>
            <a:ext cx="8677105" cy="167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ô Giáo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85" y="2253702"/>
            <a:ext cx="4604303" cy="460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5" y="-301750"/>
            <a:ext cx="12143614" cy="6954964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1429312" y="1593651"/>
            <a:ext cx="8662466" cy="2528426"/>
          </a:xfrm>
          <a:prstGeom prst="snip2DiagRect">
            <a:avLst/>
          </a:prstGeom>
          <a:noFill/>
          <a:ln w="50800" cmpd="sng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805" y="3079890"/>
            <a:ext cx="2214195" cy="3900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5" b="9848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83" y="4270629"/>
            <a:ext cx="1813274" cy="17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00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177716" y="3099748"/>
            <a:ext cx="75558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F0E74-DDDC-136C-CFC9-AAFB92748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4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 t="46537"/>
          <a:stretch/>
        </p:blipFill>
        <p:spPr>
          <a:xfrm>
            <a:off x="0" y="418556"/>
            <a:ext cx="10464801" cy="176266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"/>
          <p:cNvSpPr/>
          <p:nvPr/>
        </p:nvSpPr>
        <p:spPr>
          <a:xfrm>
            <a:off x="6334939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90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0031" y="290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0031" y="681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18687" y="577696"/>
            <a:ext cx="7841011" cy="3449673"/>
            <a:chOff x="-1247810" y="1351627"/>
            <a:chExt cx="8428377" cy="6585529"/>
          </a:xfrm>
        </p:grpSpPr>
        <p:sp>
          <p:nvSpPr>
            <p:cNvPr id="26" name="Snip Diagonal Corner Rectangle 25"/>
            <p:cNvSpPr/>
            <p:nvPr/>
          </p:nvSpPr>
          <p:spPr>
            <a:xfrm>
              <a:off x="-1247810" y="1351627"/>
              <a:ext cx="7963006" cy="4097520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782439" y="6527024"/>
              <a:ext cx="7963006" cy="14101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52400" y="542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695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57200" y="847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AEA4B5C-FB4B-B63E-0489-308D1F2D4791}"/>
                  </a:ext>
                </a:extLst>
              </p:cNvPr>
              <p:cNvSpPr txBox="1"/>
              <p:nvPr/>
            </p:nvSpPr>
            <p:spPr>
              <a:xfrm>
                <a:off x="1068930" y="962982"/>
                <a:ext cx="1916098" cy="1363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AEA4B5C-FB4B-B63E-0489-308D1F2D4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930" y="962982"/>
                <a:ext cx="1916098" cy="136357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0D9C45-0C3C-726A-CB47-9403B30C0E83}"/>
                  </a:ext>
                </a:extLst>
              </p:cNvPr>
              <p:cNvSpPr txBox="1"/>
              <p:nvPr/>
            </p:nvSpPr>
            <p:spPr>
              <a:xfrm>
                <a:off x="3613681" y="938955"/>
                <a:ext cx="1916098" cy="1363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vi-VN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vi-VN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0D9C45-0C3C-726A-CB47-9403B30C0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681" y="938955"/>
                <a:ext cx="1916098" cy="136357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5E1A168B-EA65-B243-AB85-077A77DFE358}"/>
              </a:ext>
            </a:extLst>
          </p:cNvPr>
          <p:cNvSpPr txBox="1"/>
          <p:nvPr/>
        </p:nvSpPr>
        <p:spPr>
          <a:xfrm>
            <a:off x="3135527" y="3118815"/>
            <a:ext cx="6444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51B2D84-943E-AEE8-DAD5-BDB51BE1174E}"/>
                  </a:ext>
                </a:extLst>
              </p:cNvPr>
              <p:cNvSpPr txBox="1"/>
              <p:nvPr/>
            </p:nvSpPr>
            <p:spPr>
              <a:xfrm>
                <a:off x="6488580" y="930630"/>
                <a:ext cx="559021" cy="1368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51B2D84-943E-AEE8-DAD5-BDB51BE11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580" y="930630"/>
                <a:ext cx="559021" cy="1368003"/>
              </a:xfrm>
              <a:prstGeom prst="rect">
                <a:avLst/>
              </a:prstGeom>
              <a:blipFill>
                <a:blip r:embed="rId16"/>
                <a:stretch>
                  <a:fillRect r="-31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5E305E-8425-28CE-3E32-90A6D7B0A621}"/>
                  </a:ext>
                </a:extLst>
              </p:cNvPr>
              <p:cNvSpPr txBox="1"/>
              <p:nvPr/>
            </p:nvSpPr>
            <p:spPr>
              <a:xfrm>
                <a:off x="1894101" y="1296425"/>
                <a:ext cx="28555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5E305E-8425-28CE-3E32-90A6D7B0A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01" y="1296425"/>
                <a:ext cx="2855593" cy="7694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B9A61A-249D-6060-A6CB-1813596F891E}"/>
                  </a:ext>
                </a:extLst>
              </p:cNvPr>
              <p:cNvSpPr txBox="1"/>
              <p:nvPr/>
            </p:nvSpPr>
            <p:spPr>
              <a:xfrm>
                <a:off x="5344181" y="1266689"/>
                <a:ext cx="114240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B9A61A-249D-6060-A6CB-1813596F89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181" y="1266689"/>
                <a:ext cx="1142405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6B95D8D3-576A-89EE-2565-DBA0C006E665}"/>
              </a:ext>
            </a:extLst>
          </p:cNvPr>
          <p:cNvSpPr txBox="1"/>
          <p:nvPr/>
        </p:nvSpPr>
        <p:spPr>
          <a:xfrm>
            <a:off x="3126260" y="3087218"/>
            <a:ext cx="6450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3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2" grpId="0" animBg="1"/>
      <p:bldP spid="46" grpId="0"/>
      <p:bldP spid="48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"/>
          <p:cNvSpPr/>
          <p:nvPr/>
        </p:nvSpPr>
        <p:spPr>
          <a:xfrm>
            <a:off x="6334939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90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0031" y="290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0031" y="681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6791" y="185386"/>
            <a:ext cx="10635048" cy="4568469"/>
            <a:chOff x="-468306" y="906194"/>
            <a:chExt cx="23369815" cy="5044624"/>
          </a:xfrm>
        </p:grpSpPr>
        <p:sp>
          <p:nvSpPr>
            <p:cNvPr id="26" name="Snip Diagonal Corner Rectangle 25"/>
            <p:cNvSpPr/>
            <p:nvPr/>
          </p:nvSpPr>
          <p:spPr>
            <a:xfrm>
              <a:off x="-468306" y="906194"/>
              <a:ext cx="21790078" cy="2492971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3917" y="5135166"/>
              <a:ext cx="22037592" cy="8156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52400" y="542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695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57200" y="847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B49106-E1A5-66C8-1C5D-7D4934E9E5D0}"/>
                  </a:ext>
                </a:extLst>
              </p:cNvPr>
              <p:cNvSpPr txBox="1"/>
              <p:nvPr/>
            </p:nvSpPr>
            <p:spPr>
              <a:xfrm>
                <a:off x="973433" y="659761"/>
                <a:ext cx="2762821" cy="1365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B49106-E1A5-66C8-1C5D-7D4934E9E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433" y="659761"/>
                <a:ext cx="2762821" cy="13652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4EFED0-01C5-4E21-097A-FC365003667A}"/>
                  </a:ext>
                </a:extLst>
              </p:cNvPr>
              <p:cNvSpPr txBox="1"/>
              <p:nvPr/>
            </p:nvSpPr>
            <p:spPr>
              <a:xfrm flipV="1">
                <a:off x="1013054" y="1051397"/>
                <a:ext cx="633592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4EFED0-01C5-4E21-097A-FC3650036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V="1">
                <a:off x="1013054" y="1051397"/>
                <a:ext cx="6335926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80A0AA-8685-4BCF-DD85-DFA4AB13E3EE}"/>
                  </a:ext>
                </a:extLst>
              </p:cNvPr>
              <p:cNvSpPr txBox="1"/>
              <p:nvPr/>
            </p:nvSpPr>
            <p:spPr>
              <a:xfrm>
                <a:off x="4972755" y="658382"/>
                <a:ext cx="1349975" cy="1368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 + 3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80A0AA-8685-4BCF-DD85-DFA4AB13E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755" y="658382"/>
                <a:ext cx="1349975" cy="13680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4D3DB7-C0AC-5C36-DCBA-85D9FE6BA699}"/>
                  </a:ext>
                </a:extLst>
              </p:cNvPr>
              <p:cNvSpPr txBox="1"/>
              <p:nvPr/>
            </p:nvSpPr>
            <p:spPr>
              <a:xfrm>
                <a:off x="6153293" y="929496"/>
                <a:ext cx="1992617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4D3DB7-C0AC-5C36-DCBA-85D9FE6BA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293" y="929496"/>
                <a:ext cx="1992617" cy="7694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095D89B-587D-264F-D26D-DB8F83C94722}"/>
                  </a:ext>
                </a:extLst>
              </p:cNvPr>
              <p:cNvSpPr txBox="1"/>
              <p:nvPr/>
            </p:nvSpPr>
            <p:spPr>
              <a:xfrm>
                <a:off x="7797180" y="534789"/>
                <a:ext cx="905132" cy="1368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095D89B-587D-264F-D26D-DB8F83C94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7180" y="534789"/>
                <a:ext cx="905132" cy="136800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99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2" grpId="0" animBg="1"/>
      <p:bldP spid="13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22636" y="-37410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 t="46537"/>
          <a:stretch/>
        </p:blipFill>
        <p:spPr>
          <a:xfrm>
            <a:off x="2637923" y="8758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"/>
          <p:cNvSpPr/>
          <p:nvPr/>
        </p:nvSpPr>
        <p:spPr>
          <a:xfrm>
            <a:off x="6338779" y="3750728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90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0031" y="290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90031" y="681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12268" y="181140"/>
            <a:ext cx="11369981" cy="3928156"/>
            <a:chOff x="-494071" y="953962"/>
            <a:chExt cx="9327044" cy="4196705"/>
          </a:xfrm>
        </p:grpSpPr>
        <p:sp>
          <p:nvSpPr>
            <p:cNvPr id="26" name="Snip Diagonal Corner Rectangle 25"/>
            <p:cNvSpPr/>
            <p:nvPr/>
          </p:nvSpPr>
          <p:spPr>
            <a:xfrm>
              <a:off x="-494071" y="953962"/>
              <a:ext cx="8189829" cy="2492972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FF8E16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2059" y="4361504"/>
              <a:ext cx="8500914" cy="789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52400" y="542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695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57200" y="847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C022E-F7B2-8EC6-6559-5E614426A95D}"/>
                  </a:ext>
                </a:extLst>
              </p:cNvPr>
              <p:cNvSpPr txBox="1"/>
              <p:nvPr/>
            </p:nvSpPr>
            <p:spPr>
              <a:xfrm>
                <a:off x="917422" y="630505"/>
                <a:ext cx="3435159" cy="1264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40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C022E-F7B2-8EC6-6559-5E614426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22" y="630505"/>
                <a:ext cx="3435159" cy="12643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6CB3B7-9FA1-8F6E-98D3-F7D6A02BDE6D}"/>
                  </a:ext>
                </a:extLst>
              </p:cNvPr>
              <p:cNvSpPr txBox="1"/>
              <p:nvPr/>
            </p:nvSpPr>
            <p:spPr>
              <a:xfrm flipV="1">
                <a:off x="1949192" y="1002782"/>
                <a:ext cx="480677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6CB3B7-9FA1-8F6E-98D3-F7D6A02BD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V="1">
                <a:off x="1949192" y="1002782"/>
                <a:ext cx="4806778" cy="7694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1E0916-FA34-AF88-2765-7813E9CC96F2}"/>
                  </a:ext>
                </a:extLst>
              </p:cNvPr>
              <p:cNvSpPr txBox="1"/>
              <p:nvPr/>
            </p:nvSpPr>
            <p:spPr>
              <a:xfrm>
                <a:off x="4842962" y="588492"/>
                <a:ext cx="1099751" cy="1378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+ 3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C1E0916-FA34-AF88-2765-7813E9CC9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962" y="588492"/>
                <a:ext cx="1099751" cy="1378198"/>
              </a:xfrm>
              <a:prstGeom prst="rect">
                <a:avLst/>
              </a:prstGeom>
              <a:blipFill>
                <a:blip r:embed="rId17"/>
                <a:stretch>
                  <a:fillRect r="-112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98329A-8B05-55CE-A2D0-114B91D9FBD1}"/>
                  </a:ext>
                </a:extLst>
              </p:cNvPr>
              <p:cNvSpPr txBox="1"/>
              <p:nvPr/>
            </p:nvSpPr>
            <p:spPr>
              <a:xfrm>
                <a:off x="4507799" y="948083"/>
                <a:ext cx="664793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98329A-8B05-55CE-A2D0-114B91D9F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799" y="948083"/>
                <a:ext cx="6647934" cy="7694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025EF17-5F41-4CF8-36B9-FF2095847698}"/>
                  </a:ext>
                </a:extLst>
              </p:cNvPr>
              <p:cNvSpPr txBox="1"/>
              <p:nvPr/>
            </p:nvSpPr>
            <p:spPr>
              <a:xfrm>
                <a:off x="8372249" y="516966"/>
                <a:ext cx="593124" cy="1368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025EF17-5F41-4CF8-36B9-FF2095847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249" y="516966"/>
                <a:ext cx="593124" cy="136800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48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2" grpId="0" animBg="1"/>
      <p:bldP spid="7" grpId="0"/>
      <p:bldP spid="13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nip Diagonal Corner Rectangle 32"/>
          <p:cNvSpPr/>
          <p:nvPr/>
        </p:nvSpPr>
        <p:spPr>
          <a:xfrm>
            <a:off x="1619437" y="1342917"/>
            <a:ext cx="10003993" cy="280705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2228972" y="1794255"/>
            <a:ext cx="9089722" cy="1942964"/>
          </a:xfrm>
          <a:prstGeom prst="snip2DiagRect">
            <a:avLst/>
          </a:prstGeom>
          <a:noFill/>
          <a:ln w="50800" cmpd="sng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68" l="9929" r="89894">
                        <a14:foregroundMark x1="37943" y1="27482" x2="42199" y2="29078"/>
                        <a14:foregroundMark x1="51064" y1="25177" x2="54610" y2="27660"/>
                        <a14:foregroundMark x1="17730" y1="10993" x2="22872" y2="10461"/>
                        <a14:foregroundMark x1="17730" y1="10461" x2="17730" y2="10461"/>
                        <a14:foregroundMark x1="18085" y1="10461" x2="20390" y2="1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191" y="3015005"/>
            <a:ext cx="4124348" cy="41243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Snip Diagonal Corner Rectangle 4"/>
          <p:cNvSpPr/>
          <p:nvPr/>
        </p:nvSpPr>
        <p:spPr>
          <a:xfrm>
            <a:off x="2228972" y="1900988"/>
            <a:ext cx="9089722" cy="1973179"/>
          </a:xfrm>
          <a:prstGeom prst="snip2DiagRect">
            <a:avLst/>
          </a:prstGeom>
          <a:noFill/>
          <a:ln w="50800" cmpd="sng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05092" y="-3087779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BẠCH TUYẾT ĐÃ TÌM THẤY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7 CHÚ LÙN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  <p:sp>
        <p:nvSpPr>
          <p:cNvPr id="18" name="Google Shape;232;p4">
            <a:extLst>
              <a:ext uri="{FF2B5EF4-FFF2-40B4-BE49-F238E27FC236}">
                <a16:creationId xmlns:a16="http://schemas.microsoft.com/office/drawing/2014/main" id="{8F470221-EF23-4CB9-BD83-FD114D5C5805}"/>
              </a:ext>
            </a:extLst>
          </p:cNvPr>
          <p:cNvSpPr/>
          <p:nvPr/>
        </p:nvSpPr>
        <p:spPr>
          <a:xfrm>
            <a:off x="6800578" y="1909029"/>
            <a:ext cx="4559750" cy="3323370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67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</TotalTime>
  <Words>179</Words>
  <Application>Microsoft Office PowerPoint</Application>
  <PresentationFormat>Widescreen</PresentationFormat>
  <Paragraphs>55</Paragraphs>
  <Slides>17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Barlow Condensed ExtraBold</vt:lpstr>
      <vt:lpstr>Calibri</vt:lpstr>
      <vt:lpstr>Cambria Math</vt:lpstr>
      <vt:lpstr>Century Gothic</vt:lpstr>
      <vt:lpstr>Times New Roman</vt:lpstr>
      <vt:lpstr>UTM Avo</vt:lpstr>
      <vt:lpstr>Wingdings</vt:lpstr>
      <vt:lpstr>Wingdings 3</vt:lpstr>
      <vt:lpstr>幼圆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219</cp:revision>
  <dcterms:created xsi:type="dcterms:W3CDTF">2021-02-20T02:56:00Z</dcterms:created>
  <dcterms:modified xsi:type="dcterms:W3CDTF">2025-03-26T00:21:26Z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