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12" r:id="rId4"/>
  </p:sldMasterIdLst>
  <p:notesMasterIdLst>
    <p:notesMasterId r:id="rId27"/>
  </p:notesMasterIdLst>
  <p:sldIdLst>
    <p:sldId id="259" r:id="rId5"/>
    <p:sldId id="4414" r:id="rId6"/>
    <p:sldId id="279" r:id="rId7"/>
    <p:sldId id="281" r:id="rId8"/>
    <p:sldId id="497" r:id="rId9"/>
    <p:sldId id="4411" r:id="rId10"/>
    <p:sldId id="276" r:id="rId11"/>
    <p:sldId id="257" r:id="rId12"/>
    <p:sldId id="262" r:id="rId13"/>
    <p:sldId id="292" r:id="rId14"/>
    <p:sldId id="293" r:id="rId15"/>
    <p:sldId id="4412" r:id="rId16"/>
    <p:sldId id="303" r:id="rId17"/>
    <p:sldId id="294" r:id="rId18"/>
    <p:sldId id="4413" r:id="rId19"/>
    <p:sldId id="307" r:id="rId20"/>
    <p:sldId id="308" r:id="rId21"/>
    <p:sldId id="309" r:id="rId22"/>
    <p:sldId id="258" r:id="rId23"/>
    <p:sldId id="310" r:id="rId24"/>
    <p:sldId id="260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AF14-817E-47D9-9F7F-9FCA4E39EF6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9E8A-595D-4F34-93AC-429DEB95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0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0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3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93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29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0.png"/><Relationship Id="rId34" Type="http://schemas.openxmlformats.org/officeDocument/2006/relationships/image" Target="../media/image6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5" Type="http://schemas.openxmlformats.org/officeDocument/2006/relationships/image" Target="../media/image54.png"/><Relationship Id="rId33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microsoft.com/office/2007/relationships/hdphoto" Target="../media/hdphoto2.wdp"/><Relationship Id="rId29" Type="http://schemas.openxmlformats.org/officeDocument/2006/relationships/image" Target="../media/image57.gif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3.png"/><Relationship Id="rId32" Type="http://schemas.openxmlformats.org/officeDocument/2006/relationships/image" Target="../media/image60.png"/><Relationship Id="rId5" Type="http://schemas.openxmlformats.org/officeDocument/2006/relationships/image" Target="../media/image36.png"/><Relationship Id="rId15" Type="http://schemas.microsoft.com/office/2007/relationships/hdphoto" Target="../media/hdphoto1.wdp"/><Relationship Id="rId23" Type="http://schemas.openxmlformats.org/officeDocument/2006/relationships/image" Target="../media/image52.png"/><Relationship Id="rId28" Type="http://schemas.microsoft.com/office/2007/relationships/hdphoto" Target="../media/hdphoto3.wdp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31" Type="http://schemas.openxmlformats.org/officeDocument/2006/relationships/image" Target="../media/image59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png"/><Relationship Id="rId18" Type="http://schemas.openxmlformats.org/officeDocument/2006/relationships/image" Target="../media/image57.gif"/><Relationship Id="rId26" Type="http://schemas.openxmlformats.org/officeDocument/2006/relationships/image" Target="../media/image66.png"/><Relationship Id="rId3" Type="http://schemas.openxmlformats.org/officeDocument/2006/relationships/image" Target="../media/image62.jpg"/><Relationship Id="rId21" Type="http://schemas.openxmlformats.org/officeDocument/2006/relationships/slide" Target="slide19.xml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5" Type="http://schemas.openxmlformats.org/officeDocument/2006/relationships/slide" Target="slide2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24" Type="http://schemas.openxmlformats.org/officeDocument/2006/relationships/image" Target="../media/image65.png"/><Relationship Id="rId5" Type="http://schemas.openxmlformats.org/officeDocument/2006/relationships/image" Target="../media/image37.png"/><Relationship Id="rId15" Type="http://schemas.openxmlformats.org/officeDocument/2006/relationships/image" Target="../media/image51.png"/><Relationship Id="rId23" Type="http://schemas.openxmlformats.org/officeDocument/2006/relationships/slide" Target="slide20.xml"/><Relationship Id="rId10" Type="http://schemas.microsoft.com/office/2007/relationships/hdphoto" Target="../media/hdphoto1.wdp"/><Relationship Id="rId19" Type="http://schemas.openxmlformats.org/officeDocument/2006/relationships/image" Target="../media/image61.png"/><Relationship Id="rId4" Type="http://schemas.openxmlformats.org/officeDocument/2006/relationships/slide" Target="slide7.xml"/><Relationship Id="rId9" Type="http://schemas.openxmlformats.org/officeDocument/2006/relationships/image" Target="../media/image45.png"/><Relationship Id="rId14" Type="http://schemas.microsoft.com/office/2007/relationships/hdphoto" Target="../media/hdphoto2.wdp"/><Relationship Id="rId22" Type="http://schemas.openxmlformats.org/officeDocument/2006/relationships/image" Target="../media/image64.png"/><Relationship Id="rId27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slide" Target="slide18.xml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openxmlformats.org/officeDocument/2006/relationships/image" Target="../media/image98.png"/><Relationship Id="rId4" Type="http://schemas.openxmlformats.org/officeDocument/2006/relationships/image" Target="../media/image62.jpg"/><Relationship Id="rId9" Type="http://schemas.microsoft.com/office/2007/relationships/hdphoto" Target="../media/hdphoto6.wdp"/><Relationship Id="rId1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7.gif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12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2.jp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7.gif"/><Relationship Id="rId3" Type="http://schemas.openxmlformats.org/officeDocument/2006/relationships/audio" Target="../media/audio4.wav"/><Relationship Id="rId7" Type="http://schemas.openxmlformats.org/officeDocument/2006/relationships/image" Target="../media/image103.png"/><Relationship Id="rId12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2.jpg"/><Relationship Id="rId9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0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T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nh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 </m:t>
                    </m:r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/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blipFill>
                <a:blip r:embed="rId4"/>
                <a:stretch>
                  <a:fillRect l="-1498" r="-1558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1FE95F-B20F-2546-EBF9-A117CAC3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55" y="3390900"/>
            <a:ext cx="5933169" cy="173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E035F-BB29-02CF-0F44-D8576F235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2891883"/>
            <a:ext cx="3505200" cy="3013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/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blipFill>
                <a:blip r:embed="rId7"/>
                <a:stretch>
                  <a:fillRect l="-2097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575783" y="17049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muốn cộng hai phân số cùng mẫu số ta làm như thế nào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Nhóm 58">
            <a:extLst>
              <a:ext uri="{FF2B5EF4-FFF2-40B4-BE49-F238E27FC236}">
                <a16:creationId xmlns:a16="http://schemas.microsoft.com/office/drawing/2014/main" id="{8DDEC43B-831F-7C31-112D-20FDFE2925C2}"/>
              </a:ext>
            </a:extLst>
          </p:cNvPr>
          <p:cNvGrpSpPr/>
          <p:nvPr/>
        </p:nvGrpSpPr>
        <p:grpSpPr>
          <a:xfrm>
            <a:off x="3981450" y="3942299"/>
            <a:ext cx="7658100" cy="1658889"/>
            <a:chOff x="3947613" y="165100"/>
            <a:chExt cx="5905542" cy="1244167"/>
          </a:xfrm>
        </p:grpSpPr>
        <p:sp>
          <p:nvSpPr>
            <p:cNvPr id="13" name="Hình chữ nhật: Góc Tròn 61">
              <a:extLst>
                <a:ext uri="{FF2B5EF4-FFF2-40B4-BE49-F238E27FC236}">
                  <a16:creationId xmlns:a16="http://schemas.microsoft.com/office/drawing/2014/main" id="{3E035893-EF5F-2739-11DE-22BB4B5B6BE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" name="Hộp Văn bản 62">
              <a:extLst>
                <a:ext uri="{FF2B5EF4-FFF2-40B4-BE49-F238E27FC236}">
                  <a16:creationId xmlns:a16="http://schemas.microsoft.com/office/drawing/2014/main" id="{6CB68029-1E92-4161-72BD-C045CB496407}"/>
                </a:ext>
              </a:extLst>
            </p:cNvPr>
            <p:cNvSpPr txBox="1"/>
            <p:nvPr/>
          </p:nvSpPr>
          <p:spPr>
            <a:xfrm>
              <a:off x="4093652" y="215892"/>
              <a:ext cx="5585654" cy="103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Ta cộng hai tử số với nhau và giữ nguyên mẫu số.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98D645-933E-3556-BB9D-A68762984299}"/>
              </a:ext>
            </a:extLst>
          </p:cNvPr>
          <p:cNvSpPr txBox="1"/>
          <p:nvPr/>
        </p:nvSpPr>
        <p:spPr>
          <a:xfrm>
            <a:off x="1057275" y="67627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blipFill>
                <a:blip r:embed="rId4"/>
                <a:stretch>
                  <a:fillRect l="-871" b="-1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B512B-24F1-698F-11C9-CCB5090B7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0" y="7088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F4374C-5B74-BBC9-CE39-301F879D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286"/>
            <a:ext cx="11078437" cy="373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/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/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/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/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  <a:blipFill>
                <a:blip r:embed="rId7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/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  <a:blipFill>
                <a:blip r:embed="rId8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/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  <a:blipFill>
                <a:blip r:embed="rId9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67E71-343A-AE42-D979-1F568490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7CD462-E122-641B-625A-1162B25C3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356755"/>
            <a:ext cx="13411200" cy="75438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334261C-91C1-940C-8204-91E1A4B57FCB}"/>
              </a:ext>
            </a:extLst>
          </p:cNvPr>
          <p:cNvSpPr/>
          <p:nvPr/>
        </p:nvSpPr>
        <p:spPr>
          <a:xfrm>
            <a:off x="16447" y="426918"/>
            <a:ext cx="12306182" cy="5831315"/>
          </a:xfrm>
          <a:custGeom>
            <a:avLst/>
            <a:gdLst>
              <a:gd name="connsiteX0" fmla="*/ 0 w 12306182"/>
              <a:gd name="connsiteY0" fmla="*/ 971905 h 5831315"/>
              <a:gd name="connsiteX1" fmla="*/ 971905 w 12306182"/>
              <a:gd name="connsiteY1" fmla="*/ 0 h 5831315"/>
              <a:gd name="connsiteX2" fmla="*/ 11334277 w 12306182"/>
              <a:gd name="connsiteY2" fmla="*/ 0 h 5831315"/>
              <a:gd name="connsiteX3" fmla="*/ 12306182 w 12306182"/>
              <a:gd name="connsiteY3" fmla="*/ 971905 h 5831315"/>
              <a:gd name="connsiteX4" fmla="*/ 12306182 w 12306182"/>
              <a:gd name="connsiteY4" fmla="*/ 4859410 h 5831315"/>
              <a:gd name="connsiteX5" fmla="*/ 11334277 w 12306182"/>
              <a:gd name="connsiteY5" fmla="*/ 5831315 h 5831315"/>
              <a:gd name="connsiteX6" fmla="*/ 971905 w 12306182"/>
              <a:gd name="connsiteY6" fmla="*/ 5831315 h 5831315"/>
              <a:gd name="connsiteX7" fmla="*/ 0 w 12306182"/>
              <a:gd name="connsiteY7" fmla="*/ 4859410 h 5831315"/>
              <a:gd name="connsiteX8" fmla="*/ 0 w 12306182"/>
              <a:gd name="connsiteY8" fmla="*/ 971905 h 583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6182" h="5831315" fill="none" extrusionOk="0">
                <a:moveTo>
                  <a:pt x="0" y="971905"/>
                </a:moveTo>
                <a:cubicBezTo>
                  <a:pt x="-88195" y="440621"/>
                  <a:pt x="425543" y="54478"/>
                  <a:pt x="971905" y="0"/>
                </a:cubicBezTo>
                <a:cubicBezTo>
                  <a:pt x="5897983" y="77600"/>
                  <a:pt x="8396982" y="-27269"/>
                  <a:pt x="11334277" y="0"/>
                </a:cubicBezTo>
                <a:cubicBezTo>
                  <a:pt x="11910163" y="-51602"/>
                  <a:pt x="12384031" y="458055"/>
                  <a:pt x="12306182" y="971905"/>
                </a:cubicBezTo>
                <a:cubicBezTo>
                  <a:pt x="12415182" y="2555690"/>
                  <a:pt x="12227973" y="3128750"/>
                  <a:pt x="12306182" y="4859410"/>
                </a:cubicBezTo>
                <a:cubicBezTo>
                  <a:pt x="12296566" y="5392416"/>
                  <a:pt x="11812236" y="5857251"/>
                  <a:pt x="11334277" y="5831315"/>
                </a:cubicBezTo>
                <a:cubicBezTo>
                  <a:pt x="6968377" y="5880492"/>
                  <a:pt x="5513994" y="5708613"/>
                  <a:pt x="971905" y="5831315"/>
                </a:cubicBezTo>
                <a:cubicBezTo>
                  <a:pt x="431821" y="5856783"/>
                  <a:pt x="-21604" y="5414779"/>
                  <a:pt x="0" y="4859410"/>
                </a:cubicBezTo>
                <a:cubicBezTo>
                  <a:pt x="47022" y="3322448"/>
                  <a:pt x="104569" y="1690965"/>
                  <a:pt x="0" y="971905"/>
                </a:cubicBezTo>
                <a:close/>
              </a:path>
              <a:path w="12306182" h="5831315" stroke="0" extrusionOk="0">
                <a:moveTo>
                  <a:pt x="0" y="971905"/>
                </a:moveTo>
                <a:cubicBezTo>
                  <a:pt x="91506" y="424677"/>
                  <a:pt x="467873" y="-2184"/>
                  <a:pt x="971905" y="0"/>
                </a:cubicBezTo>
                <a:cubicBezTo>
                  <a:pt x="2677028" y="-129276"/>
                  <a:pt x="9199163" y="-77778"/>
                  <a:pt x="11334277" y="0"/>
                </a:cubicBezTo>
                <a:cubicBezTo>
                  <a:pt x="11859812" y="-35809"/>
                  <a:pt x="12304677" y="443817"/>
                  <a:pt x="12306182" y="971905"/>
                </a:cubicBezTo>
                <a:cubicBezTo>
                  <a:pt x="12387781" y="2649416"/>
                  <a:pt x="12460482" y="3715086"/>
                  <a:pt x="12306182" y="4859410"/>
                </a:cubicBezTo>
                <a:cubicBezTo>
                  <a:pt x="12318024" y="5421151"/>
                  <a:pt x="11775094" y="5863925"/>
                  <a:pt x="11334277" y="5831315"/>
                </a:cubicBezTo>
                <a:cubicBezTo>
                  <a:pt x="6556036" y="5875535"/>
                  <a:pt x="4408956" y="5801933"/>
                  <a:pt x="971905" y="5831315"/>
                </a:cubicBezTo>
                <a:cubicBezTo>
                  <a:pt x="427287" y="5801153"/>
                  <a:pt x="-29814" y="5389287"/>
                  <a:pt x="0" y="4859410"/>
                </a:cubicBezTo>
                <a:cubicBezTo>
                  <a:pt x="-159954" y="3319316"/>
                  <a:pt x="22140" y="2848372"/>
                  <a:pt x="0" y="97190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4212AD-6994-2C36-8CDB-1CC08629D190}"/>
              </a:ext>
            </a:extLst>
          </p:cNvPr>
          <p:cNvSpPr/>
          <p:nvPr/>
        </p:nvSpPr>
        <p:spPr>
          <a:xfrm>
            <a:off x="6096000" y="1789949"/>
            <a:ext cx="6096000" cy="3624735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AD53F5-8455-9102-DE8E-D95403076B42}"/>
              </a:ext>
            </a:extLst>
          </p:cNvPr>
          <p:cNvSpPr txBox="1"/>
          <p:nvPr/>
        </p:nvSpPr>
        <p:spPr>
          <a:xfrm>
            <a:off x="3517900" y="458900"/>
            <a:ext cx="5156199" cy="105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2 SGK – tr49</a:t>
            </a:r>
          </a:p>
          <a:p>
            <a:pPr algn="ctr" defTabSz="609630">
              <a:lnSpc>
                <a:spcPct val="150000"/>
              </a:lnSpc>
            </a:pPr>
            <a:r>
              <a:rPr lang="en-VN" sz="25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Tính rồi rút gọn (theo mẫu):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D8DD6FD-F877-0370-1624-220E8605BEFF}"/>
              </a:ext>
            </a:extLst>
          </p:cNvPr>
          <p:cNvGrpSpPr/>
          <p:nvPr/>
        </p:nvGrpSpPr>
        <p:grpSpPr>
          <a:xfrm>
            <a:off x="3149600" y="1800333"/>
            <a:ext cx="5892800" cy="1087612"/>
            <a:chOff x="4648200" y="3136641"/>
            <a:chExt cx="8839200" cy="1794560"/>
          </a:xfrm>
        </p:grpSpPr>
        <p:sp>
          <p:nvSpPr>
            <p:cNvPr id="62" name="Rounded Rectangle 117">
              <a:extLst>
                <a:ext uri="{FF2B5EF4-FFF2-40B4-BE49-F238E27FC236}">
                  <a16:creationId xmlns:a16="http://schemas.microsoft.com/office/drawing/2014/main" id="{21948B53-B97D-9B2A-4CF7-53ECDC85E687}"/>
                </a:ext>
              </a:extLst>
            </p:cNvPr>
            <p:cNvSpPr/>
            <p:nvPr/>
          </p:nvSpPr>
          <p:spPr>
            <a:xfrm>
              <a:off x="4648200" y="3136641"/>
              <a:ext cx="8839200" cy="1794560"/>
            </a:xfrm>
            <a:prstGeom prst="roundRect">
              <a:avLst>
                <a:gd name="adj" fmla="val 21682"/>
              </a:avLst>
            </a:prstGeom>
            <a:noFill/>
            <a:ln w="38100" cap="flat" cmpd="sng" algn="ctr">
              <a:solidFill>
                <a:srgbClr val="F0339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8B9700-B4C7-3024-FD94-BF4613710239}"/>
                </a:ext>
              </a:extLst>
            </p:cNvPr>
            <p:cNvSpPr txBox="1"/>
            <p:nvPr/>
          </p:nvSpPr>
          <p:spPr>
            <a:xfrm>
              <a:off x="4929530" y="3619500"/>
              <a:ext cx="160222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1DE2482-8357-FEFD-E9D1-0F53BF723D61}"/>
                </a:ext>
              </a:extLst>
            </p:cNvPr>
            <p:cNvGrpSpPr/>
            <p:nvPr/>
          </p:nvGrpSpPr>
          <p:grpSpPr>
            <a:xfrm>
              <a:off x="6486184" y="3332249"/>
              <a:ext cx="620795" cy="1369606"/>
              <a:chOff x="12031555" y="4298478"/>
              <a:chExt cx="538623" cy="136960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127D91-D20A-F66F-F99D-04BE8F72A832}"/>
                  </a:ext>
                </a:extLst>
              </p:cNvPr>
              <p:cNvSpPr txBox="1"/>
              <p:nvPr/>
            </p:nvSpPr>
            <p:spPr>
              <a:xfrm>
                <a:off x="12031555" y="4298478"/>
                <a:ext cx="52026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22EAA39-16DC-1C55-2957-C8F1BF25F2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978" y="5041946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85790B3-212F-93D5-B6F0-6204A9E86CAB}"/>
                </a:ext>
              </a:extLst>
            </p:cNvPr>
            <p:cNvGrpSpPr/>
            <p:nvPr/>
          </p:nvGrpSpPr>
          <p:grpSpPr>
            <a:xfrm>
              <a:off x="7713217" y="3365801"/>
              <a:ext cx="612239" cy="1369606"/>
              <a:chOff x="12027158" y="4332030"/>
              <a:chExt cx="531200" cy="1369606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B6D5941-C09D-DA7F-A341-F5B881F179EC}"/>
                  </a:ext>
                </a:extLst>
              </p:cNvPr>
              <p:cNvSpPr txBox="1"/>
              <p:nvPr/>
            </p:nvSpPr>
            <p:spPr>
              <a:xfrm>
                <a:off x="12043644" y="4332030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2F1AA55-613B-95CD-B42F-2069B271B2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010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8385A5F-6D12-A690-164B-6873D6D308FB}"/>
                </a:ext>
              </a:extLst>
            </p:cNvPr>
            <p:cNvSpPr txBox="1"/>
            <p:nvPr/>
          </p:nvSpPr>
          <p:spPr>
            <a:xfrm>
              <a:off x="7236527" y="3679976"/>
              <a:ext cx="39853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B3C4211-6494-4772-3318-91F7D3F041CA}"/>
                </a:ext>
              </a:extLst>
            </p:cNvPr>
            <p:cNvSpPr txBox="1"/>
            <p:nvPr/>
          </p:nvSpPr>
          <p:spPr>
            <a:xfrm>
              <a:off x="8511417" y="3645050"/>
              <a:ext cx="32024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3E06030-6179-1659-8037-23ED4DEBF2F0}"/>
                </a:ext>
              </a:extLst>
            </p:cNvPr>
            <p:cNvGrpSpPr/>
            <p:nvPr/>
          </p:nvGrpSpPr>
          <p:grpSpPr>
            <a:xfrm>
              <a:off x="8932936" y="3360448"/>
              <a:ext cx="1649011" cy="1369606"/>
              <a:chOff x="12039070" y="4311289"/>
              <a:chExt cx="525089" cy="136960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13FB793-42EF-2FA4-F343-9C4FB21499D5}"/>
                  </a:ext>
                </a:extLst>
              </p:cNvPr>
              <p:cNvSpPr txBox="1"/>
              <p:nvPr/>
            </p:nvSpPr>
            <p:spPr>
              <a:xfrm>
                <a:off x="12039070" y="4311289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AED9873-23DD-7FE6-A88C-90B32294D4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13468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627D866-E454-D531-E12E-421A748FDDDF}"/>
                </a:ext>
              </a:extLst>
            </p:cNvPr>
            <p:cNvSpPr txBox="1"/>
            <p:nvPr/>
          </p:nvSpPr>
          <p:spPr>
            <a:xfrm>
              <a:off x="10687437" y="3666659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3A4639B-75D8-9BD3-5F9A-81E08433557D}"/>
                </a:ext>
              </a:extLst>
            </p:cNvPr>
            <p:cNvGrpSpPr/>
            <p:nvPr/>
          </p:nvGrpSpPr>
          <p:grpSpPr>
            <a:xfrm>
              <a:off x="11157949" y="3364186"/>
              <a:ext cx="612239" cy="1369606"/>
              <a:chOff x="12016309" y="4314017"/>
              <a:chExt cx="531200" cy="1369606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E80E1E4-68B9-B2EA-F434-5D8209029B7C}"/>
                  </a:ext>
                </a:extLst>
              </p:cNvPr>
              <p:cNvSpPr txBox="1"/>
              <p:nvPr/>
            </p:nvSpPr>
            <p:spPr>
              <a:xfrm>
                <a:off x="12039652" y="4314017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AC4ADA3-ED49-480D-22BC-A23FD4CE7D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16309" y="50360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48CF055-A824-7BF4-C473-75AEBA120442}"/>
                </a:ext>
              </a:extLst>
            </p:cNvPr>
            <p:cNvSpPr txBox="1"/>
            <p:nvPr/>
          </p:nvSpPr>
          <p:spPr>
            <a:xfrm>
              <a:off x="11914817" y="3689231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CBD8D40-C7BF-C3F4-CB51-886566B8AC3C}"/>
                </a:ext>
              </a:extLst>
            </p:cNvPr>
            <p:cNvGrpSpPr/>
            <p:nvPr/>
          </p:nvGrpSpPr>
          <p:grpSpPr>
            <a:xfrm>
              <a:off x="12371199" y="3372200"/>
              <a:ext cx="612239" cy="1369606"/>
              <a:chOff x="12027158" y="4326094"/>
              <a:chExt cx="531200" cy="1369606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09B15EE-AF80-202D-D334-E46334239985}"/>
                  </a:ext>
                </a:extLst>
              </p:cNvPr>
              <p:cNvSpPr txBox="1"/>
              <p:nvPr/>
            </p:nvSpPr>
            <p:spPr>
              <a:xfrm>
                <a:off x="12062116" y="4326094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9B25D93-6208-372A-A66E-E0D02718C4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0102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5EE4305-4FED-09D2-3554-24F4C5B35889}"/>
              </a:ext>
            </a:extLst>
          </p:cNvPr>
          <p:cNvGrpSpPr/>
          <p:nvPr/>
        </p:nvGrpSpPr>
        <p:grpSpPr>
          <a:xfrm>
            <a:off x="2514534" y="3259772"/>
            <a:ext cx="3441891" cy="843582"/>
            <a:chOff x="3613964" y="5482014"/>
            <a:chExt cx="4441586" cy="139191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4C367D5-B23A-BB4D-FA87-DEE34152CE01}"/>
                </a:ext>
              </a:extLst>
            </p:cNvPr>
            <p:cNvSpPr txBox="1"/>
            <p:nvPr/>
          </p:nvSpPr>
          <p:spPr>
            <a:xfrm>
              <a:off x="3613964" y="5771228"/>
              <a:ext cx="357413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8BF6E87-0277-7FE2-B3BA-4EBC774A2C75}"/>
                </a:ext>
              </a:extLst>
            </p:cNvPr>
            <p:cNvGrpSpPr/>
            <p:nvPr/>
          </p:nvGrpSpPr>
          <p:grpSpPr>
            <a:xfrm>
              <a:off x="3996167" y="5504319"/>
              <a:ext cx="1649011" cy="1369606"/>
              <a:chOff x="12027436" y="4345344"/>
              <a:chExt cx="525089" cy="1369606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5106BB6-56BF-CC8B-CF27-076E1ECD2BA8}"/>
                  </a:ext>
                </a:extLst>
              </p:cNvPr>
              <p:cNvSpPr txBox="1"/>
              <p:nvPr/>
            </p:nvSpPr>
            <p:spPr>
              <a:xfrm>
                <a:off x="12027436" y="4345344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 + 5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CDEE547-D5A8-6E29-E8FC-CD7B89ACB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26785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04116F0-1FFE-1DA8-820F-76EFCA5957DD}"/>
                </a:ext>
              </a:extLst>
            </p:cNvPr>
            <p:cNvSpPr txBox="1"/>
            <p:nvPr/>
          </p:nvSpPr>
          <p:spPr>
            <a:xfrm>
              <a:off x="5733937" y="5776475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B9891F-F2CF-B25F-55A8-177D69FD7FE9}"/>
                </a:ext>
              </a:extLst>
            </p:cNvPr>
            <p:cNvGrpSpPr/>
            <p:nvPr/>
          </p:nvGrpSpPr>
          <p:grpSpPr>
            <a:xfrm>
              <a:off x="6270220" y="5482014"/>
              <a:ext cx="612239" cy="1369606"/>
              <a:chOff x="12027158" y="4322029"/>
              <a:chExt cx="531200" cy="1369606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F8A8DC5-8E6D-394C-8E08-D2E0548C1AE5}"/>
                  </a:ext>
                </a:extLst>
              </p:cNvPr>
              <p:cNvSpPr txBox="1"/>
              <p:nvPr/>
            </p:nvSpPr>
            <p:spPr>
              <a:xfrm>
                <a:off x="12047318" y="4322029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6B604586-449D-AA43-33B2-7A3C8ABFB0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2678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C0427D1-4E5C-5190-4C4B-10017EE50A9B}"/>
                </a:ext>
              </a:extLst>
            </p:cNvPr>
            <p:cNvSpPr txBox="1"/>
            <p:nvPr/>
          </p:nvSpPr>
          <p:spPr>
            <a:xfrm>
              <a:off x="7027901" y="5785730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4B40972-7E51-9CAE-652E-69A7746D0897}"/>
                </a:ext>
              </a:extLst>
            </p:cNvPr>
            <p:cNvGrpSpPr/>
            <p:nvPr/>
          </p:nvGrpSpPr>
          <p:grpSpPr>
            <a:xfrm>
              <a:off x="7497386" y="5482014"/>
              <a:ext cx="558164" cy="1369606"/>
              <a:chOff x="12050090" y="4326092"/>
              <a:chExt cx="484283" cy="1369606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C085D78-1A9F-337B-AE6F-3F49EFD2C77D}"/>
                  </a:ext>
                </a:extLst>
              </p:cNvPr>
              <p:cNvSpPr txBox="1"/>
              <p:nvPr/>
            </p:nvSpPr>
            <p:spPr>
              <a:xfrm>
                <a:off x="12050090" y="4326092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3D70A72-FB4D-6BA8-FD32-9DECD68E4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40101"/>
                <a:ext cx="48291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F6B4BEC-D8B0-1672-2401-A4B6A792E09C}"/>
              </a:ext>
            </a:extLst>
          </p:cNvPr>
          <p:cNvGrpSpPr/>
          <p:nvPr/>
        </p:nvGrpSpPr>
        <p:grpSpPr>
          <a:xfrm>
            <a:off x="-64334" y="3244288"/>
            <a:ext cx="2453040" cy="846205"/>
            <a:chOff x="821367" y="5458590"/>
            <a:chExt cx="2603856" cy="139623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47D8BCA-35EA-A548-7408-0150A82A6899}"/>
                </a:ext>
              </a:extLst>
            </p:cNvPr>
            <p:cNvGrpSpPr/>
            <p:nvPr/>
          </p:nvGrpSpPr>
          <p:grpSpPr>
            <a:xfrm>
              <a:off x="1605062" y="5458590"/>
              <a:ext cx="621567" cy="1369604"/>
              <a:chOff x="12048141" y="4315003"/>
              <a:chExt cx="539293" cy="1369604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CEBC207-C8D2-59C8-1F69-AF7BE4980507}"/>
                  </a:ext>
                </a:extLst>
              </p:cNvPr>
              <p:cNvSpPr txBox="1"/>
              <p:nvPr/>
            </p:nvSpPr>
            <p:spPr>
              <a:xfrm>
                <a:off x="12067171" y="4315003"/>
                <a:ext cx="52026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CE0FAAE-5B59-910F-66D8-E6AF4D3539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6554143-EE7F-B5E2-4C18-1B55E2C77D78}"/>
                </a:ext>
              </a:extLst>
            </p:cNvPr>
            <p:cNvGrpSpPr/>
            <p:nvPr/>
          </p:nvGrpSpPr>
          <p:grpSpPr>
            <a:xfrm>
              <a:off x="2812984" y="5485224"/>
              <a:ext cx="612239" cy="1369604"/>
              <a:chOff x="12027158" y="4341637"/>
              <a:chExt cx="531200" cy="1369604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C1B872C-FA38-3081-6A71-E67273B78447}"/>
                  </a:ext>
                </a:extLst>
              </p:cNvPr>
              <p:cNvSpPr txBox="1"/>
              <p:nvPr/>
            </p:nvSpPr>
            <p:spPr>
              <a:xfrm>
                <a:off x="12042476" y="4341637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AFDD195-48D7-EDF7-2738-D742E39D7D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1346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F465F48-214C-65D7-42F8-60B64AB5C5B3}"/>
                </a:ext>
              </a:extLst>
            </p:cNvPr>
            <p:cNvSpPr txBox="1"/>
            <p:nvPr/>
          </p:nvSpPr>
          <p:spPr>
            <a:xfrm>
              <a:off x="2406012" y="5736523"/>
              <a:ext cx="342129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2F802C7-B18D-9E16-F375-F3EFA1AC6B31}"/>
                </a:ext>
              </a:extLst>
            </p:cNvPr>
            <p:cNvSpPr txBox="1"/>
            <p:nvPr/>
          </p:nvSpPr>
          <p:spPr>
            <a:xfrm>
              <a:off x="821367" y="5785729"/>
              <a:ext cx="80095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9FC2E38-2237-044E-25B5-47512BDDEEA0}"/>
              </a:ext>
            </a:extLst>
          </p:cNvPr>
          <p:cNvGrpSpPr/>
          <p:nvPr/>
        </p:nvGrpSpPr>
        <p:grpSpPr>
          <a:xfrm>
            <a:off x="5903927" y="4521377"/>
            <a:ext cx="2628556" cy="831144"/>
            <a:chOff x="9128354" y="7661854"/>
            <a:chExt cx="3611335" cy="1371386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74DE401-3409-5D29-9D52-BFD78AC9C454}"/>
                </a:ext>
              </a:extLst>
            </p:cNvPr>
            <p:cNvGrpSpPr/>
            <p:nvPr/>
          </p:nvGrpSpPr>
          <p:grpSpPr>
            <a:xfrm>
              <a:off x="9879594" y="7663636"/>
              <a:ext cx="1135239" cy="1369604"/>
              <a:chOff x="12032691" y="4316912"/>
              <a:chExt cx="546650" cy="1369604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B9C8039-71DE-3BE9-23E7-1204161B1AFB}"/>
                  </a:ext>
                </a:extLst>
              </p:cNvPr>
              <p:cNvSpPr txBox="1"/>
              <p:nvPr/>
            </p:nvSpPr>
            <p:spPr>
              <a:xfrm>
                <a:off x="12032691" y="4316912"/>
                <a:ext cx="543042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121813A-D821-49B3-57B4-9C1EA6F87A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0DC3C6A-5DF5-6676-47B5-79320139F9F1}"/>
                </a:ext>
              </a:extLst>
            </p:cNvPr>
            <p:cNvGrpSpPr/>
            <p:nvPr/>
          </p:nvGrpSpPr>
          <p:grpSpPr>
            <a:xfrm>
              <a:off x="11594905" y="7661854"/>
              <a:ext cx="1144784" cy="1369604"/>
              <a:chOff x="12028009" y="4315130"/>
              <a:chExt cx="543946" cy="1369604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1CEBC65-EE6D-4A97-4EF0-CD85B6BFD1C2}"/>
                  </a:ext>
                </a:extLst>
              </p:cNvPr>
              <p:cNvSpPr txBox="1"/>
              <p:nvPr/>
            </p:nvSpPr>
            <p:spPr>
              <a:xfrm>
                <a:off x="12036104" y="4315130"/>
                <a:ext cx="53585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EDB5E34-0B89-E248-847B-4ECD1E1F2A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8009" y="49944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52D16C4-794A-7D56-A338-B3B3717EF0B5}"/>
                </a:ext>
              </a:extLst>
            </p:cNvPr>
            <p:cNvSpPr txBox="1"/>
            <p:nvPr/>
          </p:nvSpPr>
          <p:spPr>
            <a:xfrm>
              <a:off x="11056843" y="7930018"/>
              <a:ext cx="525522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6201E47-BF50-A544-A750-3194B6DCD5C3}"/>
                </a:ext>
              </a:extLst>
            </p:cNvPr>
            <p:cNvSpPr txBox="1"/>
            <p:nvPr/>
          </p:nvSpPr>
          <p:spPr>
            <a:xfrm>
              <a:off x="9128354" y="7988866"/>
              <a:ext cx="80095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6EB71A1-1747-FD24-03B3-000A1FD1859F}"/>
              </a:ext>
            </a:extLst>
          </p:cNvPr>
          <p:cNvGrpSpPr/>
          <p:nvPr/>
        </p:nvGrpSpPr>
        <p:grpSpPr>
          <a:xfrm>
            <a:off x="2487899" y="4488577"/>
            <a:ext cx="3007001" cy="833725"/>
            <a:chOff x="3574013" y="5506434"/>
            <a:chExt cx="4510501" cy="137564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925D337-36E4-177B-A8F9-9762779EE64C}"/>
                </a:ext>
              </a:extLst>
            </p:cNvPr>
            <p:cNvSpPr txBox="1"/>
            <p:nvPr/>
          </p:nvSpPr>
          <p:spPr>
            <a:xfrm>
              <a:off x="3574013" y="5797861"/>
              <a:ext cx="35741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7E81426-C5E2-0FB4-21C7-E89E940CDB0A}"/>
                </a:ext>
              </a:extLst>
            </p:cNvPr>
            <p:cNvGrpSpPr/>
            <p:nvPr/>
          </p:nvGrpSpPr>
          <p:grpSpPr>
            <a:xfrm>
              <a:off x="4008388" y="5507796"/>
              <a:ext cx="1668202" cy="1369604"/>
              <a:chOff x="12031329" y="4348821"/>
              <a:chExt cx="531200" cy="1369604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C6F6C73A-AE64-75F9-D405-27BCBD1E40AB}"/>
                  </a:ext>
                </a:extLst>
              </p:cNvPr>
              <p:cNvSpPr txBox="1"/>
              <p:nvPr/>
            </p:nvSpPr>
            <p:spPr>
              <a:xfrm>
                <a:off x="12032351" y="4348821"/>
                <a:ext cx="52508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A2377F0-DE18-B4EB-F1E3-9B7F53804D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1329" y="506253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FDC06CF-3B5D-566E-CC3F-3C0E938E6C61}"/>
                </a:ext>
              </a:extLst>
            </p:cNvPr>
            <p:cNvSpPr txBox="1"/>
            <p:nvPr/>
          </p:nvSpPr>
          <p:spPr>
            <a:xfrm>
              <a:off x="5813838" y="5816425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F3641E9-C233-D68E-BEF3-D87E03B54A8C}"/>
                </a:ext>
              </a:extLst>
            </p:cNvPr>
            <p:cNvGrpSpPr/>
            <p:nvPr/>
          </p:nvGrpSpPr>
          <p:grpSpPr>
            <a:xfrm>
              <a:off x="6038630" y="5512474"/>
              <a:ext cx="986716" cy="1369605"/>
              <a:chOff x="11826218" y="4352489"/>
              <a:chExt cx="856109" cy="1369605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A65A09E5-4969-39C6-367B-4505C7EE1999}"/>
                  </a:ext>
                </a:extLst>
              </p:cNvPr>
              <p:cNvSpPr txBox="1"/>
              <p:nvPr/>
            </p:nvSpPr>
            <p:spPr>
              <a:xfrm>
                <a:off x="11826218" y="4352489"/>
                <a:ext cx="856109" cy="136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122155A-334E-4462-69C3-9536A1ACF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66737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C33CE09-1466-E01C-7684-D732D0016FCC}"/>
                </a:ext>
              </a:extLst>
            </p:cNvPr>
            <p:cNvSpPr txBox="1"/>
            <p:nvPr/>
          </p:nvSpPr>
          <p:spPr>
            <a:xfrm>
              <a:off x="7041218" y="5825680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9E2B508-C4E8-3266-8B30-D0D99F439F60}"/>
                </a:ext>
              </a:extLst>
            </p:cNvPr>
            <p:cNvGrpSpPr/>
            <p:nvPr/>
          </p:nvGrpSpPr>
          <p:grpSpPr>
            <a:xfrm>
              <a:off x="7470958" y="5506434"/>
              <a:ext cx="613556" cy="1369604"/>
              <a:chOff x="12027158" y="4350512"/>
              <a:chExt cx="532343" cy="1369604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8470814-2534-E3AF-FCCE-5E0B7EAB7EE6}"/>
                  </a:ext>
                </a:extLst>
              </p:cNvPr>
              <p:cNvSpPr txBox="1"/>
              <p:nvPr/>
            </p:nvSpPr>
            <p:spPr>
              <a:xfrm>
                <a:off x="12075218" y="4350512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BBE721A-36E7-FB2F-812F-EB3B6B1FA7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341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8D770D7-1FD6-D7C8-BC29-3B2B8E881AB0}"/>
              </a:ext>
            </a:extLst>
          </p:cNvPr>
          <p:cNvGrpSpPr/>
          <p:nvPr/>
        </p:nvGrpSpPr>
        <p:grpSpPr>
          <a:xfrm>
            <a:off x="16447" y="4462973"/>
            <a:ext cx="2372259" cy="854275"/>
            <a:chOff x="821367" y="5466495"/>
            <a:chExt cx="2603856" cy="1409553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9F32883-6E87-A19E-B606-8505A26EBCD0}"/>
                </a:ext>
              </a:extLst>
            </p:cNvPr>
            <p:cNvGrpSpPr/>
            <p:nvPr/>
          </p:nvGrpSpPr>
          <p:grpSpPr>
            <a:xfrm>
              <a:off x="1596496" y="5466495"/>
              <a:ext cx="620822" cy="1369604"/>
              <a:chOff x="12040695" y="4322908"/>
              <a:chExt cx="538646" cy="1369604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25A9FD9-B2E7-05EE-8C01-FEEC0FCA1F8E}"/>
                  </a:ext>
                </a:extLst>
              </p:cNvPr>
              <p:cNvSpPr txBox="1"/>
              <p:nvPr/>
            </p:nvSpPr>
            <p:spPr>
              <a:xfrm>
                <a:off x="12040695" y="4322908"/>
                <a:ext cx="52026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5DA6C25-F0AC-0E00-7A08-4020DEA935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2678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9D44B47-7C91-0076-1872-4407DCB85C09}"/>
                </a:ext>
              </a:extLst>
            </p:cNvPr>
            <p:cNvGrpSpPr/>
            <p:nvPr/>
          </p:nvGrpSpPr>
          <p:grpSpPr>
            <a:xfrm>
              <a:off x="2812984" y="5506444"/>
              <a:ext cx="612239" cy="1369604"/>
              <a:chOff x="12027158" y="4362857"/>
              <a:chExt cx="531200" cy="1369604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66EBF93-1723-1B4B-6FD6-3B123C8B272F}"/>
                  </a:ext>
                </a:extLst>
              </p:cNvPr>
              <p:cNvSpPr txBox="1"/>
              <p:nvPr/>
            </p:nvSpPr>
            <p:spPr>
              <a:xfrm>
                <a:off x="12042476" y="4362857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1E187BA-080F-A590-BA45-AFE4B48127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342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A692580-1295-20AD-B792-3A9400B184E1}"/>
                </a:ext>
              </a:extLst>
            </p:cNvPr>
            <p:cNvSpPr txBox="1"/>
            <p:nvPr/>
          </p:nvSpPr>
          <p:spPr>
            <a:xfrm>
              <a:off x="2336294" y="5763158"/>
              <a:ext cx="39853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74BD6A0-46D2-1CE3-0CC3-AF575D3BC2E9}"/>
                </a:ext>
              </a:extLst>
            </p:cNvPr>
            <p:cNvSpPr txBox="1"/>
            <p:nvPr/>
          </p:nvSpPr>
          <p:spPr>
            <a:xfrm>
              <a:off x="821367" y="5785729"/>
              <a:ext cx="80095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75A939D-A891-C162-3A5E-873E73B51B82}"/>
              </a:ext>
            </a:extLst>
          </p:cNvPr>
          <p:cNvGrpSpPr/>
          <p:nvPr/>
        </p:nvGrpSpPr>
        <p:grpSpPr>
          <a:xfrm>
            <a:off x="5899525" y="3267767"/>
            <a:ext cx="2235782" cy="840988"/>
            <a:chOff x="895811" y="7646034"/>
            <a:chExt cx="2974780" cy="1387630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31727C7-6AB4-633D-EDEA-BDB403CFCC80}"/>
                </a:ext>
              </a:extLst>
            </p:cNvPr>
            <p:cNvGrpSpPr/>
            <p:nvPr/>
          </p:nvGrpSpPr>
          <p:grpSpPr>
            <a:xfrm>
              <a:off x="3053250" y="7646034"/>
              <a:ext cx="817341" cy="1369604"/>
              <a:chOff x="12031821" y="4300792"/>
              <a:chExt cx="535851" cy="1369604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0A42839-4920-8578-3408-14F61C092FD5}"/>
                  </a:ext>
                </a:extLst>
              </p:cNvPr>
              <p:cNvSpPr txBox="1"/>
              <p:nvPr/>
            </p:nvSpPr>
            <p:spPr>
              <a:xfrm>
                <a:off x="12031821" y="4300792"/>
                <a:ext cx="53585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5FC2FED-A494-A0E3-4D15-4D2B1898F6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5" y="5000151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6DD5699-555F-627E-DE5D-24DC4E35EDFA}"/>
                </a:ext>
              </a:extLst>
            </p:cNvPr>
            <p:cNvSpPr txBox="1"/>
            <p:nvPr/>
          </p:nvSpPr>
          <p:spPr>
            <a:xfrm>
              <a:off x="2530828" y="7931484"/>
              <a:ext cx="52552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9B12A31-2E55-BD87-FBC9-15B9F6F18454}"/>
                </a:ext>
              </a:extLst>
            </p:cNvPr>
            <p:cNvGrpSpPr/>
            <p:nvPr/>
          </p:nvGrpSpPr>
          <p:grpSpPr>
            <a:xfrm>
              <a:off x="1709655" y="7664060"/>
              <a:ext cx="817341" cy="1369604"/>
              <a:chOff x="12043741" y="4318571"/>
              <a:chExt cx="535851" cy="1369604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5E24829-0DAD-D4CF-DEF3-49EF22755E58}"/>
                  </a:ext>
                </a:extLst>
              </p:cNvPr>
              <p:cNvSpPr txBox="1"/>
              <p:nvPr/>
            </p:nvSpPr>
            <p:spPr>
              <a:xfrm>
                <a:off x="12043741" y="4318571"/>
                <a:ext cx="53585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72FBB80B-2912-DC4E-A428-B2AF654C34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7496" y="500015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63CF938-2FB5-57FA-5EEF-9BE89A4BCC5D}"/>
                </a:ext>
              </a:extLst>
            </p:cNvPr>
            <p:cNvSpPr txBox="1"/>
            <p:nvPr/>
          </p:nvSpPr>
          <p:spPr>
            <a:xfrm>
              <a:off x="895811" y="7975295"/>
              <a:ext cx="80095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6364B93-9135-09D8-2A72-B46E15568862}"/>
              </a:ext>
            </a:extLst>
          </p:cNvPr>
          <p:cNvGrpSpPr/>
          <p:nvPr/>
        </p:nvGrpSpPr>
        <p:grpSpPr>
          <a:xfrm>
            <a:off x="8022842" y="3229375"/>
            <a:ext cx="4053044" cy="846156"/>
            <a:chOff x="3971813" y="7621418"/>
            <a:chExt cx="5105400" cy="1396159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9AFCD80-9400-345B-3D8C-606D968A64E7}"/>
                </a:ext>
              </a:extLst>
            </p:cNvPr>
            <p:cNvSpPr txBox="1"/>
            <p:nvPr/>
          </p:nvSpPr>
          <p:spPr>
            <a:xfrm>
              <a:off x="3971813" y="7921720"/>
              <a:ext cx="344893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9E8C5E61-8709-C62C-68CD-E0BE32595802}"/>
                </a:ext>
              </a:extLst>
            </p:cNvPr>
            <p:cNvGrpSpPr/>
            <p:nvPr/>
          </p:nvGrpSpPr>
          <p:grpSpPr>
            <a:xfrm>
              <a:off x="4228099" y="7647971"/>
              <a:ext cx="2129150" cy="1369606"/>
              <a:chOff x="11982987" y="4299430"/>
              <a:chExt cx="525089" cy="1369606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A763CAC-07F3-7EBC-08F5-43AE06499B9B}"/>
                  </a:ext>
                </a:extLst>
              </p:cNvPr>
              <p:cNvSpPr txBox="1"/>
              <p:nvPr/>
            </p:nvSpPr>
            <p:spPr>
              <a:xfrm>
                <a:off x="11982987" y="4299430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 + 4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7C8C8E6-4A73-97D6-17F9-F0C390AF3E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961" y="4984233"/>
                <a:ext cx="39909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32148B3-68FC-5739-C317-3F0C4D0FA436}"/>
                </a:ext>
              </a:extLst>
            </p:cNvPr>
            <p:cNvSpPr txBox="1"/>
            <p:nvPr/>
          </p:nvSpPr>
          <p:spPr>
            <a:xfrm>
              <a:off x="6299282" y="7906533"/>
              <a:ext cx="544825" cy="726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3E2CE4F-9426-2F4D-8F76-B0CA57262FD0}"/>
                </a:ext>
              </a:extLst>
            </p:cNvPr>
            <p:cNvSpPr txBox="1"/>
            <p:nvPr/>
          </p:nvSpPr>
          <p:spPr>
            <a:xfrm>
              <a:off x="7977033" y="7893217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91B52B3-23FA-4358-7F0F-DA4623A116AE}"/>
                </a:ext>
              </a:extLst>
            </p:cNvPr>
            <p:cNvGrpSpPr/>
            <p:nvPr/>
          </p:nvGrpSpPr>
          <p:grpSpPr>
            <a:xfrm>
              <a:off x="8451657" y="7634730"/>
              <a:ext cx="625556" cy="1369606"/>
              <a:chOff x="11937472" y="4308896"/>
              <a:chExt cx="542754" cy="1369606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574981F-80C8-7EAC-7BF7-79A46B9ADA46}"/>
                  </a:ext>
                </a:extLst>
              </p:cNvPr>
              <p:cNvSpPr txBox="1"/>
              <p:nvPr/>
            </p:nvSpPr>
            <p:spPr>
              <a:xfrm>
                <a:off x="11937472" y="4308896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500" kern="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7886503-B425-514B-7351-BC1036F8F7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49026" y="498038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DEB677-3D0F-968A-A73D-260024D0D834}"/>
                </a:ext>
              </a:extLst>
            </p:cNvPr>
            <p:cNvGrpSpPr/>
            <p:nvPr/>
          </p:nvGrpSpPr>
          <p:grpSpPr>
            <a:xfrm>
              <a:off x="6911675" y="7621418"/>
              <a:ext cx="858664" cy="1369607"/>
              <a:chOff x="11870288" y="4312969"/>
              <a:chExt cx="562942" cy="1369607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B207223-69AC-F1ED-C527-527689C44DE4}"/>
                  </a:ext>
                </a:extLst>
              </p:cNvPr>
              <p:cNvSpPr txBox="1"/>
              <p:nvPr/>
            </p:nvSpPr>
            <p:spPr>
              <a:xfrm>
                <a:off x="11870288" y="4312969"/>
                <a:ext cx="535851" cy="1369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099A13C-794C-728E-83EA-20D1FD8DF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02030" y="501100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A927879-D292-01F3-D137-585E3645D934}"/>
              </a:ext>
            </a:extLst>
          </p:cNvPr>
          <p:cNvGrpSpPr/>
          <p:nvPr/>
        </p:nvGrpSpPr>
        <p:grpSpPr>
          <a:xfrm>
            <a:off x="8493103" y="4454469"/>
            <a:ext cx="3788806" cy="862779"/>
            <a:chOff x="12926234" y="7673107"/>
            <a:chExt cx="5153841" cy="1423586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718BB52-0A6E-2A9C-30A1-3141DCB18B85}"/>
                </a:ext>
              </a:extLst>
            </p:cNvPr>
            <p:cNvSpPr txBox="1"/>
            <p:nvPr/>
          </p:nvSpPr>
          <p:spPr>
            <a:xfrm>
              <a:off x="12926234" y="8012835"/>
              <a:ext cx="35741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EABAB77-EC5F-C774-36EC-56E4230562FC}"/>
                </a:ext>
              </a:extLst>
            </p:cNvPr>
            <p:cNvGrpSpPr/>
            <p:nvPr/>
          </p:nvGrpSpPr>
          <p:grpSpPr>
            <a:xfrm>
              <a:off x="13316855" y="7727087"/>
              <a:ext cx="2129150" cy="1369606"/>
              <a:chOff x="12029716" y="4295830"/>
              <a:chExt cx="525089" cy="1369606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EA82AFE6-9AD7-BD2C-3A14-7B8FA77F22F3}"/>
                  </a:ext>
                </a:extLst>
              </p:cNvPr>
              <p:cNvSpPr txBox="1"/>
              <p:nvPr/>
            </p:nvSpPr>
            <p:spPr>
              <a:xfrm>
                <a:off x="12029716" y="4295830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23 + 27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B30DA19D-6091-852D-5E8E-16EE7F5FE8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498110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AF065C3-1B0F-BD90-9283-796D578C7803}"/>
                </a:ext>
              </a:extLst>
            </p:cNvPr>
            <p:cNvSpPr txBox="1"/>
            <p:nvPr/>
          </p:nvSpPr>
          <p:spPr>
            <a:xfrm>
              <a:off x="15555431" y="7982421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510319E-C5FE-D4FA-8486-C205832C64D2}"/>
                </a:ext>
              </a:extLst>
            </p:cNvPr>
            <p:cNvSpPr txBox="1"/>
            <p:nvPr/>
          </p:nvSpPr>
          <p:spPr>
            <a:xfrm>
              <a:off x="17078039" y="7964793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F0915278-62BC-4808-02AE-901C8001712D}"/>
                </a:ext>
              </a:extLst>
            </p:cNvPr>
            <p:cNvGrpSpPr/>
            <p:nvPr/>
          </p:nvGrpSpPr>
          <p:grpSpPr>
            <a:xfrm>
              <a:off x="17467836" y="7673107"/>
              <a:ext cx="612239" cy="1369606"/>
              <a:chOff x="12038712" y="4244903"/>
              <a:chExt cx="531200" cy="1369606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F94E2458-7A54-186D-4F5E-0190840CACDF}"/>
                  </a:ext>
                </a:extLst>
              </p:cNvPr>
              <p:cNvSpPr txBox="1"/>
              <p:nvPr/>
            </p:nvSpPr>
            <p:spPr>
              <a:xfrm>
                <a:off x="12069347" y="4244903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2B395019-C27C-8EEA-7BE7-79E46B7088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49537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9B1A260-4F56-D4A2-8099-4D44307CC392}"/>
                </a:ext>
              </a:extLst>
            </p:cNvPr>
            <p:cNvGrpSpPr/>
            <p:nvPr/>
          </p:nvGrpSpPr>
          <p:grpSpPr>
            <a:xfrm>
              <a:off x="15941808" y="7697139"/>
              <a:ext cx="1074041" cy="1369605"/>
              <a:chOff x="11955939" y="4286320"/>
              <a:chExt cx="704144" cy="1369605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A5AC826-9E3C-5272-1138-657BEC23CEC1}"/>
                  </a:ext>
                </a:extLst>
              </p:cNvPr>
              <p:cNvSpPr txBox="1"/>
              <p:nvPr/>
            </p:nvSpPr>
            <p:spPr>
              <a:xfrm>
                <a:off x="11955939" y="4286320"/>
                <a:ext cx="704144" cy="136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50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16FDB46-D5DC-18B5-B7A3-16C4269B0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2982" y="4974366"/>
                <a:ext cx="58431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26283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Em Yêu Trường Em - Lớp 3 - Bài 8 - Âm Nhạc Lớp 3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E3AA1C56-FF68-775F-F147-639DFC598E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28306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3505200" y="231781"/>
            <a:ext cx="4343400" cy="58473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Chọn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đúng</a:t>
            </a:r>
            <a:endParaRPr lang="en-US" alt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  <a:latin typeface=".VnTime" pitchFamily="34" charset="0"/>
                <a:cs typeface="Arial" pitchFamily="34" charset="0"/>
              </a:rPr>
              <a:t>0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  <a:latin typeface=".VnTime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10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038600" y="4951424"/>
            <a:ext cx="3436938" cy="936625"/>
            <a:chOff x="910" y="2621"/>
            <a:chExt cx="3072" cy="960"/>
          </a:xfrm>
        </p:grpSpPr>
        <p:sp>
          <p:nvSpPr>
            <p:cNvPr id="67602" name="Oval 25"/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8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6760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692727" y="914405"/>
                <a:ext cx="11083637" cy="200396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397" tIns="45699" rIns="91397" bIns="4569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Rút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gọn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den>
                    </m:f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𝒕𝒂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đượ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𝒄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𝒑𝒉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â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𝒏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𝒔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ố 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𝒕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ố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𝒊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𝒈𝒊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ả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𝒏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altLang="vi-VN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à?</m:t>
                    </m:r>
                  </m:oMath>
                </a14:m>
                <a:endParaRPr lang="en-US" altLang="vi-VN" sz="3200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727" y="914405"/>
                <a:ext cx="11083637" cy="2003968"/>
              </a:xfrm>
              <a:prstGeom prst="rect">
                <a:avLst/>
              </a:prstGeom>
              <a:blipFill>
                <a:blip r:embed="rId5"/>
                <a:stretch>
                  <a:fillRect b="-39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5062539" y="2126637"/>
            <a:ext cx="724937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aril"/>
              </a:rPr>
              <a:t>B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2BCA601-E5DA-4CCE-A319-D394A0127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95109"/>
            <a:ext cx="1981200" cy="2618015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3505200" y="231781"/>
            <a:ext cx="4343400" cy="58473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00"/>
                </a:solidFill>
                <a:latin typeface="Aaril"/>
                <a:cs typeface="Times New Roman" pitchFamily="18" charset="0"/>
              </a:rPr>
              <a:t>Chọn</a:t>
            </a:r>
            <a:r>
              <a:rPr lang="en-US" altLang="vi-VN" sz="3200" b="1" dirty="0">
                <a:solidFill>
                  <a:srgbClr val="FF0000"/>
                </a:solidFill>
                <a:latin typeface="Aaril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Aaril"/>
                <a:cs typeface="Times New Roman" pitchFamily="18" charset="0"/>
              </a:rPr>
              <a:t>đáp</a:t>
            </a:r>
            <a:r>
              <a:rPr lang="en-US" altLang="vi-VN" sz="3200" b="1" dirty="0">
                <a:solidFill>
                  <a:srgbClr val="FF0000"/>
                </a:solidFill>
                <a:latin typeface="Aaril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Aaril"/>
                <a:cs typeface="Times New Roman" pitchFamily="18" charset="0"/>
              </a:rPr>
              <a:t>án</a:t>
            </a:r>
            <a:r>
              <a:rPr lang="en-US" altLang="vi-VN" sz="3200" b="1" dirty="0">
                <a:solidFill>
                  <a:srgbClr val="FF0000"/>
                </a:solidFill>
                <a:latin typeface="Aaril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Aaril"/>
                <a:cs typeface="Times New Roman" pitchFamily="18" charset="0"/>
              </a:rPr>
              <a:t>đúng</a:t>
            </a:r>
            <a:endParaRPr lang="en-US" altLang="vi-VN" sz="3200" b="1" dirty="0">
              <a:solidFill>
                <a:srgbClr val="FF0000"/>
              </a:solidFill>
              <a:latin typeface="Aaril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  <a:latin typeface=".VnTime" pitchFamily="34" charset="0"/>
                <a:cs typeface="Arial" pitchFamily="34" charset="0"/>
              </a:rPr>
              <a:t>0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  <a:latin typeface=".VnTime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itchFamily="34" charset="0"/>
              </a:rPr>
              <a:t>10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038600" y="4951424"/>
            <a:ext cx="3436938" cy="936625"/>
            <a:chOff x="910" y="2621"/>
            <a:chExt cx="3072" cy="960"/>
          </a:xfrm>
        </p:grpSpPr>
        <p:sp>
          <p:nvSpPr>
            <p:cNvPr id="67602" name="Oval 25"/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28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6760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1752600" y="914408"/>
                <a:ext cx="8915400" cy="178538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lIns="91397" tIns="45699" rIns="91397" bIns="45699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Phân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nào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dưới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đây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lớn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nhất</a:t>
                </a:r>
                <a:r>
                  <a:rPr lang="en-US" altLang="vi-VN" sz="3200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?</a:t>
                </a:r>
              </a:p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600" b="1" dirty="0">
                    <a:solidFill>
                      <a:srgbClr val="0000FF"/>
                    </a:solidFill>
                    <a:latin typeface="Aaril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latin typeface="Aaril"/>
                    <a:cs typeface="Times New Roman" pitchFamily="18" charset="0"/>
                  </a:rPr>
                  <a:t>      B.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latin typeface="Aaril"/>
                    <a:cs typeface="Times New Roman" pitchFamily="18" charset="0"/>
                  </a:rPr>
                  <a:t>     C.</a:t>
                </a:r>
                <a:r>
                  <a:rPr lang="en-US" altLang="vi-VN" sz="3600" b="1" dirty="0">
                    <a:solidFill>
                      <a:srgbClr val="0000FF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𝟑𝟗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latin typeface="Aaril"/>
                    <a:cs typeface="Times New Roman" pitchFamily="18" charset="0"/>
                  </a:rPr>
                  <a:t>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vi-VN" sz="36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vi-VN" sz="3600" b="1" dirty="0">
                    <a:solidFill>
                      <a:srgbClr val="0000FF"/>
                    </a:solidFill>
                    <a:latin typeface="Aaril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914408"/>
                <a:ext cx="8915400" cy="1785383"/>
              </a:xfrm>
              <a:prstGeom prst="rect">
                <a:avLst/>
              </a:prstGeom>
              <a:blipFill>
                <a:blip r:embed="rId5"/>
                <a:stretch>
                  <a:fillRect t="-4778" b="-58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7504664" y="1996118"/>
            <a:ext cx="724937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aril"/>
              </a:rPr>
              <a:t>D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2BCA601-E5DA-4CCE-A319-D394A0127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95109"/>
            <a:ext cx="1981200" cy="2618015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9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9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white sign with lights&#10;&#10;Description automatically generated">
            <a:extLst>
              <a:ext uri="{FF2B5EF4-FFF2-40B4-BE49-F238E27FC236}">
                <a16:creationId xmlns:a16="http://schemas.microsoft.com/office/drawing/2014/main" id="{F799EADA-3FE2-837A-6671-ADFFE65A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455040"/>
            <a:ext cx="5166360" cy="4701540"/>
          </a:xfrm>
          <a:prstGeom prst="rect">
            <a:avLst/>
          </a:prstGeom>
        </p:spPr>
      </p:pic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983480" y="341774"/>
            <a:ext cx="7110412" cy="183338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11E5FA7-9A55-4C83-1713-D3DE7F654064}"/>
              </a:ext>
            </a:extLst>
          </p:cNvPr>
          <p:cNvSpPr/>
          <p:nvPr/>
        </p:nvSpPr>
        <p:spPr>
          <a:xfrm rot="16200000">
            <a:off x="166686" y="2767014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C9AFEAC-66C9-0DAB-F9EA-853B3B416C36}"/>
              </a:ext>
            </a:extLst>
          </p:cNvPr>
          <p:cNvSpPr/>
          <p:nvPr/>
        </p:nvSpPr>
        <p:spPr>
          <a:xfrm rot="16200000">
            <a:off x="1223961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5BD06A8-0698-D418-AA03-64DD010EB0B7}"/>
              </a:ext>
            </a:extLst>
          </p:cNvPr>
          <p:cNvSpPr/>
          <p:nvPr/>
        </p:nvSpPr>
        <p:spPr>
          <a:xfrm rot="16200000">
            <a:off x="2281237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EF20C55-9660-0E93-5582-1B5317AE8982}"/>
              </a:ext>
            </a:extLst>
          </p:cNvPr>
          <p:cNvSpPr/>
          <p:nvPr/>
        </p:nvSpPr>
        <p:spPr>
          <a:xfrm rot="16200000">
            <a:off x="3338512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8EBA725-D808-0CBA-6F7E-686053DD9918}"/>
              </a:ext>
            </a:extLst>
          </p:cNvPr>
          <p:cNvSpPr/>
          <p:nvPr/>
        </p:nvSpPr>
        <p:spPr>
          <a:xfrm rot="16200000">
            <a:off x="4405313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9E9EC78-BBAE-B455-EB2F-34499B25DE98}"/>
              </a:ext>
            </a:extLst>
          </p:cNvPr>
          <p:cNvSpPr/>
          <p:nvPr/>
        </p:nvSpPr>
        <p:spPr>
          <a:xfrm rot="16200000">
            <a:off x="5472113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A8529C8-4AE7-AE9C-42C0-120B53DC79E1}"/>
              </a:ext>
            </a:extLst>
          </p:cNvPr>
          <p:cNvSpPr/>
          <p:nvPr/>
        </p:nvSpPr>
        <p:spPr>
          <a:xfrm rot="16200000">
            <a:off x="6538914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226E72D-B346-7C81-CE96-CC5260D53905}"/>
              </a:ext>
            </a:extLst>
          </p:cNvPr>
          <p:cNvSpPr/>
          <p:nvPr/>
        </p:nvSpPr>
        <p:spPr>
          <a:xfrm rot="16200000">
            <a:off x="7596189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93726E0-3007-B0D2-497B-6D72A8860F6C}"/>
              </a:ext>
            </a:extLst>
          </p:cNvPr>
          <p:cNvSpPr/>
          <p:nvPr/>
        </p:nvSpPr>
        <p:spPr>
          <a:xfrm rot="16200000">
            <a:off x="8662990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963ED-5E54-99A1-4578-EC98765E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833437"/>
            <a:ext cx="10869623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CD632-6103-861F-4639-7CA3F4A6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887" y="2835296"/>
            <a:ext cx="724267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466</Words>
  <Application>Microsoft Office PowerPoint</Application>
  <PresentationFormat>Widescreen</PresentationFormat>
  <Paragraphs>163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#9Slide07 Altus</vt:lpstr>
      <vt:lpstr>#9Slide07 HoneyCream</vt:lpstr>
      <vt:lpstr>#9Slide07 IcielStormtrooper</vt:lpstr>
      <vt:lpstr>.VnTime</vt:lpstr>
      <vt:lpstr>Aaril</vt:lpstr>
      <vt:lpstr>Arial</vt:lpstr>
      <vt:lpstr>Arial Black</vt:lpstr>
      <vt:lpstr>Calibri</vt:lpstr>
      <vt:lpstr>Cambria</vt:lpstr>
      <vt:lpstr>Cambria Math</vt:lpstr>
      <vt:lpstr>SVN-SAF</vt:lpstr>
      <vt:lpstr>Times New Roman</vt:lpstr>
      <vt:lpstr>UTM Avo</vt:lpstr>
      <vt:lpstr>Custom Design</vt:lpstr>
      <vt:lpstr>2_Office Theme</vt:lpstr>
      <vt:lpstr>3_Office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2024-02-03T01:40:22Z</dcterms:created>
  <dcterms:modified xsi:type="dcterms:W3CDTF">2025-03-17T01:18:17Z</dcterms:modified>
</cp:coreProperties>
</file>