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40"/>
  </p:notesMasterIdLst>
  <p:handoutMasterIdLst>
    <p:handoutMasterId r:id="rId41"/>
  </p:handoutMasterIdLst>
  <p:sldIdLst>
    <p:sldId id="299" r:id="rId3"/>
    <p:sldId id="1294" r:id="rId4"/>
    <p:sldId id="1296" r:id="rId5"/>
    <p:sldId id="1290" r:id="rId6"/>
    <p:sldId id="264" r:id="rId7"/>
    <p:sldId id="1177" r:id="rId8"/>
    <p:sldId id="1270" r:id="rId9"/>
    <p:sldId id="1242" r:id="rId10"/>
    <p:sldId id="318" r:id="rId11"/>
    <p:sldId id="1298" r:id="rId12"/>
    <p:sldId id="1284" r:id="rId13"/>
    <p:sldId id="284" r:id="rId14"/>
    <p:sldId id="283" r:id="rId15"/>
    <p:sldId id="1297" r:id="rId16"/>
    <p:sldId id="282" r:id="rId17"/>
    <p:sldId id="266" r:id="rId18"/>
    <p:sldId id="259" r:id="rId19"/>
    <p:sldId id="1283" r:id="rId20"/>
    <p:sldId id="1256" r:id="rId21"/>
    <p:sldId id="270" r:id="rId22"/>
    <p:sldId id="269" r:id="rId23"/>
    <p:sldId id="286" r:id="rId24"/>
    <p:sldId id="1272" r:id="rId25"/>
    <p:sldId id="272" r:id="rId26"/>
    <p:sldId id="1293" r:id="rId27"/>
    <p:sldId id="1273" r:id="rId28"/>
    <p:sldId id="273" r:id="rId29"/>
    <p:sldId id="347" r:id="rId30"/>
    <p:sldId id="372" r:id="rId31"/>
    <p:sldId id="416" r:id="rId32"/>
    <p:sldId id="1277" r:id="rId33"/>
    <p:sldId id="1266" r:id="rId34"/>
    <p:sldId id="1247" r:id="rId35"/>
    <p:sldId id="1248" r:id="rId36"/>
    <p:sldId id="1292" r:id="rId37"/>
    <p:sldId id="1245" r:id="rId38"/>
    <p:sldId id="281" r:id="rId39"/>
  </p:sldIdLst>
  <p:sldSz cx="9144000" cy="5143500" type="screen16x9"/>
  <p:notesSz cx="6858000" cy="9144000"/>
  <p:custDataLst>
    <p:tags r:id="rId42"/>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10047"/>
    <a:srgbClr val="E5F1D5"/>
    <a:srgbClr val="FFFFFF"/>
    <a:srgbClr val="EAF6D9"/>
    <a:srgbClr val="6B7064"/>
    <a:srgbClr val="1D9BB8"/>
    <a:srgbClr val="3ACFDF"/>
    <a:srgbClr val="FF7500"/>
    <a:srgbClr val="EAA1A9"/>
    <a:srgbClr val="D9A2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44" autoAdjust="0"/>
    <p:restoredTop sz="90278" autoAdjust="0"/>
  </p:normalViewPr>
  <p:slideViewPr>
    <p:cSldViewPr snapToGrid="0">
      <p:cViewPr varScale="1">
        <p:scale>
          <a:sx n="93" d="100"/>
          <a:sy n="93" d="100"/>
        </p:scale>
        <p:origin x="378" y="78"/>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27102"/>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4/9/2025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09.881"/>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14.309"/>
    </inkml:context>
    <inkml:brush xml:id="br0">
      <inkml:brushProperty name="width" value="0.35" units="cm"/>
      <inkml:brushProperty name="height" value="0.35" units="cm"/>
      <inkml:brushProperty name="color" value="#FFFFFF"/>
    </inkml:brush>
  </inkml:definitions>
  <inkml:trace contextRef="#ctx0" brushRef="#br0">0 1 24575,'602'14'0,"-456"-3"0,-1 7 0,158 40 0,-264-49 0,1-2 0,1-2 0,-1-1 0,48-2 0,225-2 0,94-2 0,-349-2 0,62-14 0,-1 0 0,11 15 0,-93 4 0,73-8 0,10-18 0,-80 15 0,1 2 0,0 2 0,50-2 0,-49 8-1365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a:t>
            </a:fld>
            <a:endParaRPr lang="en-US"/>
          </a:p>
        </p:txBody>
      </p:sp>
    </p:spTree>
    <p:extLst>
      <p:ext uri="{BB962C8B-B14F-4D97-AF65-F5344CB8AC3E}">
        <p14:creationId xmlns:p14="http://schemas.microsoft.com/office/powerpoint/2010/main" val="3358100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89151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0F14E2-7C29-456F-B69A-B31212F2FB4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8586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151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048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6ED8C-9FC6-41EA-BCF4-3C8787CD81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7761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6ED8C-9FC6-41EA-BCF4-3C8787CD81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6101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802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887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0947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2730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94770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75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51408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153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8790A21-5113-4AB9-8F6D-306808A692B0}" type="datetimeFigureOut">
              <a:rPr lang="en-US" smtClean="0"/>
              <a:t>4/9/2025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819091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6C600B-D965-426E-90C9-E893872A4266}"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57D921-D34F-4675-8F5A-F44133247E60}" type="slidenum">
              <a:rPr lang="en-US" smtClean="0"/>
              <a:t>‹#›</a:t>
            </a:fld>
            <a:endParaRPr lang="en-US"/>
          </a:p>
        </p:txBody>
      </p:sp>
    </p:spTree>
    <p:extLst>
      <p:ext uri="{BB962C8B-B14F-4D97-AF65-F5344CB8AC3E}">
        <p14:creationId xmlns:p14="http://schemas.microsoft.com/office/powerpoint/2010/main" val="2266737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1EF1-7F60-38E4-854B-27825C0FE0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6FC32-FD5C-3379-8900-D6F924DE77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0B7FF-7290-9AEB-B202-AA31523CE1FF}"/>
              </a:ext>
            </a:extLst>
          </p:cNvPr>
          <p:cNvSpPr>
            <a:spLocks noGrp="1"/>
          </p:cNvSpPr>
          <p:nvPr>
            <p:ph type="dt" sz="half" idx="10"/>
          </p:nvPr>
        </p:nvSpPr>
        <p:spPr/>
        <p:txBody>
          <a:bodyPr/>
          <a:lstStyle>
            <a:lvl1pPr>
              <a:defRPr/>
            </a:lvl1pPr>
          </a:lstStyle>
          <a:p>
            <a:fld id="{1D720B8E-3BA2-4AAD-8805-69397C7DC496}" type="datetimeFigureOut">
              <a:rPr lang="en-US" altLang="en-US"/>
              <a:pPr/>
              <a:t>4/9/2025</a:t>
            </a:fld>
            <a:endParaRPr lang="en-US" altLang="en-US"/>
          </a:p>
        </p:txBody>
      </p:sp>
      <p:sp>
        <p:nvSpPr>
          <p:cNvPr id="5" name="Footer Placeholder 4">
            <a:extLst>
              <a:ext uri="{FF2B5EF4-FFF2-40B4-BE49-F238E27FC236}">
                <a16:creationId xmlns:a16="http://schemas.microsoft.com/office/drawing/2014/main" id="{9F07EE72-3CF9-3AF3-8C49-AA36A887782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94149D7-5E81-2110-CFC7-A1AF2F4B25A2}"/>
              </a:ext>
            </a:extLst>
          </p:cNvPr>
          <p:cNvSpPr>
            <a:spLocks noGrp="1"/>
          </p:cNvSpPr>
          <p:nvPr>
            <p:ph type="sldNum" sz="quarter" idx="12"/>
          </p:nvPr>
        </p:nvSpPr>
        <p:spPr/>
        <p:txBody>
          <a:bodyPr/>
          <a:lstStyle>
            <a:lvl1pPr>
              <a:defRPr/>
            </a:lvl1pPr>
          </a:lstStyle>
          <a:p>
            <a:fld id="{C4611970-49DA-4B65-89F8-A2F0C87F5E92}" type="slidenum">
              <a:rPr lang="en-US" altLang="en-US"/>
              <a:pPr/>
              <a:t>‹#›</a:t>
            </a:fld>
            <a:endParaRPr lang="en-US" altLang="en-US"/>
          </a:p>
        </p:txBody>
      </p:sp>
    </p:spTree>
    <p:extLst>
      <p:ext uri="{BB962C8B-B14F-4D97-AF65-F5344CB8AC3E}">
        <p14:creationId xmlns:p14="http://schemas.microsoft.com/office/powerpoint/2010/main" val="13302935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347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907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46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348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419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34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4935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518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017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18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07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E413-6F53-3361-3C7A-8F2FFB967C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6ACC3C-7BC0-EBCF-D7F4-94B206A14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D57367-B1FC-70C8-84BC-15450FC5B94A}"/>
              </a:ext>
            </a:extLst>
          </p:cNvPr>
          <p:cNvSpPr>
            <a:spLocks noGrp="1"/>
          </p:cNvSpPr>
          <p:nvPr>
            <p:ph type="dt" sz="half" idx="10"/>
          </p:nvPr>
        </p:nvSpPr>
        <p:spPr/>
        <p:txBody>
          <a:bodyPr/>
          <a:lstStyle/>
          <a:p>
            <a:fld id="{91326B48-9BA4-492C-AD4B-055F8A8E9DF3}" type="datetimeFigureOut">
              <a:rPr lang="en-GB" smtClean="0"/>
              <a:t>09/04/2025</a:t>
            </a:fld>
            <a:endParaRPr lang="en-GB"/>
          </a:p>
        </p:txBody>
      </p:sp>
      <p:sp>
        <p:nvSpPr>
          <p:cNvPr id="5" name="Footer Placeholder 4">
            <a:extLst>
              <a:ext uri="{FF2B5EF4-FFF2-40B4-BE49-F238E27FC236}">
                <a16:creationId xmlns:a16="http://schemas.microsoft.com/office/drawing/2014/main" id="{FB03FBB4-AF59-1779-D301-7247001E1A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E5CCDF-70AD-4F7E-FDC1-A3A51CD35267}"/>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4071425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9144000" cy="51435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155176" y="151334"/>
            <a:ext cx="8833648" cy="484083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57267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defRPr/>
            </a:pPr>
            <a:fld id="{00000000-1234-1234-1234-123412341234}" type="slidenum">
              <a:rPr lang="en-GB" sz="1000" smtClean="0">
                <a:solidFill>
                  <a:srgbClr val="595959"/>
                </a:solidFill>
                <a:latin typeface="Arial"/>
              </a:rPr>
              <a:pPr algn="r">
                <a:defRPr/>
              </a:pPr>
              <a:t>‹#›</a:t>
            </a:fld>
            <a:endParaRPr lang="en-GB" sz="1000">
              <a:solidFill>
                <a:srgbClr val="595959"/>
              </a:solidFill>
              <a:latin typeface="Arial"/>
            </a:endParaRPr>
          </a:p>
        </p:txBody>
      </p:sp>
    </p:spTree>
    <p:extLst>
      <p:ext uri="{BB962C8B-B14F-4D97-AF65-F5344CB8AC3E}">
        <p14:creationId xmlns:p14="http://schemas.microsoft.com/office/powerpoint/2010/main" val="3640389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3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6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440"/>
          </a:xfrm>
          <a:prstGeom prst="rect">
            <a:avLst/>
          </a:prstGeom>
        </p:spPr>
      </p:pic>
    </p:spTree>
    <p:extLst>
      <p:ext uri="{BB962C8B-B14F-4D97-AF65-F5344CB8AC3E}">
        <p14:creationId xmlns:p14="http://schemas.microsoft.com/office/powerpoint/2010/main" val="3907964678"/>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3B91D46-63D5-4712-874F-89251782B5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09466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6670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843500" y="1451800"/>
            <a:ext cx="3780900" cy="814200"/>
          </a:xfrm>
          <a:prstGeom prst="rect">
            <a:avLst/>
          </a:prstGeom>
        </p:spPr>
        <p:txBody>
          <a:bodyPr spcFirstLastPara="1" wrap="square" lIns="68569" tIns="68569" rIns="68569" bIns="68569" anchor="t" anchorCtr="0">
            <a:noAutofit/>
          </a:bodyPr>
          <a:lstStyle>
            <a:lvl1pPr lvl="0">
              <a:spcBef>
                <a:spcPts val="0"/>
              </a:spcBef>
              <a:spcAft>
                <a:spcPts val="0"/>
              </a:spcAft>
              <a:buSzPts val="42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9"/>
          <p:cNvSpPr txBox="1">
            <a:spLocks noGrp="1"/>
          </p:cNvSpPr>
          <p:nvPr>
            <p:ph type="subTitle" idx="1"/>
          </p:nvPr>
        </p:nvSpPr>
        <p:spPr>
          <a:xfrm>
            <a:off x="843500" y="2305075"/>
            <a:ext cx="3566700" cy="1629600"/>
          </a:xfrm>
          <a:prstGeom prst="rect">
            <a:avLst/>
          </a:prstGeom>
        </p:spPr>
        <p:txBody>
          <a:bodyPr spcFirstLastPara="1" wrap="square" lIns="68569" tIns="68569" rIns="68569" bIns="68569"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9"/>
          <p:cNvSpPr/>
          <p:nvPr/>
        </p:nvSpPr>
        <p:spPr>
          <a:xfrm rot="5400000" flipH="1">
            <a:off x="-96838" y="-65516"/>
            <a:ext cx="1335487" cy="123129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9"/>
          <p:cNvSpPr/>
          <p:nvPr/>
        </p:nvSpPr>
        <p:spPr>
          <a:xfrm rot="3648625" flipH="1">
            <a:off x="7853097" y="4356569"/>
            <a:ext cx="1338529" cy="1393689"/>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9"/>
          <p:cNvSpPr/>
          <p:nvPr/>
        </p:nvSpPr>
        <p:spPr>
          <a:xfrm rot="10800000" flipH="1">
            <a:off x="7698740" y="-117645"/>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9"/>
          <p:cNvSpPr/>
          <p:nvPr/>
        </p:nvSpPr>
        <p:spPr>
          <a:xfrm rot="10800000" flipH="1">
            <a:off x="8296998" y="405445"/>
            <a:ext cx="337354" cy="318302"/>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9"/>
          <p:cNvSpPr/>
          <p:nvPr/>
        </p:nvSpPr>
        <p:spPr>
          <a:xfrm flipH="1">
            <a:off x="353372" y="4432123"/>
            <a:ext cx="306129" cy="664039"/>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9"/>
          <p:cNvSpPr/>
          <p:nvPr/>
        </p:nvSpPr>
        <p:spPr>
          <a:xfrm flipH="1">
            <a:off x="669707" y="4478273"/>
            <a:ext cx="239446" cy="665236"/>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9"/>
          <p:cNvSpPr/>
          <p:nvPr/>
        </p:nvSpPr>
        <p:spPr>
          <a:xfrm rot="3648711" flipH="1">
            <a:off x="7823228" y="4176502"/>
            <a:ext cx="1424261" cy="1482954"/>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9"/>
          <p:cNvSpPr/>
          <p:nvPr/>
        </p:nvSpPr>
        <p:spPr>
          <a:xfrm rot="10800000" flipH="1">
            <a:off x="7839140" y="-188694"/>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9"/>
          <p:cNvSpPr/>
          <p:nvPr/>
        </p:nvSpPr>
        <p:spPr>
          <a:xfrm flipH="1">
            <a:off x="-52903" y="4432123"/>
            <a:ext cx="306129" cy="664039"/>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447440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1886700" y="1126750"/>
            <a:ext cx="5370600" cy="15960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4200"/>
              <a:buNone/>
              <a:defRPr sz="1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70" name="Google Shape;370;p27"/>
          <p:cNvSpPr txBox="1">
            <a:spLocks noGrp="1"/>
          </p:cNvSpPr>
          <p:nvPr>
            <p:ph type="subTitle" idx="1"/>
          </p:nvPr>
        </p:nvSpPr>
        <p:spPr>
          <a:xfrm>
            <a:off x="1886700" y="2967700"/>
            <a:ext cx="5370600" cy="773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71" name="Google Shape;371;p27"/>
          <p:cNvSpPr/>
          <p:nvPr/>
        </p:nvSpPr>
        <p:spPr>
          <a:xfrm rot="-5400000" flipH="1">
            <a:off x="242083" y="3205268"/>
            <a:ext cx="1600166" cy="2454579"/>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27"/>
          <p:cNvSpPr/>
          <p:nvPr/>
        </p:nvSpPr>
        <p:spPr>
          <a:xfrm rot="-5400000" flipH="1">
            <a:off x="211598" y="3647602"/>
            <a:ext cx="1904205" cy="2467070"/>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27"/>
          <p:cNvSpPr/>
          <p:nvPr/>
        </p:nvSpPr>
        <p:spPr>
          <a:xfrm flipH="1">
            <a:off x="8592452" y="10256"/>
            <a:ext cx="575057" cy="681471"/>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27"/>
          <p:cNvSpPr/>
          <p:nvPr/>
        </p:nvSpPr>
        <p:spPr>
          <a:xfrm flipH="1">
            <a:off x="7759862" y="-185296"/>
            <a:ext cx="1417637" cy="83091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27"/>
          <p:cNvSpPr/>
          <p:nvPr/>
        </p:nvSpPr>
        <p:spPr>
          <a:xfrm flipH="1">
            <a:off x="8753640" y="583739"/>
            <a:ext cx="695213" cy="23762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27"/>
          <p:cNvSpPr/>
          <p:nvPr/>
        </p:nvSpPr>
        <p:spPr>
          <a:xfrm flipH="1">
            <a:off x="8651997" y="2963778"/>
            <a:ext cx="568900" cy="223753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7760453" y="4203896"/>
            <a:ext cx="584181" cy="154329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27"/>
          <p:cNvSpPr/>
          <p:nvPr/>
        </p:nvSpPr>
        <p:spPr>
          <a:xfrm flipH="1">
            <a:off x="8061256" y="4779562"/>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369698" y="-1267769"/>
            <a:ext cx="568900" cy="2818851"/>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15314" y="-68742"/>
            <a:ext cx="1066317" cy="1424962"/>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27"/>
          <p:cNvSpPr/>
          <p:nvPr/>
        </p:nvSpPr>
        <p:spPr>
          <a:xfrm rot="5400000" flipH="1">
            <a:off x="1048462" y="-1308125"/>
            <a:ext cx="568900" cy="318512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309351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47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image" Target="../media/image4.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audio" Target="../media/media1.mp3"/><Relationship Id="rId25" Type="http://schemas.openxmlformats.org/officeDocument/2006/relationships/image" Target="../media/image8.jpg"/><Relationship Id="rId2" Type="http://schemas.openxmlformats.org/officeDocument/2006/relationships/slideLayout" Target="../slideLayouts/slideLayout2.xml"/><Relationship Id="rId16" Type="http://schemas.microsoft.com/office/2007/relationships/media" Target="../media/media1.mp3"/><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7.emf"/><Relationship Id="rId5" Type="http://schemas.openxmlformats.org/officeDocument/2006/relationships/slideLayout" Target="../slideLayouts/slideLayout5.xml"/><Relationship Id="rId15" Type="http://schemas.openxmlformats.org/officeDocument/2006/relationships/theme" Target="../theme/theme1.xml"/><Relationship Id="rId23" Type="http://schemas.openxmlformats.org/officeDocument/2006/relationships/image" Target="../media/image6.emf"/><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image" Target="../media/image3.png"/><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2.emf"/><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image" Target="../media/image6.e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1.emf"/><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audio" Target="../media/media1.mp3"/><Relationship Id="rId28" Type="http://schemas.openxmlformats.org/officeDocument/2006/relationships/image" Target="../media/image5.emf"/><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image" Target="../media/image8.jp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microsoft.com/office/2007/relationships/media" Target="../media/media1.mp3"/><Relationship Id="rId27" Type="http://schemas.openxmlformats.org/officeDocument/2006/relationships/image" Target="../media/image4.emf"/><Relationship Id="rId30"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DCA3E0F-D17C-4AB8-9EBD-257A31C2FCE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8"/>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19"/>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17"/>
            <p:extLst>
              <p:ext uri="{DAA4B4D4-6D71-4841-9C94-3DE7FCFB9230}">
                <p14:media xmlns:p14="http://schemas.microsoft.com/office/powerpoint/2010/main" r:embed="rId16"/>
              </p:ext>
            </p:extLst>
          </p:nvPr>
        </p:nvPicPr>
        <p:blipFill>
          <a:blip r:embed="rId20"/>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21"/>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22"/>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3"/>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4"/>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id="{18208510-C547-4810-AD9F-CA72113AFD5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id="{04B30688-6307-4842-9552-6F49547FD94E}"/>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41408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2" r:id="rId6"/>
    <p:sldLayoutId id="2147483655" r:id="rId7"/>
    <p:sldLayoutId id="2147483656" r:id="rId8"/>
    <p:sldLayoutId id="2147483657" r:id="rId9"/>
    <p:sldLayoutId id="2147483658" r:id="rId10"/>
    <p:sldLayoutId id="2147483659" r:id="rId11"/>
    <p:sldLayoutId id="2147483770" r:id="rId12"/>
    <p:sldLayoutId id="2147483781" r:id="rId13"/>
    <p:sldLayoutId id="2147483783" r:id="rId14"/>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B726741-D0D8-41B2-99DA-75E4FD5B3BC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24"/>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25"/>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23"/>
            <p:extLst>
              <p:ext uri="{DAA4B4D4-6D71-4841-9C94-3DE7FCFB9230}">
                <p14:media xmlns:p14="http://schemas.microsoft.com/office/powerpoint/2010/main" r:embed="rId22"/>
              </p:ext>
            </p:extLst>
          </p:nvPr>
        </p:nvPicPr>
        <p:blipFill>
          <a:blip r:embed="rId26"/>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27"/>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28"/>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9"/>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30"/>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id="{B96923FA-B99C-422F-A7AF-F5663070111B}"/>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id="{01C92AFB-873E-499A-BBF8-FD901E2D2F17}"/>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2475133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5" r:id="rId7"/>
    <p:sldLayoutId id="2147483686" r:id="rId8"/>
    <p:sldLayoutId id="2147483687" r:id="rId9"/>
    <p:sldLayoutId id="2147483688" r:id="rId10"/>
    <p:sldLayoutId id="2147483689" r:id="rId11"/>
    <p:sldLayoutId id="2147483771" r:id="rId12"/>
    <p:sldLayoutId id="2147483772" r:id="rId13"/>
    <p:sldLayoutId id="2147483773" r:id="rId14"/>
    <p:sldLayoutId id="2147483774" r:id="rId15"/>
    <p:sldLayoutId id="2147483775" r:id="rId16"/>
    <p:sldLayoutId id="2147483776" r:id="rId17"/>
    <p:sldLayoutId id="2147483778" r:id="rId18"/>
    <p:sldLayoutId id="2147483779" r:id="rId19"/>
    <p:sldLayoutId id="2147483782" r:id="rId20"/>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4.gif"/><Relationship Id="rId7" Type="http://schemas.openxmlformats.org/officeDocument/2006/relationships/image" Target="../media/image18.wmf"/><Relationship Id="rId2" Type="http://schemas.openxmlformats.org/officeDocument/2006/relationships/image" Target="../media/image13.wmf"/><Relationship Id="rId1" Type="http://schemas.openxmlformats.org/officeDocument/2006/relationships/slideLayout" Target="../slideLayouts/slideLayout14.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46.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microsoft.com/office/2007/relationships/hdphoto" Target="../media/hdphoto3.wdp"/><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image" Target="../media/image310.png"/><Relationship Id="rId5" Type="http://schemas.openxmlformats.org/officeDocument/2006/relationships/customXml" Target="../ink/ink2.xml"/><Relationship Id="rId4" Type="http://schemas.openxmlformats.org/officeDocument/2006/relationships/image" Target="../media/image300.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6.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163F6D98-A2B9-6F6F-534C-B6F7739B71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rect">
                    <a:fillToRect r="100000" b="10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5" name="WordArt 3">
            <a:extLst>
              <a:ext uri="{FF2B5EF4-FFF2-40B4-BE49-F238E27FC236}">
                <a16:creationId xmlns:a16="http://schemas.microsoft.com/office/drawing/2014/main" id="{3FE8E84F-8FD8-9C65-9EA5-9EEFE7736D5A}"/>
              </a:ext>
            </a:extLst>
          </p:cNvPr>
          <p:cNvSpPr>
            <a:spLocks noChangeArrowheads="1" noChangeShapeType="1" noTextEdit="1"/>
          </p:cNvSpPr>
          <p:nvPr/>
        </p:nvSpPr>
        <p:spPr bwMode="auto">
          <a:xfrm>
            <a:off x="3140869" y="2387204"/>
            <a:ext cx="4591050" cy="1387078"/>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9014"/>
              </a:avLst>
            </a:prstTxWarp>
          </a:bodyPr>
          <a:lstStyle/>
          <a:p>
            <a:pPr algn="ctr"/>
            <a:r>
              <a:rPr lang="en-US" sz="2700" kern="10">
                <a:ln w="9525">
                  <a:solidFill>
                    <a:srgbClr val="003300"/>
                  </a:solidFill>
                  <a:round/>
                  <a:headEnd/>
                  <a:tailEnd/>
                </a:ln>
                <a:solidFill>
                  <a:srgbClr val="003300"/>
                </a:solidFill>
                <a:latin typeface="Times New Roman" panose="02020603050405020304" pitchFamily="18" charset="0"/>
                <a:cs typeface="Times New Roman" panose="02020603050405020304" pitchFamily="18" charset="0"/>
              </a:rPr>
              <a:t>Nhiệt liệt chào mừng các  quý thầy cô giáo </a:t>
            </a:r>
          </a:p>
        </p:txBody>
      </p:sp>
      <p:sp>
        <p:nvSpPr>
          <p:cNvPr id="59396" name="Text Box 4">
            <a:extLst>
              <a:ext uri="{FF2B5EF4-FFF2-40B4-BE49-F238E27FC236}">
                <a16:creationId xmlns:a16="http://schemas.microsoft.com/office/drawing/2014/main" id="{9AA61D0B-FF73-8924-C1A3-DE968FD7A78E}"/>
              </a:ext>
            </a:extLst>
          </p:cNvPr>
          <p:cNvSpPr txBox="1">
            <a:spLocks noChangeArrowheads="1"/>
          </p:cNvSpPr>
          <p:nvPr/>
        </p:nvSpPr>
        <p:spPr bwMode="auto">
          <a:xfrm>
            <a:off x="1158479" y="4744641"/>
            <a:ext cx="49791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i="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1800" b="1" i="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800" b="1" i="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viên</a:t>
            </a:r>
            <a:r>
              <a:rPr lang="en-US" altLang="en-US" sz="1800" b="1" i="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800" b="1" i="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thực</a:t>
            </a:r>
            <a:r>
              <a:rPr lang="en-US" altLang="en-US" sz="1800" b="1" i="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800" b="1" i="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hiện</a:t>
            </a:r>
            <a:r>
              <a:rPr lang="en-US" altLang="en-US" sz="1800" b="1" i="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800" b="1" i="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Trần</a:t>
            </a:r>
            <a:r>
              <a:rPr lang="en-US" altLang="en-US" sz="1800" b="1" i="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800" b="1" i="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Lệ</a:t>
            </a:r>
            <a:r>
              <a:rPr lang="en-US" altLang="en-US" sz="1800" b="1" i="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800" b="1" i="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Giang</a:t>
            </a:r>
            <a:endParaRPr lang="en-US" altLang="en-US" sz="1800" b="1" i="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9397" name="Text Box 5">
            <a:extLst>
              <a:ext uri="{FF2B5EF4-FFF2-40B4-BE49-F238E27FC236}">
                <a16:creationId xmlns:a16="http://schemas.microsoft.com/office/drawing/2014/main" id="{162CB005-B583-A64A-9AC8-02A4E0BB9F23}"/>
              </a:ext>
            </a:extLst>
          </p:cNvPr>
          <p:cNvSpPr txBox="1">
            <a:spLocks noChangeArrowheads="1"/>
          </p:cNvSpPr>
          <p:nvPr/>
        </p:nvSpPr>
        <p:spPr bwMode="auto">
          <a:xfrm>
            <a:off x="1143000" y="808435"/>
            <a:ext cx="6915150" cy="553998"/>
          </a:xfrm>
          <a:prstGeom prst="rect">
            <a:avLst/>
          </a:prstGeom>
          <a:gradFill rotWithShape="1">
            <a:gsLst>
              <a:gs pos="0">
                <a:srgbClr val="FFFF00">
                  <a:alpha val="0"/>
                </a:srgbClr>
              </a:gs>
              <a:gs pos="50000">
                <a:srgbClr val="FFFF00">
                  <a:gamma/>
                  <a:tint val="0"/>
                  <a:invGamma/>
                </a:srgbClr>
              </a:gs>
              <a:gs pos="100000">
                <a:srgbClr val="FFFF00">
                  <a:alpha val="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000" b="1">
                <a:solidFill>
                  <a:srgbClr val="FFFF00"/>
                </a:solidFill>
                <a:effectLst>
                  <a:outerShdw blurRad="38100" dist="38100" dir="2700000" algn="tl">
                    <a:srgbClr val="000000"/>
                  </a:outerShdw>
                </a:effectLst>
                <a:latin typeface=".VnShelley Allegro" panose="040B7200000000000000" pitchFamily="82" charset="0"/>
              </a:rPr>
              <a:t>Thi ®ua d¹y tèt  - häc tèt !</a:t>
            </a:r>
          </a:p>
        </p:txBody>
      </p:sp>
      <p:sp>
        <p:nvSpPr>
          <p:cNvPr id="59398" name="Text Box 6">
            <a:extLst>
              <a:ext uri="{FF2B5EF4-FFF2-40B4-BE49-F238E27FC236}">
                <a16:creationId xmlns:a16="http://schemas.microsoft.com/office/drawing/2014/main" id="{87017B02-0CCC-8043-885C-A6A9036CC921}"/>
              </a:ext>
            </a:extLst>
          </p:cNvPr>
          <p:cNvSpPr txBox="1">
            <a:spLocks noChangeArrowheads="1"/>
          </p:cNvSpPr>
          <p:nvPr/>
        </p:nvSpPr>
        <p:spPr bwMode="auto">
          <a:xfrm>
            <a:off x="1381125" y="123825"/>
            <a:ext cx="6515100" cy="6238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spcBef>
                <a:spcPct val="50000"/>
              </a:spcBef>
            </a:pPr>
            <a:r>
              <a:rPr lang="en-US" altLang="en-US" sz="1800" b="1" dirty="0">
                <a:solidFill>
                  <a:srgbClr val="D60093"/>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PHÒNG GIÁO DỤC VÀ ĐÀO TẠO THANH MIỆN</a:t>
            </a:r>
          </a:p>
          <a:p>
            <a:pPr algn="ctr">
              <a:lnSpc>
                <a:spcPct val="70000"/>
              </a:lnSpc>
              <a:spcBef>
                <a:spcPct val="50000"/>
              </a:spcBef>
            </a:pPr>
            <a:r>
              <a:rPr lang="en-US" altLang="en-US" sz="1800" b="1" dirty="0">
                <a:solidFill>
                  <a:srgbClr val="D60093"/>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 TH NGŨ HÙNG</a:t>
            </a:r>
          </a:p>
        </p:txBody>
      </p:sp>
      <p:grpSp>
        <p:nvGrpSpPr>
          <p:cNvPr id="59399" name="Group 7">
            <a:extLst>
              <a:ext uri="{FF2B5EF4-FFF2-40B4-BE49-F238E27FC236}">
                <a16:creationId xmlns:a16="http://schemas.microsoft.com/office/drawing/2014/main" id="{0C7A295A-50DA-AFD4-BEBE-CB1D0CDAEE25}"/>
              </a:ext>
            </a:extLst>
          </p:cNvPr>
          <p:cNvGrpSpPr>
            <a:grpSpLocks/>
          </p:cNvGrpSpPr>
          <p:nvPr/>
        </p:nvGrpSpPr>
        <p:grpSpPr bwMode="auto">
          <a:xfrm>
            <a:off x="4192191" y="1253729"/>
            <a:ext cx="1719263" cy="1554956"/>
            <a:chOff x="1357" y="2294"/>
            <a:chExt cx="1824" cy="1527"/>
          </a:xfrm>
        </p:grpSpPr>
        <p:pic>
          <p:nvPicPr>
            <p:cNvPr id="59400" name="Picture 8">
              <a:extLst>
                <a:ext uri="{FF2B5EF4-FFF2-40B4-BE49-F238E27FC236}">
                  <a16:creationId xmlns:a16="http://schemas.microsoft.com/office/drawing/2014/main" id="{109BC519-9E8E-BF81-436A-9AC18D9961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34" y="2629"/>
              <a:ext cx="1702" cy="931"/>
            </a:xfrm>
            <a:prstGeom prst="rect">
              <a:avLst/>
            </a:prstGeom>
            <a:noFill/>
            <a:extLst>
              <a:ext uri="{909E8E84-426E-40DD-AFC4-6F175D3DCCD1}">
                <a14:hiddenFill xmlns:a14="http://schemas.microsoft.com/office/drawing/2010/main">
                  <a:solidFill>
                    <a:srgbClr val="FFFFFF"/>
                  </a:solidFill>
                </a14:hiddenFill>
              </a:ext>
            </a:extLst>
          </p:spPr>
        </p:pic>
        <p:grpSp>
          <p:nvGrpSpPr>
            <p:cNvPr id="59401" name="Group 9">
              <a:extLst>
                <a:ext uri="{FF2B5EF4-FFF2-40B4-BE49-F238E27FC236}">
                  <a16:creationId xmlns:a16="http://schemas.microsoft.com/office/drawing/2014/main" id="{67853C76-54DB-BDCC-B130-2296B948E3C9}"/>
                </a:ext>
              </a:extLst>
            </p:cNvPr>
            <p:cNvGrpSpPr>
              <a:grpSpLocks/>
            </p:cNvGrpSpPr>
            <p:nvPr/>
          </p:nvGrpSpPr>
          <p:grpSpPr bwMode="auto">
            <a:xfrm>
              <a:off x="1357" y="2294"/>
              <a:ext cx="1824" cy="1527"/>
              <a:chOff x="2016" y="768"/>
              <a:chExt cx="1824" cy="1527"/>
            </a:xfrm>
          </p:grpSpPr>
          <p:grpSp>
            <p:nvGrpSpPr>
              <p:cNvPr id="59402" name="Group 10">
                <a:extLst>
                  <a:ext uri="{FF2B5EF4-FFF2-40B4-BE49-F238E27FC236}">
                    <a16:creationId xmlns:a16="http://schemas.microsoft.com/office/drawing/2014/main" id="{00262D84-3CC3-5AC1-9E0F-4FC7DC22EF75}"/>
                  </a:ext>
                </a:extLst>
              </p:cNvPr>
              <p:cNvGrpSpPr>
                <a:grpSpLocks/>
              </p:cNvGrpSpPr>
              <p:nvPr/>
            </p:nvGrpSpPr>
            <p:grpSpPr bwMode="auto">
              <a:xfrm>
                <a:off x="2016" y="960"/>
                <a:ext cx="1824" cy="1039"/>
                <a:chOff x="2064" y="3168"/>
                <a:chExt cx="1824" cy="1039"/>
              </a:xfrm>
            </p:grpSpPr>
            <p:sp>
              <p:nvSpPr>
                <p:cNvPr id="59403" name="Freeform 11">
                  <a:extLst>
                    <a:ext uri="{FF2B5EF4-FFF2-40B4-BE49-F238E27FC236}">
                      <a16:creationId xmlns:a16="http://schemas.microsoft.com/office/drawing/2014/main" id="{C31B06FA-A3B1-BAF5-A97E-178C991EEE95}"/>
                    </a:ext>
                  </a:extLst>
                </p:cNvPr>
                <p:cNvSpPr>
                  <a:spLocks/>
                </p:cNvSpPr>
                <p:nvPr/>
              </p:nvSpPr>
              <p:spPr bwMode="auto">
                <a:xfrm>
                  <a:off x="2064" y="3360"/>
                  <a:ext cx="1824" cy="761"/>
                </a:xfrm>
                <a:custGeom>
                  <a:avLst/>
                  <a:gdLst>
                    <a:gd name="T0" fmla="*/ 3507 w 3648"/>
                    <a:gd name="T1" fmla="*/ 429 h 1521"/>
                    <a:gd name="T2" fmla="*/ 3280 w 3648"/>
                    <a:gd name="T3" fmla="*/ 509 h 1521"/>
                    <a:gd name="T4" fmla="*/ 3047 w 3648"/>
                    <a:gd name="T5" fmla="*/ 588 h 1521"/>
                    <a:gd name="T6" fmla="*/ 2812 w 3648"/>
                    <a:gd name="T7" fmla="*/ 660 h 1521"/>
                    <a:gd name="T8" fmla="*/ 2584 w 3648"/>
                    <a:gd name="T9" fmla="*/ 727 h 1521"/>
                    <a:gd name="T10" fmla="*/ 2368 w 3648"/>
                    <a:gd name="T11" fmla="*/ 781 h 1521"/>
                    <a:gd name="T12" fmla="*/ 2172 w 3648"/>
                    <a:gd name="T13" fmla="*/ 827 h 1521"/>
                    <a:gd name="T14" fmla="*/ 2002 w 3648"/>
                    <a:gd name="T15" fmla="*/ 849 h 1521"/>
                    <a:gd name="T16" fmla="*/ 1868 w 3648"/>
                    <a:gd name="T17" fmla="*/ 858 h 1521"/>
                    <a:gd name="T18" fmla="*/ 1772 w 3648"/>
                    <a:gd name="T19" fmla="*/ 844 h 1521"/>
                    <a:gd name="T20" fmla="*/ 1728 w 3648"/>
                    <a:gd name="T21" fmla="*/ 809 h 1521"/>
                    <a:gd name="T22" fmla="*/ 1707 w 3648"/>
                    <a:gd name="T23" fmla="*/ 675 h 1521"/>
                    <a:gd name="T24" fmla="*/ 1733 w 3648"/>
                    <a:gd name="T25" fmla="*/ 544 h 1521"/>
                    <a:gd name="T26" fmla="*/ 1696 w 3648"/>
                    <a:gd name="T27" fmla="*/ 411 h 1521"/>
                    <a:gd name="T28" fmla="*/ 1608 w 3648"/>
                    <a:gd name="T29" fmla="*/ 290 h 1521"/>
                    <a:gd name="T30" fmla="*/ 1521 w 3648"/>
                    <a:gd name="T31" fmla="*/ 161 h 1521"/>
                    <a:gd name="T32" fmla="*/ 1421 w 3648"/>
                    <a:gd name="T33" fmla="*/ 52 h 1521"/>
                    <a:gd name="T34" fmla="*/ 1288 w 3648"/>
                    <a:gd name="T35" fmla="*/ 0 h 1521"/>
                    <a:gd name="T36" fmla="*/ 1108 w 3648"/>
                    <a:gd name="T37" fmla="*/ 33 h 1521"/>
                    <a:gd name="T38" fmla="*/ 906 w 3648"/>
                    <a:gd name="T39" fmla="*/ 102 h 1521"/>
                    <a:gd name="T40" fmla="*/ 766 w 3648"/>
                    <a:gd name="T41" fmla="*/ 161 h 1521"/>
                    <a:gd name="T42" fmla="*/ 655 w 3648"/>
                    <a:gd name="T43" fmla="*/ 218 h 1521"/>
                    <a:gd name="T44" fmla="*/ 531 w 3648"/>
                    <a:gd name="T45" fmla="*/ 274 h 1521"/>
                    <a:gd name="T46" fmla="*/ 355 w 3648"/>
                    <a:gd name="T47" fmla="*/ 342 h 1521"/>
                    <a:gd name="T48" fmla="*/ 89 w 3648"/>
                    <a:gd name="T49" fmla="*/ 1058 h 1521"/>
                    <a:gd name="T50" fmla="*/ 322 w 3648"/>
                    <a:gd name="T51" fmla="*/ 971 h 1521"/>
                    <a:gd name="T52" fmla="*/ 514 w 3648"/>
                    <a:gd name="T53" fmla="*/ 895 h 1521"/>
                    <a:gd name="T54" fmla="*/ 692 w 3648"/>
                    <a:gd name="T55" fmla="*/ 838 h 1521"/>
                    <a:gd name="T56" fmla="*/ 862 w 3648"/>
                    <a:gd name="T57" fmla="*/ 781 h 1521"/>
                    <a:gd name="T58" fmla="*/ 1053 w 3648"/>
                    <a:gd name="T59" fmla="*/ 734 h 1521"/>
                    <a:gd name="T60" fmla="*/ 1017 w 3648"/>
                    <a:gd name="T61" fmla="*/ 1042 h 1521"/>
                    <a:gd name="T62" fmla="*/ 1008 w 3648"/>
                    <a:gd name="T63" fmla="*/ 1230 h 1521"/>
                    <a:gd name="T64" fmla="*/ 1071 w 3648"/>
                    <a:gd name="T65" fmla="*/ 1349 h 1521"/>
                    <a:gd name="T66" fmla="*/ 1171 w 3648"/>
                    <a:gd name="T67" fmla="*/ 1443 h 1521"/>
                    <a:gd name="T68" fmla="*/ 1304 w 3648"/>
                    <a:gd name="T69" fmla="*/ 1502 h 1521"/>
                    <a:gd name="T70" fmla="*/ 1448 w 3648"/>
                    <a:gd name="T71" fmla="*/ 1521 h 1521"/>
                    <a:gd name="T72" fmla="*/ 1584 w 3648"/>
                    <a:gd name="T73" fmla="*/ 1502 h 1521"/>
                    <a:gd name="T74" fmla="*/ 1709 w 3648"/>
                    <a:gd name="T75" fmla="*/ 1484 h 1521"/>
                    <a:gd name="T76" fmla="*/ 1848 w 3648"/>
                    <a:gd name="T77" fmla="*/ 1469 h 1521"/>
                    <a:gd name="T78" fmla="*/ 2003 w 3648"/>
                    <a:gd name="T79" fmla="*/ 1445 h 1521"/>
                    <a:gd name="T80" fmla="*/ 2172 w 3648"/>
                    <a:gd name="T81" fmla="*/ 1419 h 1521"/>
                    <a:gd name="T82" fmla="*/ 2353 w 3648"/>
                    <a:gd name="T83" fmla="*/ 1388 h 1521"/>
                    <a:gd name="T84" fmla="*/ 2536 w 3648"/>
                    <a:gd name="T85" fmla="*/ 1351 h 1521"/>
                    <a:gd name="T86" fmla="*/ 2725 w 3648"/>
                    <a:gd name="T87" fmla="*/ 1310 h 1521"/>
                    <a:gd name="T88" fmla="*/ 2919 w 3648"/>
                    <a:gd name="T89" fmla="*/ 1258 h 1521"/>
                    <a:gd name="T90" fmla="*/ 3112 w 3648"/>
                    <a:gd name="T91" fmla="*/ 1199 h 1521"/>
                    <a:gd name="T92" fmla="*/ 3304 w 3648"/>
                    <a:gd name="T93" fmla="*/ 1134 h 1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48" h="1521">
                      <a:moveTo>
                        <a:pt x="3648" y="376"/>
                      </a:moveTo>
                      <a:lnTo>
                        <a:pt x="3580" y="400"/>
                      </a:lnTo>
                      <a:lnTo>
                        <a:pt x="3507" y="429"/>
                      </a:lnTo>
                      <a:lnTo>
                        <a:pt x="3433" y="455"/>
                      </a:lnTo>
                      <a:lnTo>
                        <a:pt x="3358" y="483"/>
                      </a:lnTo>
                      <a:lnTo>
                        <a:pt x="3280" y="509"/>
                      </a:lnTo>
                      <a:lnTo>
                        <a:pt x="3204" y="535"/>
                      </a:lnTo>
                      <a:lnTo>
                        <a:pt x="3126" y="564"/>
                      </a:lnTo>
                      <a:lnTo>
                        <a:pt x="3047" y="588"/>
                      </a:lnTo>
                      <a:lnTo>
                        <a:pt x="2969" y="612"/>
                      </a:lnTo>
                      <a:lnTo>
                        <a:pt x="2891" y="638"/>
                      </a:lnTo>
                      <a:lnTo>
                        <a:pt x="2812" y="660"/>
                      </a:lnTo>
                      <a:lnTo>
                        <a:pt x="2734" y="685"/>
                      </a:lnTo>
                      <a:lnTo>
                        <a:pt x="2660" y="709"/>
                      </a:lnTo>
                      <a:lnTo>
                        <a:pt x="2584" y="727"/>
                      </a:lnTo>
                      <a:lnTo>
                        <a:pt x="2512" y="747"/>
                      </a:lnTo>
                      <a:lnTo>
                        <a:pt x="2438" y="764"/>
                      </a:lnTo>
                      <a:lnTo>
                        <a:pt x="2368" y="781"/>
                      </a:lnTo>
                      <a:lnTo>
                        <a:pt x="2301" y="797"/>
                      </a:lnTo>
                      <a:lnTo>
                        <a:pt x="2235" y="814"/>
                      </a:lnTo>
                      <a:lnTo>
                        <a:pt x="2172" y="827"/>
                      </a:lnTo>
                      <a:lnTo>
                        <a:pt x="2111" y="838"/>
                      </a:lnTo>
                      <a:lnTo>
                        <a:pt x="2055" y="844"/>
                      </a:lnTo>
                      <a:lnTo>
                        <a:pt x="2002" y="849"/>
                      </a:lnTo>
                      <a:lnTo>
                        <a:pt x="1955" y="857"/>
                      </a:lnTo>
                      <a:lnTo>
                        <a:pt x="1911" y="858"/>
                      </a:lnTo>
                      <a:lnTo>
                        <a:pt x="1868" y="858"/>
                      </a:lnTo>
                      <a:lnTo>
                        <a:pt x="1831" y="857"/>
                      </a:lnTo>
                      <a:lnTo>
                        <a:pt x="1800" y="849"/>
                      </a:lnTo>
                      <a:lnTo>
                        <a:pt x="1772" y="844"/>
                      </a:lnTo>
                      <a:lnTo>
                        <a:pt x="1754" y="838"/>
                      </a:lnTo>
                      <a:lnTo>
                        <a:pt x="1735" y="821"/>
                      </a:lnTo>
                      <a:lnTo>
                        <a:pt x="1728" y="809"/>
                      </a:lnTo>
                      <a:lnTo>
                        <a:pt x="1709" y="760"/>
                      </a:lnTo>
                      <a:lnTo>
                        <a:pt x="1700" y="720"/>
                      </a:lnTo>
                      <a:lnTo>
                        <a:pt x="1707" y="675"/>
                      </a:lnTo>
                      <a:lnTo>
                        <a:pt x="1715" y="633"/>
                      </a:lnTo>
                      <a:lnTo>
                        <a:pt x="1726" y="590"/>
                      </a:lnTo>
                      <a:lnTo>
                        <a:pt x="1733" y="544"/>
                      </a:lnTo>
                      <a:lnTo>
                        <a:pt x="1735" y="496"/>
                      </a:lnTo>
                      <a:lnTo>
                        <a:pt x="1728" y="448"/>
                      </a:lnTo>
                      <a:lnTo>
                        <a:pt x="1696" y="411"/>
                      </a:lnTo>
                      <a:lnTo>
                        <a:pt x="1667" y="376"/>
                      </a:lnTo>
                      <a:lnTo>
                        <a:pt x="1635" y="337"/>
                      </a:lnTo>
                      <a:lnTo>
                        <a:pt x="1608" y="290"/>
                      </a:lnTo>
                      <a:lnTo>
                        <a:pt x="1580" y="246"/>
                      </a:lnTo>
                      <a:lnTo>
                        <a:pt x="1552" y="203"/>
                      </a:lnTo>
                      <a:lnTo>
                        <a:pt x="1521" y="161"/>
                      </a:lnTo>
                      <a:lnTo>
                        <a:pt x="1489" y="120"/>
                      </a:lnTo>
                      <a:lnTo>
                        <a:pt x="1456" y="85"/>
                      </a:lnTo>
                      <a:lnTo>
                        <a:pt x="1421" y="52"/>
                      </a:lnTo>
                      <a:lnTo>
                        <a:pt x="1378" y="26"/>
                      </a:lnTo>
                      <a:lnTo>
                        <a:pt x="1337" y="9"/>
                      </a:lnTo>
                      <a:lnTo>
                        <a:pt x="1288" y="0"/>
                      </a:lnTo>
                      <a:lnTo>
                        <a:pt x="1234" y="0"/>
                      </a:lnTo>
                      <a:lnTo>
                        <a:pt x="1175" y="11"/>
                      </a:lnTo>
                      <a:lnTo>
                        <a:pt x="1108" y="33"/>
                      </a:lnTo>
                      <a:lnTo>
                        <a:pt x="1032" y="57"/>
                      </a:lnTo>
                      <a:lnTo>
                        <a:pt x="966" y="81"/>
                      </a:lnTo>
                      <a:lnTo>
                        <a:pt x="906" y="102"/>
                      </a:lnTo>
                      <a:lnTo>
                        <a:pt x="853" y="120"/>
                      </a:lnTo>
                      <a:lnTo>
                        <a:pt x="808" y="141"/>
                      </a:lnTo>
                      <a:lnTo>
                        <a:pt x="766" y="161"/>
                      </a:lnTo>
                      <a:lnTo>
                        <a:pt x="727" y="179"/>
                      </a:lnTo>
                      <a:lnTo>
                        <a:pt x="692" y="198"/>
                      </a:lnTo>
                      <a:lnTo>
                        <a:pt x="655" y="218"/>
                      </a:lnTo>
                      <a:lnTo>
                        <a:pt x="616" y="235"/>
                      </a:lnTo>
                      <a:lnTo>
                        <a:pt x="575" y="255"/>
                      </a:lnTo>
                      <a:lnTo>
                        <a:pt x="531" y="274"/>
                      </a:lnTo>
                      <a:lnTo>
                        <a:pt x="479" y="294"/>
                      </a:lnTo>
                      <a:lnTo>
                        <a:pt x="424" y="318"/>
                      </a:lnTo>
                      <a:lnTo>
                        <a:pt x="355" y="342"/>
                      </a:lnTo>
                      <a:lnTo>
                        <a:pt x="279" y="364"/>
                      </a:lnTo>
                      <a:lnTo>
                        <a:pt x="0" y="1088"/>
                      </a:lnTo>
                      <a:lnTo>
                        <a:pt x="89" y="1058"/>
                      </a:lnTo>
                      <a:lnTo>
                        <a:pt x="170" y="1025"/>
                      </a:lnTo>
                      <a:lnTo>
                        <a:pt x="250" y="995"/>
                      </a:lnTo>
                      <a:lnTo>
                        <a:pt x="322" y="971"/>
                      </a:lnTo>
                      <a:lnTo>
                        <a:pt x="390" y="945"/>
                      </a:lnTo>
                      <a:lnTo>
                        <a:pt x="453" y="918"/>
                      </a:lnTo>
                      <a:lnTo>
                        <a:pt x="514" y="895"/>
                      </a:lnTo>
                      <a:lnTo>
                        <a:pt x="575" y="875"/>
                      </a:lnTo>
                      <a:lnTo>
                        <a:pt x="633" y="857"/>
                      </a:lnTo>
                      <a:lnTo>
                        <a:pt x="692" y="838"/>
                      </a:lnTo>
                      <a:lnTo>
                        <a:pt x="747" y="816"/>
                      </a:lnTo>
                      <a:lnTo>
                        <a:pt x="805" y="797"/>
                      </a:lnTo>
                      <a:lnTo>
                        <a:pt x="862" y="781"/>
                      </a:lnTo>
                      <a:lnTo>
                        <a:pt x="923" y="766"/>
                      </a:lnTo>
                      <a:lnTo>
                        <a:pt x="984" y="749"/>
                      </a:lnTo>
                      <a:lnTo>
                        <a:pt x="1053" y="734"/>
                      </a:lnTo>
                      <a:lnTo>
                        <a:pt x="1054" y="833"/>
                      </a:lnTo>
                      <a:lnTo>
                        <a:pt x="1041" y="938"/>
                      </a:lnTo>
                      <a:lnTo>
                        <a:pt x="1017" y="1042"/>
                      </a:lnTo>
                      <a:lnTo>
                        <a:pt x="1003" y="1147"/>
                      </a:lnTo>
                      <a:lnTo>
                        <a:pt x="1004" y="1192"/>
                      </a:lnTo>
                      <a:lnTo>
                        <a:pt x="1008" y="1230"/>
                      </a:lnTo>
                      <a:lnTo>
                        <a:pt x="1027" y="1273"/>
                      </a:lnTo>
                      <a:lnTo>
                        <a:pt x="1047" y="1312"/>
                      </a:lnTo>
                      <a:lnTo>
                        <a:pt x="1071" y="1349"/>
                      </a:lnTo>
                      <a:lnTo>
                        <a:pt x="1099" y="1382"/>
                      </a:lnTo>
                      <a:lnTo>
                        <a:pt x="1134" y="1414"/>
                      </a:lnTo>
                      <a:lnTo>
                        <a:pt x="1171" y="1443"/>
                      </a:lnTo>
                      <a:lnTo>
                        <a:pt x="1214" y="1467"/>
                      </a:lnTo>
                      <a:lnTo>
                        <a:pt x="1256" y="1488"/>
                      </a:lnTo>
                      <a:lnTo>
                        <a:pt x="1304" y="1502"/>
                      </a:lnTo>
                      <a:lnTo>
                        <a:pt x="1352" y="1515"/>
                      </a:lnTo>
                      <a:lnTo>
                        <a:pt x="1399" y="1521"/>
                      </a:lnTo>
                      <a:lnTo>
                        <a:pt x="1448" y="1521"/>
                      </a:lnTo>
                      <a:lnTo>
                        <a:pt x="1497" y="1519"/>
                      </a:lnTo>
                      <a:lnTo>
                        <a:pt x="1547" y="1508"/>
                      </a:lnTo>
                      <a:lnTo>
                        <a:pt x="1584" y="1502"/>
                      </a:lnTo>
                      <a:lnTo>
                        <a:pt x="1622" y="1497"/>
                      </a:lnTo>
                      <a:lnTo>
                        <a:pt x="1665" y="1491"/>
                      </a:lnTo>
                      <a:lnTo>
                        <a:pt x="1709" y="1484"/>
                      </a:lnTo>
                      <a:lnTo>
                        <a:pt x="1754" y="1480"/>
                      </a:lnTo>
                      <a:lnTo>
                        <a:pt x="1800" y="1473"/>
                      </a:lnTo>
                      <a:lnTo>
                        <a:pt x="1848" y="1469"/>
                      </a:lnTo>
                      <a:lnTo>
                        <a:pt x="1898" y="1462"/>
                      </a:lnTo>
                      <a:lnTo>
                        <a:pt x="1952" y="1454"/>
                      </a:lnTo>
                      <a:lnTo>
                        <a:pt x="2003" y="1445"/>
                      </a:lnTo>
                      <a:lnTo>
                        <a:pt x="2061" y="1438"/>
                      </a:lnTo>
                      <a:lnTo>
                        <a:pt x="2116" y="1428"/>
                      </a:lnTo>
                      <a:lnTo>
                        <a:pt x="2172" y="1419"/>
                      </a:lnTo>
                      <a:lnTo>
                        <a:pt x="2231" y="1410"/>
                      </a:lnTo>
                      <a:lnTo>
                        <a:pt x="2290" y="1399"/>
                      </a:lnTo>
                      <a:lnTo>
                        <a:pt x="2353" y="1388"/>
                      </a:lnTo>
                      <a:lnTo>
                        <a:pt x="2412" y="1377"/>
                      </a:lnTo>
                      <a:lnTo>
                        <a:pt x="2475" y="1364"/>
                      </a:lnTo>
                      <a:lnTo>
                        <a:pt x="2536" y="1351"/>
                      </a:lnTo>
                      <a:lnTo>
                        <a:pt x="2601" y="1340"/>
                      </a:lnTo>
                      <a:lnTo>
                        <a:pt x="2664" y="1327"/>
                      </a:lnTo>
                      <a:lnTo>
                        <a:pt x="2725" y="1310"/>
                      </a:lnTo>
                      <a:lnTo>
                        <a:pt x="2790" y="1293"/>
                      </a:lnTo>
                      <a:lnTo>
                        <a:pt x="2854" y="1275"/>
                      </a:lnTo>
                      <a:lnTo>
                        <a:pt x="2919" y="1258"/>
                      </a:lnTo>
                      <a:lnTo>
                        <a:pt x="2984" y="1240"/>
                      </a:lnTo>
                      <a:lnTo>
                        <a:pt x="3047" y="1219"/>
                      </a:lnTo>
                      <a:lnTo>
                        <a:pt x="3112" y="1199"/>
                      </a:lnTo>
                      <a:lnTo>
                        <a:pt x="3176" y="1182"/>
                      </a:lnTo>
                      <a:lnTo>
                        <a:pt x="3239" y="1155"/>
                      </a:lnTo>
                      <a:lnTo>
                        <a:pt x="3304" y="1134"/>
                      </a:lnTo>
                      <a:lnTo>
                        <a:pt x="3367" y="1108"/>
                      </a:lnTo>
                      <a:lnTo>
                        <a:pt x="3648" y="376"/>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9404" name="Freeform 12">
                  <a:extLst>
                    <a:ext uri="{FF2B5EF4-FFF2-40B4-BE49-F238E27FC236}">
                      <a16:creationId xmlns:a16="http://schemas.microsoft.com/office/drawing/2014/main" id="{D808A9C2-8A90-0244-A202-D7A0088A5E7D}"/>
                    </a:ext>
                  </a:extLst>
                </p:cNvPr>
                <p:cNvSpPr>
                  <a:spLocks/>
                </p:cNvSpPr>
                <p:nvPr/>
              </p:nvSpPr>
              <p:spPr bwMode="auto">
                <a:xfrm>
                  <a:off x="2413" y="3168"/>
                  <a:ext cx="627" cy="709"/>
                </a:xfrm>
                <a:custGeom>
                  <a:avLst/>
                  <a:gdLst>
                    <a:gd name="T0" fmla="*/ 1255 w 1255"/>
                    <a:gd name="T1" fmla="*/ 0 h 1417"/>
                    <a:gd name="T2" fmla="*/ 1129 w 1255"/>
                    <a:gd name="T3" fmla="*/ 30 h 1417"/>
                    <a:gd name="T4" fmla="*/ 1010 w 1255"/>
                    <a:gd name="T5" fmla="*/ 72 h 1417"/>
                    <a:gd name="T6" fmla="*/ 888 w 1255"/>
                    <a:gd name="T7" fmla="*/ 131 h 1417"/>
                    <a:gd name="T8" fmla="*/ 774 w 1255"/>
                    <a:gd name="T9" fmla="*/ 196 h 1417"/>
                    <a:gd name="T10" fmla="*/ 665 w 1255"/>
                    <a:gd name="T11" fmla="*/ 272 h 1417"/>
                    <a:gd name="T12" fmla="*/ 561 w 1255"/>
                    <a:gd name="T13" fmla="*/ 363 h 1417"/>
                    <a:gd name="T14" fmla="*/ 463 w 1255"/>
                    <a:gd name="T15" fmla="*/ 455 h 1417"/>
                    <a:gd name="T16" fmla="*/ 374 w 1255"/>
                    <a:gd name="T17" fmla="*/ 553 h 1417"/>
                    <a:gd name="T18" fmla="*/ 291 w 1255"/>
                    <a:gd name="T19" fmla="*/ 657 h 1417"/>
                    <a:gd name="T20" fmla="*/ 219 w 1255"/>
                    <a:gd name="T21" fmla="*/ 766 h 1417"/>
                    <a:gd name="T22" fmla="*/ 152 w 1255"/>
                    <a:gd name="T23" fmla="*/ 877 h 1417"/>
                    <a:gd name="T24" fmla="*/ 100 w 1255"/>
                    <a:gd name="T25" fmla="*/ 990 h 1417"/>
                    <a:gd name="T26" fmla="*/ 56 w 1255"/>
                    <a:gd name="T27" fmla="*/ 1099 h 1417"/>
                    <a:gd name="T28" fmla="*/ 24 w 1255"/>
                    <a:gd name="T29" fmla="*/ 1212 h 1417"/>
                    <a:gd name="T30" fmla="*/ 6 w 1255"/>
                    <a:gd name="T31" fmla="*/ 1316 h 1417"/>
                    <a:gd name="T32" fmla="*/ 0 w 1255"/>
                    <a:gd name="T33" fmla="*/ 1417 h 1417"/>
                    <a:gd name="T34" fmla="*/ 12 w 1255"/>
                    <a:gd name="T35" fmla="*/ 1386 h 1417"/>
                    <a:gd name="T36" fmla="*/ 19 w 1255"/>
                    <a:gd name="T37" fmla="*/ 1353 h 1417"/>
                    <a:gd name="T38" fmla="*/ 24 w 1255"/>
                    <a:gd name="T39" fmla="*/ 1329 h 1417"/>
                    <a:gd name="T40" fmla="*/ 37 w 1255"/>
                    <a:gd name="T41" fmla="*/ 1310 h 1417"/>
                    <a:gd name="T42" fmla="*/ 30 w 1255"/>
                    <a:gd name="T43" fmla="*/ 1282 h 1417"/>
                    <a:gd name="T44" fmla="*/ 30 w 1255"/>
                    <a:gd name="T45" fmla="*/ 1243 h 1417"/>
                    <a:gd name="T46" fmla="*/ 41 w 1255"/>
                    <a:gd name="T47" fmla="*/ 1199 h 1417"/>
                    <a:gd name="T48" fmla="*/ 67 w 1255"/>
                    <a:gd name="T49" fmla="*/ 1149 h 1417"/>
                    <a:gd name="T50" fmla="*/ 111 w 1255"/>
                    <a:gd name="T51" fmla="*/ 1110 h 1417"/>
                    <a:gd name="T52" fmla="*/ 178 w 1255"/>
                    <a:gd name="T53" fmla="*/ 1079 h 1417"/>
                    <a:gd name="T54" fmla="*/ 269 w 1255"/>
                    <a:gd name="T55" fmla="*/ 1062 h 1417"/>
                    <a:gd name="T56" fmla="*/ 385 w 1255"/>
                    <a:gd name="T57" fmla="*/ 1071 h 1417"/>
                    <a:gd name="T58" fmla="*/ 415 w 1255"/>
                    <a:gd name="T59" fmla="*/ 1029 h 1417"/>
                    <a:gd name="T60" fmla="*/ 463 w 1255"/>
                    <a:gd name="T61" fmla="*/ 962 h 1417"/>
                    <a:gd name="T62" fmla="*/ 526 w 1255"/>
                    <a:gd name="T63" fmla="*/ 881 h 1417"/>
                    <a:gd name="T64" fmla="*/ 596 w 1255"/>
                    <a:gd name="T65" fmla="*/ 796 h 1417"/>
                    <a:gd name="T66" fmla="*/ 666 w 1255"/>
                    <a:gd name="T67" fmla="*/ 722 h 1417"/>
                    <a:gd name="T68" fmla="*/ 737 w 1255"/>
                    <a:gd name="T69" fmla="*/ 659 h 1417"/>
                    <a:gd name="T70" fmla="*/ 790 w 1255"/>
                    <a:gd name="T71" fmla="*/ 629 h 1417"/>
                    <a:gd name="T72" fmla="*/ 827 w 1255"/>
                    <a:gd name="T73" fmla="*/ 631 h 1417"/>
                    <a:gd name="T74" fmla="*/ 811 w 1255"/>
                    <a:gd name="T75" fmla="*/ 614 h 1417"/>
                    <a:gd name="T76" fmla="*/ 788 w 1255"/>
                    <a:gd name="T77" fmla="*/ 603 h 1417"/>
                    <a:gd name="T78" fmla="*/ 763 w 1255"/>
                    <a:gd name="T79" fmla="*/ 598 h 1417"/>
                    <a:gd name="T80" fmla="*/ 737 w 1255"/>
                    <a:gd name="T81" fmla="*/ 598 h 1417"/>
                    <a:gd name="T82" fmla="*/ 705 w 1255"/>
                    <a:gd name="T83" fmla="*/ 600 h 1417"/>
                    <a:gd name="T84" fmla="*/ 670 w 1255"/>
                    <a:gd name="T85" fmla="*/ 609 h 1417"/>
                    <a:gd name="T86" fmla="*/ 637 w 1255"/>
                    <a:gd name="T87" fmla="*/ 624 h 1417"/>
                    <a:gd name="T88" fmla="*/ 603 w 1255"/>
                    <a:gd name="T89" fmla="*/ 640 h 1417"/>
                    <a:gd name="T90" fmla="*/ 624 w 1255"/>
                    <a:gd name="T91" fmla="*/ 620 h 1417"/>
                    <a:gd name="T92" fmla="*/ 646 w 1255"/>
                    <a:gd name="T93" fmla="*/ 600 h 1417"/>
                    <a:gd name="T94" fmla="*/ 676 w 1255"/>
                    <a:gd name="T95" fmla="*/ 583 h 1417"/>
                    <a:gd name="T96" fmla="*/ 707 w 1255"/>
                    <a:gd name="T97" fmla="*/ 564 h 1417"/>
                    <a:gd name="T98" fmla="*/ 742 w 1255"/>
                    <a:gd name="T99" fmla="*/ 550 h 1417"/>
                    <a:gd name="T100" fmla="*/ 777 w 1255"/>
                    <a:gd name="T101" fmla="*/ 542 h 1417"/>
                    <a:gd name="T102" fmla="*/ 813 w 1255"/>
                    <a:gd name="T103" fmla="*/ 540 h 1417"/>
                    <a:gd name="T104" fmla="*/ 850 w 1255"/>
                    <a:gd name="T105" fmla="*/ 542 h 1417"/>
                    <a:gd name="T106" fmla="*/ 848 w 1255"/>
                    <a:gd name="T107" fmla="*/ 511 h 1417"/>
                    <a:gd name="T108" fmla="*/ 853 w 1255"/>
                    <a:gd name="T109" fmla="*/ 472 h 1417"/>
                    <a:gd name="T110" fmla="*/ 870 w 1255"/>
                    <a:gd name="T111" fmla="*/ 418 h 1417"/>
                    <a:gd name="T112" fmla="*/ 898 w 1255"/>
                    <a:gd name="T113" fmla="*/ 361 h 1417"/>
                    <a:gd name="T114" fmla="*/ 948 w 1255"/>
                    <a:gd name="T115" fmla="*/ 291 h 1417"/>
                    <a:gd name="T116" fmla="*/ 1022 w 1255"/>
                    <a:gd name="T117" fmla="*/ 209 h 1417"/>
                    <a:gd name="T118" fmla="*/ 1120 w 1255"/>
                    <a:gd name="T119" fmla="*/ 111 h 1417"/>
                    <a:gd name="T120" fmla="*/ 1255 w 1255"/>
                    <a:gd name="T121" fmla="*/ 0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5" h="1417">
                      <a:moveTo>
                        <a:pt x="1255" y="0"/>
                      </a:moveTo>
                      <a:lnTo>
                        <a:pt x="1129" y="30"/>
                      </a:lnTo>
                      <a:lnTo>
                        <a:pt x="1010" y="72"/>
                      </a:lnTo>
                      <a:lnTo>
                        <a:pt x="888" y="131"/>
                      </a:lnTo>
                      <a:lnTo>
                        <a:pt x="774" y="196"/>
                      </a:lnTo>
                      <a:lnTo>
                        <a:pt x="665" y="272"/>
                      </a:lnTo>
                      <a:lnTo>
                        <a:pt x="561" y="363"/>
                      </a:lnTo>
                      <a:lnTo>
                        <a:pt x="463" y="455"/>
                      </a:lnTo>
                      <a:lnTo>
                        <a:pt x="374" y="553"/>
                      </a:lnTo>
                      <a:lnTo>
                        <a:pt x="291" y="657"/>
                      </a:lnTo>
                      <a:lnTo>
                        <a:pt x="219" y="766"/>
                      </a:lnTo>
                      <a:lnTo>
                        <a:pt x="152" y="877"/>
                      </a:lnTo>
                      <a:lnTo>
                        <a:pt x="100" y="990"/>
                      </a:lnTo>
                      <a:lnTo>
                        <a:pt x="56" y="1099"/>
                      </a:lnTo>
                      <a:lnTo>
                        <a:pt x="24" y="1212"/>
                      </a:lnTo>
                      <a:lnTo>
                        <a:pt x="6" y="1316"/>
                      </a:lnTo>
                      <a:lnTo>
                        <a:pt x="0" y="1417"/>
                      </a:lnTo>
                      <a:lnTo>
                        <a:pt x="12" y="1386"/>
                      </a:lnTo>
                      <a:lnTo>
                        <a:pt x="19" y="1353"/>
                      </a:lnTo>
                      <a:lnTo>
                        <a:pt x="24" y="1329"/>
                      </a:lnTo>
                      <a:lnTo>
                        <a:pt x="37" y="1310"/>
                      </a:lnTo>
                      <a:lnTo>
                        <a:pt x="30" y="1282"/>
                      </a:lnTo>
                      <a:lnTo>
                        <a:pt x="30" y="1243"/>
                      </a:lnTo>
                      <a:lnTo>
                        <a:pt x="41" y="1199"/>
                      </a:lnTo>
                      <a:lnTo>
                        <a:pt x="67" y="1149"/>
                      </a:lnTo>
                      <a:lnTo>
                        <a:pt x="111" y="1110"/>
                      </a:lnTo>
                      <a:lnTo>
                        <a:pt x="178" y="1079"/>
                      </a:lnTo>
                      <a:lnTo>
                        <a:pt x="269" y="1062"/>
                      </a:lnTo>
                      <a:lnTo>
                        <a:pt x="385" y="1071"/>
                      </a:lnTo>
                      <a:lnTo>
                        <a:pt x="415" y="1029"/>
                      </a:lnTo>
                      <a:lnTo>
                        <a:pt x="463" y="962"/>
                      </a:lnTo>
                      <a:lnTo>
                        <a:pt x="526" y="881"/>
                      </a:lnTo>
                      <a:lnTo>
                        <a:pt x="596" y="796"/>
                      </a:lnTo>
                      <a:lnTo>
                        <a:pt x="666" y="722"/>
                      </a:lnTo>
                      <a:lnTo>
                        <a:pt x="737" y="659"/>
                      </a:lnTo>
                      <a:lnTo>
                        <a:pt x="790" y="629"/>
                      </a:lnTo>
                      <a:lnTo>
                        <a:pt x="827" y="631"/>
                      </a:lnTo>
                      <a:lnTo>
                        <a:pt x="811" y="614"/>
                      </a:lnTo>
                      <a:lnTo>
                        <a:pt x="788" y="603"/>
                      </a:lnTo>
                      <a:lnTo>
                        <a:pt x="763" y="598"/>
                      </a:lnTo>
                      <a:lnTo>
                        <a:pt x="737" y="598"/>
                      </a:lnTo>
                      <a:lnTo>
                        <a:pt x="705" y="600"/>
                      </a:lnTo>
                      <a:lnTo>
                        <a:pt x="670" y="609"/>
                      </a:lnTo>
                      <a:lnTo>
                        <a:pt x="637" y="624"/>
                      </a:lnTo>
                      <a:lnTo>
                        <a:pt x="603" y="640"/>
                      </a:lnTo>
                      <a:lnTo>
                        <a:pt x="624" y="620"/>
                      </a:lnTo>
                      <a:lnTo>
                        <a:pt x="646" y="600"/>
                      </a:lnTo>
                      <a:lnTo>
                        <a:pt x="676" y="583"/>
                      </a:lnTo>
                      <a:lnTo>
                        <a:pt x="707" y="564"/>
                      </a:lnTo>
                      <a:lnTo>
                        <a:pt x="742" y="550"/>
                      </a:lnTo>
                      <a:lnTo>
                        <a:pt x="777" y="542"/>
                      </a:lnTo>
                      <a:lnTo>
                        <a:pt x="813" y="540"/>
                      </a:lnTo>
                      <a:lnTo>
                        <a:pt x="850" y="542"/>
                      </a:lnTo>
                      <a:lnTo>
                        <a:pt x="848" y="511"/>
                      </a:lnTo>
                      <a:lnTo>
                        <a:pt x="853" y="472"/>
                      </a:lnTo>
                      <a:lnTo>
                        <a:pt x="870" y="418"/>
                      </a:lnTo>
                      <a:lnTo>
                        <a:pt x="898" y="361"/>
                      </a:lnTo>
                      <a:lnTo>
                        <a:pt x="948" y="291"/>
                      </a:lnTo>
                      <a:lnTo>
                        <a:pt x="1022" y="209"/>
                      </a:lnTo>
                      <a:lnTo>
                        <a:pt x="1120" y="111"/>
                      </a:lnTo>
                      <a:lnTo>
                        <a:pt x="1255"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9405" name="Freeform 13">
                  <a:extLst>
                    <a:ext uri="{FF2B5EF4-FFF2-40B4-BE49-F238E27FC236}">
                      <a16:creationId xmlns:a16="http://schemas.microsoft.com/office/drawing/2014/main" id="{7F8F3179-FD6D-355F-B0EF-4E20D41BB2D6}"/>
                    </a:ext>
                  </a:extLst>
                </p:cNvPr>
                <p:cNvSpPr>
                  <a:spLocks/>
                </p:cNvSpPr>
                <p:nvPr/>
              </p:nvSpPr>
              <p:spPr bwMode="auto">
                <a:xfrm>
                  <a:off x="2413" y="3168"/>
                  <a:ext cx="627" cy="709"/>
                </a:xfrm>
                <a:custGeom>
                  <a:avLst/>
                  <a:gdLst>
                    <a:gd name="T0" fmla="*/ 1255 w 1255"/>
                    <a:gd name="T1" fmla="*/ 0 h 1417"/>
                    <a:gd name="T2" fmla="*/ 1010 w 1255"/>
                    <a:gd name="T3" fmla="*/ 72 h 1417"/>
                    <a:gd name="T4" fmla="*/ 774 w 1255"/>
                    <a:gd name="T5" fmla="*/ 196 h 1417"/>
                    <a:gd name="T6" fmla="*/ 561 w 1255"/>
                    <a:gd name="T7" fmla="*/ 363 h 1417"/>
                    <a:gd name="T8" fmla="*/ 374 w 1255"/>
                    <a:gd name="T9" fmla="*/ 553 h 1417"/>
                    <a:gd name="T10" fmla="*/ 219 w 1255"/>
                    <a:gd name="T11" fmla="*/ 766 h 1417"/>
                    <a:gd name="T12" fmla="*/ 100 w 1255"/>
                    <a:gd name="T13" fmla="*/ 990 h 1417"/>
                    <a:gd name="T14" fmla="*/ 24 w 1255"/>
                    <a:gd name="T15" fmla="*/ 1212 h 1417"/>
                    <a:gd name="T16" fmla="*/ 0 w 1255"/>
                    <a:gd name="T17" fmla="*/ 1417 h 1417"/>
                    <a:gd name="T18" fmla="*/ 12 w 1255"/>
                    <a:gd name="T19" fmla="*/ 1386 h 1417"/>
                    <a:gd name="T20" fmla="*/ 24 w 1255"/>
                    <a:gd name="T21" fmla="*/ 1329 h 1417"/>
                    <a:gd name="T22" fmla="*/ 37 w 1255"/>
                    <a:gd name="T23" fmla="*/ 1310 h 1417"/>
                    <a:gd name="T24" fmla="*/ 30 w 1255"/>
                    <a:gd name="T25" fmla="*/ 1243 h 1417"/>
                    <a:gd name="T26" fmla="*/ 67 w 1255"/>
                    <a:gd name="T27" fmla="*/ 1149 h 1417"/>
                    <a:gd name="T28" fmla="*/ 178 w 1255"/>
                    <a:gd name="T29" fmla="*/ 1079 h 1417"/>
                    <a:gd name="T30" fmla="*/ 385 w 1255"/>
                    <a:gd name="T31" fmla="*/ 1071 h 1417"/>
                    <a:gd name="T32" fmla="*/ 415 w 1255"/>
                    <a:gd name="T33" fmla="*/ 1029 h 1417"/>
                    <a:gd name="T34" fmla="*/ 526 w 1255"/>
                    <a:gd name="T35" fmla="*/ 881 h 1417"/>
                    <a:gd name="T36" fmla="*/ 666 w 1255"/>
                    <a:gd name="T37" fmla="*/ 722 h 1417"/>
                    <a:gd name="T38" fmla="*/ 790 w 1255"/>
                    <a:gd name="T39" fmla="*/ 629 h 1417"/>
                    <a:gd name="T40" fmla="*/ 827 w 1255"/>
                    <a:gd name="T41" fmla="*/ 631 h 1417"/>
                    <a:gd name="T42" fmla="*/ 788 w 1255"/>
                    <a:gd name="T43" fmla="*/ 603 h 1417"/>
                    <a:gd name="T44" fmla="*/ 737 w 1255"/>
                    <a:gd name="T45" fmla="*/ 598 h 1417"/>
                    <a:gd name="T46" fmla="*/ 670 w 1255"/>
                    <a:gd name="T47" fmla="*/ 609 h 1417"/>
                    <a:gd name="T48" fmla="*/ 603 w 1255"/>
                    <a:gd name="T49" fmla="*/ 640 h 1417"/>
                    <a:gd name="T50" fmla="*/ 624 w 1255"/>
                    <a:gd name="T51" fmla="*/ 620 h 1417"/>
                    <a:gd name="T52" fmla="*/ 676 w 1255"/>
                    <a:gd name="T53" fmla="*/ 583 h 1417"/>
                    <a:gd name="T54" fmla="*/ 742 w 1255"/>
                    <a:gd name="T55" fmla="*/ 550 h 1417"/>
                    <a:gd name="T56" fmla="*/ 813 w 1255"/>
                    <a:gd name="T57" fmla="*/ 540 h 1417"/>
                    <a:gd name="T58" fmla="*/ 850 w 1255"/>
                    <a:gd name="T59" fmla="*/ 542 h 1417"/>
                    <a:gd name="T60" fmla="*/ 853 w 1255"/>
                    <a:gd name="T61" fmla="*/ 472 h 1417"/>
                    <a:gd name="T62" fmla="*/ 898 w 1255"/>
                    <a:gd name="T63" fmla="*/ 361 h 1417"/>
                    <a:gd name="T64" fmla="*/ 1022 w 1255"/>
                    <a:gd name="T65" fmla="*/ 209 h 1417"/>
                    <a:gd name="T66" fmla="*/ 1255 w 1255"/>
                    <a:gd name="T67" fmla="*/ 0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5" h="1417">
                      <a:moveTo>
                        <a:pt x="1255" y="0"/>
                      </a:moveTo>
                      <a:lnTo>
                        <a:pt x="1255" y="0"/>
                      </a:lnTo>
                      <a:lnTo>
                        <a:pt x="1129" y="30"/>
                      </a:lnTo>
                      <a:lnTo>
                        <a:pt x="1010" y="72"/>
                      </a:lnTo>
                      <a:lnTo>
                        <a:pt x="888" y="131"/>
                      </a:lnTo>
                      <a:lnTo>
                        <a:pt x="774" y="196"/>
                      </a:lnTo>
                      <a:lnTo>
                        <a:pt x="665" y="272"/>
                      </a:lnTo>
                      <a:lnTo>
                        <a:pt x="561" y="363"/>
                      </a:lnTo>
                      <a:lnTo>
                        <a:pt x="463" y="455"/>
                      </a:lnTo>
                      <a:lnTo>
                        <a:pt x="374" y="553"/>
                      </a:lnTo>
                      <a:lnTo>
                        <a:pt x="291" y="657"/>
                      </a:lnTo>
                      <a:lnTo>
                        <a:pt x="219" y="766"/>
                      </a:lnTo>
                      <a:lnTo>
                        <a:pt x="152" y="877"/>
                      </a:lnTo>
                      <a:lnTo>
                        <a:pt x="100" y="990"/>
                      </a:lnTo>
                      <a:lnTo>
                        <a:pt x="56" y="1099"/>
                      </a:lnTo>
                      <a:lnTo>
                        <a:pt x="24" y="1212"/>
                      </a:lnTo>
                      <a:lnTo>
                        <a:pt x="6" y="1316"/>
                      </a:lnTo>
                      <a:lnTo>
                        <a:pt x="0" y="1417"/>
                      </a:lnTo>
                      <a:lnTo>
                        <a:pt x="0" y="1417"/>
                      </a:lnTo>
                      <a:lnTo>
                        <a:pt x="12" y="1386"/>
                      </a:lnTo>
                      <a:lnTo>
                        <a:pt x="19" y="1353"/>
                      </a:lnTo>
                      <a:lnTo>
                        <a:pt x="24" y="1329"/>
                      </a:lnTo>
                      <a:lnTo>
                        <a:pt x="37" y="1310"/>
                      </a:lnTo>
                      <a:lnTo>
                        <a:pt x="37" y="1310"/>
                      </a:lnTo>
                      <a:lnTo>
                        <a:pt x="30" y="1282"/>
                      </a:lnTo>
                      <a:lnTo>
                        <a:pt x="30" y="1243"/>
                      </a:lnTo>
                      <a:lnTo>
                        <a:pt x="41" y="1199"/>
                      </a:lnTo>
                      <a:lnTo>
                        <a:pt x="67" y="1149"/>
                      </a:lnTo>
                      <a:lnTo>
                        <a:pt x="111" y="1110"/>
                      </a:lnTo>
                      <a:lnTo>
                        <a:pt x="178" y="1079"/>
                      </a:lnTo>
                      <a:lnTo>
                        <a:pt x="269" y="1062"/>
                      </a:lnTo>
                      <a:lnTo>
                        <a:pt x="385" y="1071"/>
                      </a:lnTo>
                      <a:lnTo>
                        <a:pt x="385" y="1071"/>
                      </a:lnTo>
                      <a:lnTo>
                        <a:pt x="415" y="1029"/>
                      </a:lnTo>
                      <a:lnTo>
                        <a:pt x="463" y="962"/>
                      </a:lnTo>
                      <a:lnTo>
                        <a:pt x="526" y="881"/>
                      </a:lnTo>
                      <a:lnTo>
                        <a:pt x="596" y="796"/>
                      </a:lnTo>
                      <a:lnTo>
                        <a:pt x="666" y="722"/>
                      </a:lnTo>
                      <a:lnTo>
                        <a:pt x="737" y="659"/>
                      </a:lnTo>
                      <a:lnTo>
                        <a:pt x="790" y="629"/>
                      </a:lnTo>
                      <a:lnTo>
                        <a:pt x="827" y="631"/>
                      </a:lnTo>
                      <a:lnTo>
                        <a:pt x="827" y="631"/>
                      </a:lnTo>
                      <a:lnTo>
                        <a:pt x="811" y="614"/>
                      </a:lnTo>
                      <a:lnTo>
                        <a:pt x="788" y="603"/>
                      </a:lnTo>
                      <a:lnTo>
                        <a:pt x="763" y="598"/>
                      </a:lnTo>
                      <a:lnTo>
                        <a:pt x="737" y="598"/>
                      </a:lnTo>
                      <a:lnTo>
                        <a:pt x="705" y="600"/>
                      </a:lnTo>
                      <a:lnTo>
                        <a:pt x="670" y="609"/>
                      </a:lnTo>
                      <a:lnTo>
                        <a:pt x="637" y="624"/>
                      </a:lnTo>
                      <a:lnTo>
                        <a:pt x="603" y="640"/>
                      </a:lnTo>
                      <a:lnTo>
                        <a:pt x="603" y="640"/>
                      </a:lnTo>
                      <a:lnTo>
                        <a:pt x="624" y="620"/>
                      </a:lnTo>
                      <a:lnTo>
                        <a:pt x="646" y="600"/>
                      </a:lnTo>
                      <a:lnTo>
                        <a:pt x="676" y="583"/>
                      </a:lnTo>
                      <a:lnTo>
                        <a:pt x="707" y="564"/>
                      </a:lnTo>
                      <a:lnTo>
                        <a:pt x="742" y="550"/>
                      </a:lnTo>
                      <a:lnTo>
                        <a:pt x="777" y="542"/>
                      </a:lnTo>
                      <a:lnTo>
                        <a:pt x="813" y="540"/>
                      </a:lnTo>
                      <a:lnTo>
                        <a:pt x="850" y="542"/>
                      </a:lnTo>
                      <a:lnTo>
                        <a:pt x="850" y="542"/>
                      </a:lnTo>
                      <a:lnTo>
                        <a:pt x="848" y="511"/>
                      </a:lnTo>
                      <a:lnTo>
                        <a:pt x="853" y="472"/>
                      </a:lnTo>
                      <a:lnTo>
                        <a:pt x="870" y="418"/>
                      </a:lnTo>
                      <a:lnTo>
                        <a:pt x="898" y="361"/>
                      </a:lnTo>
                      <a:lnTo>
                        <a:pt x="948" y="291"/>
                      </a:lnTo>
                      <a:lnTo>
                        <a:pt x="1022" y="209"/>
                      </a:lnTo>
                      <a:lnTo>
                        <a:pt x="1120" y="111"/>
                      </a:lnTo>
                      <a:lnTo>
                        <a:pt x="125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59406" name="Freeform 14">
                  <a:extLst>
                    <a:ext uri="{FF2B5EF4-FFF2-40B4-BE49-F238E27FC236}">
                      <a16:creationId xmlns:a16="http://schemas.microsoft.com/office/drawing/2014/main" id="{9BDF2144-EA00-B81F-608C-188EDDC9C4C5}"/>
                    </a:ext>
                  </a:extLst>
                </p:cNvPr>
                <p:cNvSpPr>
                  <a:spLocks/>
                </p:cNvSpPr>
                <p:nvPr/>
              </p:nvSpPr>
              <p:spPr bwMode="auto">
                <a:xfrm>
                  <a:off x="2346" y="3765"/>
                  <a:ext cx="164" cy="194"/>
                </a:xfrm>
                <a:custGeom>
                  <a:avLst/>
                  <a:gdLst>
                    <a:gd name="T0" fmla="*/ 294 w 328"/>
                    <a:gd name="T1" fmla="*/ 388 h 388"/>
                    <a:gd name="T2" fmla="*/ 311 w 328"/>
                    <a:gd name="T3" fmla="*/ 386 h 388"/>
                    <a:gd name="T4" fmla="*/ 326 w 328"/>
                    <a:gd name="T5" fmla="*/ 373 h 388"/>
                    <a:gd name="T6" fmla="*/ 328 w 328"/>
                    <a:gd name="T7" fmla="*/ 349 h 388"/>
                    <a:gd name="T8" fmla="*/ 328 w 328"/>
                    <a:gd name="T9" fmla="*/ 318 h 388"/>
                    <a:gd name="T10" fmla="*/ 315 w 328"/>
                    <a:gd name="T11" fmla="*/ 251 h 388"/>
                    <a:gd name="T12" fmla="*/ 304 w 328"/>
                    <a:gd name="T13" fmla="*/ 201 h 388"/>
                    <a:gd name="T14" fmla="*/ 289 w 328"/>
                    <a:gd name="T15" fmla="*/ 164 h 388"/>
                    <a:gd name="T16" fmla="*/ 278 w 328"/>
                    <a:gd name="T17" fmla="*/ 142 h 388"/>
                    <a:gd name="T18" fmla="*/ 265 w 328"/>
                    <a:gd name="T19" fmla="*/ 129 h 388"/>
                    <a:gd name="T20" fmla="*/ 250 w 328"/>
                    <a:gd name="T21" fmla="*/ 122 h 388"/>
                    <a:gd name="T22" fmla="*/ 235 w 328"/>
                    <a:gd name="T23" fmla="*/ 116 h 388"/>
                    <a:gd name="T24" fmla="*/ 222 w 328"/>
                    <a:gd name="T25" fmla="*/ 116 h 388"/>
                    <a:gd name="T26" fmla="*/ 222 w 328"/>
                    <a:gd name="T27" fmla="*/ 114 h 388"/>
                    <a:gd name="T28" fmla="*/ 222 w 328"/>
                    <a:gd name="T29" fmla="*/ 105 h 388"/>
                    <a:gd name="T30" fmla="*/ 222 w 328"/>
                    <a:gd name="T31" fmla="*/ 96 h 388"/>
                    <a:gd name="T32" fmla="*/ 222 w 328"/>
                    <a:gd name="T33" fmla="*/ 81 h 388"/>
                    <a:gd name="T34" fmla="*/ 241 w 328"/>
                    <a:gd name="T35" fmla="*/ 77 h 388"/>
                    <a:gd name="T36" fmla="*/ 256 w 328"/>
                    <a:gd name="T37" fmla="*/ 66 h 388"/>
                    <a:gd name="T38" fmla="*/ 268 w 328"/>
                    <a:gd name="T39" fmla="*/ 49 h 388"/>
                    <a:gd name="T40" fmla="*/ 270 w 328"/>
                    <a:gd name="T41" fmla="*/ 33 h 388"/>
                    <a:gd name="T42" fmla="*/ 268 w 328"/>
                    <a:gd name="T43" fmla="*/ 18 h 388"/>
                    <a:gd name="T44" fmla="*/ 256 w 328"/>
                    <a:gd name="T45" fmla="*/ 5 h 388"/>
                    <a:gd name="T46" fmla="*/ 241 w 328"/>
                    <a:gd name="T47" fmla="*/ 0 h 388"/>
                    <a:gd name="T48" fmla="*/ 222 w 328"/>
                    <a:gd name="T49" fmla="*/ 0 h 388"/>
                    <a:gd name="T50" fmla="*/ 108 w 328"/>
                    <a:gd name="T51" fmla="*/ 0 h 388"/>
                    <a:gd name="T52" fmla="*/ 87 w 328"/>
                    <a:gd name="T53" fmla="*/ 0 h 388"/>
                    <a:gd name="T54" fmla="*/ 74 w 328"/>
                    <a:gd name="T55" fmla="*/ 5 h 388"/>
                    <a:gd name="T56" fmla="*/ 63 w 328"/>
                    <a:gd name="T57" fmla="*/ 18 h 388"/>
                    <a:gd name="T58" fmla="*/ 59 w 328"/>
                    <a:gd name="T59" fmla="*/ 33 h 388"/>
                    <a:gd name="T60" fmla="*/ 63 w 328"/>
                    <a:gd name="T61" fmla="*/ 49 h 388"/>
                    <a:gd name="T62" fmla="*/ 74 w 328"/>
                    <a:gd name="T63" fmla="*/ 66 h 388"/>
                    <a:gd name="T64" fmla="*/ 87 w 328"/>
                    <a:gd name="T65" fmla="*/ 77 h 388"/>
                    <a:gd name="T66" fmla="*/ 108 w 328"/>
                    <a:gd name="T67" fmla="*/ 81 h 388"/>
                    <a:gd name="T68" fmla="*/ 108 w 328"/>
                    <a:gd name="T69" fmla="*/ 96 h 388"/>
                    <a:gd name="T70" fmla="*/ 108 w 328"/>
                    <a:gd name="T71" fmla="*/ 105 h 388"/>
                    <a:gd name="T72" fmla="*/ 108 w 328"/>
                    <a:gd name="T73" fmla="*/ 114 h 388"/>
                    <a:gd name="T74" fmla="*/ 108 w 328"/>
                    <a:gd name="T75" fmla="*/ 116 h 388"/>
                    <a:gd name="T76" fmla="*/ 93 w 328"/>
                    <a:gd name="T77" fmla="*/ 116 h 388"/>
                    <a:gd name="T78" fmla="*/ 80 w 328"/>
                    <a:gd name="T79" fmla="*/ 122 h 388"/>
                    <a:gd name="T80" fmla="*/ 65 w 328"/>
                    <a:gd name="T81" fmla="*/ 129 h 388"/>
                    <a:gd name="T82" fmla="*/ 52 w 328"/>
                    <a:gd name="T83" fmla="*/ 142 h 388"/>
                    <a:gd name="T84" fmla="*/ 41 w 328"/>
                    <a:gd name="T85" fmla="*/ 164 h 388"/>
                    <a:gd name="T86" fmla="*/ 26 w 328"/>
                    <a:gd name="T87" fmla="*/ 201 h 388"/>
                    <a:gd name="T88" fmla="*/ 15 w 328"/>
                    <a:gd name="T89" fmla="*/ 251 h 388"/>
                    <a:gd name="T90" fmla="*/ 0 w 328"/>
                    <a:gd name="T91" fmla="*/ 318 h 388"/>
                    <a:gd name="T92" fmla="*/ 0 w 328"/>
                    <a:gd name="T93" fmla="*/ 349 h 388"/>
                    <a:gd name="T94" fmla="*/ 8 w 328"/>
                    <a:gd name="T95" fmla="*/ 373 h 388"/>
                    <a:gd name="T96" fmla="*/ 17 w 328"/>
                    <a:gd name="T97" fmla="*/ 386 h 388"/>
                    <a:gd name="T98" fmla="*/ 35 w 328"/>
                    <a:gd name="T99" fmla="*/ 388 h 388"/>
                    <a:gd name="T100" fmla="*/ 294 w 328"/>
                    <a:gd name="T101" fmla="*/ 38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8" h="388">
                      <a:moveTo>
                        <a:pt x="294" y="388"/>
                      </a:moveTo>
                      <a:lnTo>
                        <a:pt x="311" y="386"/>
                      </a:lnTo>
                      <a:lnTo>
                        <a:pt x="326" y="373"/>
                      </a:lnTo>
                      <a:lnTo>
                        <a:pt x="328" y="349"/>
                      </a:lnTo>
                      <a:lnTo>
                        <a:pt x="328" y="318"/>
                      </a:lnTo>
                      <a:lnTo>
                        <a:pt x="315" y="251"/>
                      </a:lnTo>
                      <a:lnTo>
                        <a:pt x="304" y="201"/>
                      </a:lnTo>
                      <a:lnTo>
                        <a:pt x="289" y="164"/>
                      </a:lnTo>
                      <a:lnTo>
                        <a:pt x="278" y="142"/>
                      </a:lnTo>
                      <a:lnTo>
                        <a:pt x="265" y="129"/>
                      </a:lnTo>
                      <a:lnTo>
                        <a:pt x="250" y="122"/>
                      </a:lnTo>
                      <a:lnTo>
                        <a:pt x="235" y="116"/>
                      </a:lnTo>
                      <a:lnTo>
                        <a:pt x="222" y="116"/>
                      </a:lnTo>
                      <a:lnTo>
                        <a:pt x="222" y="114"/>
                      </a:lnTo>
                      <a:lnTo>
                        <a:pt x="222" y="105"/>
                      </a:lnTo>
                      <a:lnTo>
                        <a:pt x="222" y="96"/>
                      </a:lnTo>
                      <a:lnTo>
                        <a:pt x="222" y="81"/>
                      </a:lnTo>
                      <a:lnTo>
                        <a:pt x="241" y="77"/>
                      </a:lnTo>
                      <a:lnTo>
                        <a:pt x="256" y="66"/>
                      </a:lnTo>
                      <a:lnTo>
                        <a:pt x="268" y="49"/>
                      </a:lnTo>
                      <a:lnTo>
                        <a:pt x="270" y="33"/>
                      </a:lnTo>
                      <a:lnTo>
                        <a:pt x="268" y="18"/>
                      </a:lnTo>
                      <a:lnTo>
                        <a:pt x="256" y="5"/>
                      </a:lnTo>
                      <a:lnTo>
                        <a:pt x="241" y="0"/>
                      </a:lnTo>
                      <a:lnTo>
                        <a:pt x="222" y="0"/>
                      </a:lnTo>
                      <a:lnTo>
                        <a:pt x="108" y="0"/>
                      </a:lnTo>
                      <a:lnTo>
                        <a:pt x="87" y="0"/>
                      </a:lnTo>
                      <a:lnTo>
                        <a:pt x="74" y="5"/>
                      </a:lnTo>
                      <a:lnTo>
                        <a:pt x="63" y="18"/>
                      </a:lnTo>
                      <a:lnTo>
                        <a:pt x="59" y="33"/>
                      </a:lnTo>
                      <a:lnTo>
                        <a:pt x="63" y="49"/>
                      </a:lnTo>
                      <a:lnTo>
                        <a:pt x="74" y="66"/>
                      </a:lnTo>
                      <a:lnTo>
                        <a:pt x="87" y="77"/>
                      </a:lnTo>
                      <a:lnTo>
                        <a:pt x="108" y="81"/>
                      </a:lnTo>
                      <a:lnTo>
                        <a:pt x="108" y="96"/>
                      </a:lnTo>
                      <a:lnTo>
                        <a:pt x="108" y="105"/>
                      </a:lnTo>
                      <a:lnTo>
                        <a:pt x="108" y="114"/>
                      </a:lnTo>
                      <a:lnTo>
                        <a:pt x="108" y="116"/>
                      </a:lnTo>
                      <a:lnTo>
                        <a:pt x="93" y="116"/>
                      </a:lnTo>
                      <a:lnTo>
                        <a:pt x="80" y="122"/>
                      </a:lnTo>
                      <a:lnTo>
                        <a:pt x="65" y="129"/>
                      </a:lnTo>
                      <a:lnTo>
                        <a:pt x="52" y="142"/>
                      </a:lnTo>
                      <a:lnTo>
                        <a:pt x="41" y="164"/>
                      </a:lnTo>
                      <a:lnTo>
                        <a:pt x="26" y="201"/>
                      </a:lnTo>
                      <a:lnTo>
                        <a:pt x="15" y="251"/>
                      </a:lnTo>
                      <a:lnTo>
                        <a:pt x="0" y="318"/>
                      </a:lnTo>
                      <a:lnTo>
                        <a:pt x="0" y="349"/>
                      </a:lnTo>
                      <a:lnTo>
                        <a:pt x="8" y="373"/>
                      </a:lnTo>
                      <a:lnTo>
                        <a:pt x="17" y="386"/>
                      </a:lnTo>
                      <a:lnTo>
                        <a:pt x="35" y="388"/>
                      </a:lnTo>
                      <a:lnTo>
                        <a:pt x="294" y="3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9407" name="Freeform 15">
                  <a:extLst>
                    <a:ext uri="{FF2B5EF4-FFF2-40B4-BE49-F238E27FC236}">
                      <a16:creationId xmlns:a16="http://schemas.microsoft.com/office/drawing/2014/main" id="{B0A39F39-315E-AA1C-E17C-4020E0B2DE21}"/>
                    </a:ext>
                  </a:extLst>
                </p:cNvPr>
                <p:cNvSpPr>
                  <a:spLocks/>
                </p:cNvSpPr>
                <p:nvPr/>
              </p:nvSpPr>
              <p:spPr bwMode="auto">
                <a:xfrm>
                  <a:off x="3102" y="3756"/>
                  <a:ext cx="355" cy="421"/>
                </a:xfrm>
                <a:custGeom>
                  <a:avLst/>
                  <a:gdLst>
                    <a:gd name="T0" fmla="*/ 710 w 710"/>
                    <a:gd name="T1" fmla="*/ 198 h 844"/>
                    <a:gd name="T2" fmla="*/ 697 w 710"/>
                    <a:gd name="T3" fmla="*/ 211 h 844"/>
                    <a:gd name="T4" fmla="*/ 673 w 710"/>
                    <a:gd name="T5" fmla="*/ 237 h 844"/>
                    <a:gd name="T6" fmla="*/ 640 w 710"/>
                    <a:gd name="T7" fmla="*/ 274 h 844"/>
                    <a:gd name="T8" fmla="*/ 597 w 710"/>
                    <a:gd name="T9" fmla="*/ 318 h 844"/>
                    <a:gd name="T10" fmla="*/ 551 w 710"/>
                    <a:gd name="T11" fmla="*/ 365 h 844"/>
                    <a:gd name="T12" fmla="*/ 497 w 710"/>
                    <a:gd name="T13" fmla="*/ 422 h 844"/>
                    <a:gd name="T14" fmla="*/ 440 w 710"/>
                    <a:gd name="T15" fmla="*/ 477 h 844"/>
                    <a:gd name="T16" fmla="*/ 384 w 710"/>
                    <a:gd name="T17" fmla="*/ 538 h 844"/>
                    <a:gd name="T18" fmla="*/ 325 w 710"/>
                    <a:gd name="T19" fmla="*/ 596 h 844"/>
                    <a:gd name="T20" fmla="*/ 273 w 710"/>
                    <a:gd name="T21" fmla="*/ 649 h 844"/>
                    <a:gd name="T22" fmla="*/ 223 w 710"/>
                    <a:gd name="T23" fmla="*/ 703 h 844"/>
                    <a:gd name="T24" fmla="*/ 175 w 710"/>
                    <a:gd name="T25" fmla="*/ 749 h 844"/>
                    <a:gd name="T26" fmla="*/ 138 w 710"/>
                    <a:gd name="T27" fmla="*/ 788 h 844"/>
                    <a:gd name="T28" fmla="*/ 109 w 710"/>
                    <a:gd name="T29" fmla="*/ 818 h 844"/>
                    <a:gd name="T30" fmla="*/ 88 w 710"/>
                    <a:gd name="T31" fmla="*/ 838 h 844"/>
                    <a:gd name="T32" fmla="*/ 83 w 710"/>
                    <a:gd name="T33" fmla="*/ 844 h 844"/>
                    <a:gd name="T34" fmla="*/ 66 w 710"/>
                    <a:gd name="T35" fmla="*/ 827 h 844"/>
                    <a:gd name="T36" fmla="*/ 51 w 710"/>
                    <a:gd name="T37" fmla="*/ 799 h 844"/>
                    <a:gd name="T38" fmla="*/ 38 w 710"/>
                    <a:gd name="T39" fmla="*/ 764 h 844"/>
                    <a:gd name="T40" fmla="*/ 24 w 710"/>
                    <a:gd name="T41" fmla="*/ 725 h 844"/>
                    <a:gd name="T42" fmla="*/ 14 w 710"/>
                    <a:gd name="T43" fmla="*/ 690 h 844"/>
                    <a:gd name="T44" fmla="*/ 9 w 710"/>
                    <a:gd name="T45" fmla="*/ 659 h 844"/>
                    <a:gd name="T46" fmla="*/ 1 w 710"/>
                    <a:gd name="T47" fmla="*/ 638 h 844"/>
                    <a:gd name="T48" fmla="*/ 0 w 710"/>
                    <a:gd name="T49" fmla="*/ 629 h 844"/>
                    <a:gd name="T50" fmla="*/ 1 w 710"/>
                    <a:gd name="T51" fmla="*/ 629 h 844"/>
                    <a:gd name="T52" fmla="*/ 3 w 710"/>
                    <a:gd name="T53" fmla="*/ 629 h 844"/>
                    <a:gd name="T54" fmla="*/ 13 w 710"/>
                    <a:gd name="T55" fmla="*/ 629 h 844"/>
                    <a:gd name="T56" fmla="*/ 24 w 710"/>
                    <a:gd name="T57" fmla="*/ 624 h 844"/>
                    <a:gd name="T58" fmla="*/ 35 w 710"/>
                    <a:gd name="T59" fmla="*/ 614 h 844"/>
                    <a:gd name="T60" fmla="*/ 51 w 710"/>
                    <a:gd name="T61" fmla="*/ 603 h 844"/>
                    <a:gd name="T62" fmla="*/ 74 w 710"/>
                    <a:gd name="T63" fmla="*/ 587 h 844"/>
                    <a:gd name="T64" fmla="*/ 90 w 710"/>
                    <a:gd name="T65" fmla="*/ 561 h 844"/>
                    <a:gd name="T66" fmla="*/ 105 w 710"/>
                    <a:gd name="T67" fmla="*/ 544 h 844"/>
                    <a:gd name="T68" fmla="*/ 131 w 710"/>
                    <a:gd name="T69" fmla="*/ 520 h 844"/>
                    <a:gd name="T70" fmla="*/ 159 w 710"/>
                    <a:gd name="T71" fmla="*/ 485 h 844"/>
                    <a:gd name="T72" fmla="*/ 192 w 710"/>
                    <a:gd name="T73" fmla="*/ 450 h 844"/>
                    <a:gd name="T74" fmla="*/ 231 w 710"/>
                    <a:gd name="T75" fmla="*/ 409 h 844"/>
                    <a:gd name="T76" fmla="*/ 273 w 710"/>
                    <a:gd name="T77" fmla="*/ 363 h 844"/>
                    <a:gd name="T78" fmla="*/ 318 w 710"/>
                    <a:gd name="T79" fmla="*/ 322 h 844"/>
                    <a:gd name="T80" fmla="*/ 366 w 710"/>
                    <a:gd name="T81" fmla="*/ 274 h 844"/>
                    <a:gd name="T82" fmla="*/ 410 w 710"/>
                    <a:gd name="T83" fmla="*/ 226 h 844"/>
                    <a:gd name="T84" fmla="*/ 455 w 710"/>
                    <a:gd name="T85" fmla="*/ 183 h 844"/>
                    <a:gd name="T86" fmla="*/ 499 w 710"/>
                    <a:gd name="T87" fmla="*/ 141 h 844"/>
                    <a:gd name="T88" fmla="*/ 538 w 710"/>
                    <a:gd name="T89" fmla="*/ 100 h 844"/>
                    <a:gd name="T90" fmla="*/ 575 w 710"/>
                    <a:gd name="T91" fmla="*/ 67 h 844"/>
                    <a:gd name="T92" fmla="*/ 605 w 710"/>
                    <a:gd name="T93" fmla="*/ 39 h 844"/>
                    <a:gd name="T94" fmla="*/ 632 w 710"/>
                    <a:gd name="T95" fmla="*/ 15 h 844"/>
                    <a:gd name="T96" fmla="*/ 647 w 710"/>
                    <a:gd name="T97" fmla="*/ 0 h 844"/>
                    <a:gd name="T98" fmla="*/ 649 w 710"/>
                    <a:gd name="T99" fmla="*/ 54 h 844"/>
                    <a:gd name="T100" fmla="*/ 662 w 710"/>
                    <a:gd name="T101" fmla="*/ 117 h 844"/>
                    <a:gd name="T102" fmla="*/ 680 w 710"/>
                    <a:gd name="T103" fmla="*/ 172 h 844"/>
                    <a:gd name="T104" fmla="*/ 710 w 710"/>
                    <a:gd name="T105" fmla="*/ 198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10" h="844">
                      <a:moveTo>
                        <a:pt x="710" y="198"/>
                      </a:moveTo>
                      <a:lnTo>
                        <a:pt x="697" y="211"/>
                      </a:lnTo>
                      <a:lnTo>
                        <a:pt x="673" y="237"/>
                      </a:lnTo>
                      <a:lnTo>
                        <a:pt x="640" y="274"/>
                      </a:lnTo>
                      <a:lnTo>
                        <a:pt x="597" y="318"/>
                      </a:lnTo>
                      <a:lnTo>
                        <a:pt x="551" y="365"/>
                      </a:lnTo>
                      <a:lnTo>
                        <a:pt x="497" y="422"/>
                      </a:lnTo>
                      <a:lnTo>
                        <a:pt x="440" y="477"/>
                      </a:lnTo>
                      <a:lnTo>
                        <a:pt x="384" y="538"/>
                      </a:lnTo>
                      <a:lnTo>
                        <a:pt x="325" y="596"/>
                      </a:lnTo>
                      <a:lnTo>
                        <a:pt x="273" y="649"/>
                      </a:lnTo>
                      <a:lnTo>
                        <a:pt x="223" y="703"/>
                      </a:lnTo>
                      <a:lnTo>
                        <a:pt x="175" y="749"/>
                      </a:lnTo>
                      <a:lnTo>
                        <a:pt x="138" y="788"/>
                      </a:lnTo>
                      <a:lnTo>
                        <a:pt x="109" y="818"/>
                      </a:lnTo>
                      <a:lnTo>
                        <a:pt x="88" y="838"/>
                      </a:lnTo>
                      <a:lnTo>
                        <a:pt x="83" y="844"/>
                      </a:lnTo>
                      <a:lnTo>
                        <a:pt x="66" y="827"/>
                      </a:lnTo>
                      <a:lnTo>
                        <a:pt x="51" y="799"/>
                      </a:lnTo>
                      <a:lnTo>
                        <a:pt x="38" y="764"/>
                      </a:lnTo>
                      <a:lnTo>
                        <a:pt x="24" y="725"/>
                      </a:lnTo>
                      <a:lnTo>
                        <a:pt x="14" y="690"/>
                      </a:lnTo>
                      <a:lnTo>
                        <a:pt x="9" y="659"/>
                      </a:lnTo>
                      <a:lnTo>
                        <a:pt x="1" y="638"/>
                      </a:lnTo>
                      <a:lnTo>
                        <a:pt x="0" y="629"/>
                      </a:lnTo>
                      <a:lnTo>
                        <a:pt x="1" y="629"/>
                      </a:lnTo>
                      <a:lnTo>
                        <a:pt x="3" y="629"/>
                      </a:lnTo>
                      <a:lnTo>
                        <a:pt x="13" y="629"/>
                      </a:lnTo>
                      <a:lnTo>
                        <a:pt x="24" y="624"/>
                      </a:lnTo>
                      <a:lnTo>
                        <a:pt x="35" y="614"/>
                      </a:lnTo>
                      <a:lnTo>
                        <a:pt x="51" y="603"/>
                      </a:lnTo>
                      <a:lnTo>
                        <a:pt x="74" y="587"/>
                      </a:lnTo>
                      <a:lnTo>
                        <a:pt x="90" y="561"/>
                      </a:lnTo>
                      <a:lnTo>
                        <a:pt x="105" y="544"/>
                      </a:lnTo>
                      <a:lnTo>
                        <a:pt x="131" y="520"/>
                      </a:lnTo>
                      <a:lnTo>
                        <a:pt x="159" y="485"/>
                      </a:lnTo>
                      <a:lnTo>
                        <a:pt x="192" y="450"/>
                      </a:lnTo>
                      <a:lnTo>
                        <a:pt x="231" y="409"/>
                      </a:lnTo>
                      <a:lnTo>
                        <a:pt x="273" y="363"/>
                      </a:lnTo>
                      <a:lnTo>
                        <a:pt x="318" y="322"/>
                      </a:lnTo>
                      <a:lnTo>
                        <a:pt x="366" y="274"/>
                      </a:lnTo>
                      <a:lnTo>
                        <a:pt x="410" y="226"/>
                      </a:lnTo>
                      <a:lnTo>
                        <a:pt x="455" y="183"/>
                      </a:lnTo>
                      <a:lnTo>
                        <a:pt x="499" y="141"/>
                      </a:lnTo>
                      <a:lnTo>
                        <a:pt x="538" y="100"/>
                      </a:lnTo>
                      <a:lnTo>
                        <a:pt x="575" y="67"/>
                      </a:lnTo>
                      <a:lnTo>
                        <a:pt x="605" y="39"/>
                      </a:lnTo>
                      <a:lnTo>
                        <a:pt x="632" y="15"/>
                      </a:lnTo>
                      <a:lnTo>
                        <a:pt x="647" y="0"/>
                      </a:lnTo>
                      <a:lnTo>
                        <a:pt x="649" y="54"/>
                      </a:lnTo>
                      <a:lnTo>
                        <a:pt x="662" y="117"/>
                      </a:lnTo>
                      <a:lnTo>
                        <a:pt x="680" y="172"/>
                      </a:lnTo>
                      <a:lnTo>
                        <a:pt x="710"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9408" name="Freeform 16">
                  <a:extLst>
                    <a:ext uri="{FF2B5EF4-FFF2-40B4-BE49-F238E27FC236}">
                      <a16:creationId xmlns:a16="http://schemas.microsoft.com/office/drawing/2014/main" id="{977BB15F-E203-8A10-ED51-0A37D726A463}"/>
                    </a:ext>
                  </a:extLst>
                </p:cNvPr>
                <p:cNvSpPr>
                  <a:spLocks/>
                </p:cNvSpPr>
                <p:nvPr/>
              </p:nvSpPr>
              <p:spPr bwMode="auto">
                <a:xfrm>
                  <a:off x="3102" y="3756"/>
                  <a:ext cx="355" cy="421"/>
                </a:xfrm>
                <a:custGeom>
                  <a:avLst/>
                  <a:gdLst>
                    <a:gd name="T0" fmla="*/ 710 w 710"/>
                    <a:gd name="T1" fmla="*/ 198 h 844"/>
                    <a:gd name="T2" fmla="*/ 710 w 710"/>
                    <a:gd name="T3" fmla="*/ 198 h 844"/>
                    <a:gd name="T4" fmla="*/ 697 w 710"/>
                    <a:gd name="T5" fmla="*/ 211 h 844"/>
                    <a:gd name="T6" fmla="*/ 673 w 710"/>
                    <a:gd name="T7" fmla="*/ 237 h 844"/>
                    <a:gd name="T8" fmla="*/ 640 w 710"/>
                    <a:gd name="T9" fmla="*/ 274 h 844"/>
                    <a:gd name="T10" fmla="*/ 597 w 710"/>
                    <a:gd name="T11" fmla="*/ 318 h 844"/>
                    <a:gd name="T12" fmla="*/ 551 w 710"/>
                    <a:gd name="T13" fmla="*/ 365 h 844"/>
                    <a:gd name="T14" fmla="*/ 497 w 710"/>
                    <a:gd name="T15" fmla="*/ 422 h 844"/>
                    <a:gd name="T16" fmla="*/ 440 w 710"/>
                    <a:gd name="T17" fmla="*/ 477 h 844"/>
                    <a:gd name="T18" fmla="*/ 384 w 710"/>
                    <a:gd name="T19" fmla="*/ 538 h 844"/>
                    <a:gd name="T20" fmla="*/ 325 w 710"/>
                    <a:gd name="T21" fmla="*/ 596 h 844"/>
                    <a:gd name="T22" fmla="*/ 273 w 710"/>
                    <a:gd name="T23" fmla="*/ 649 h 844"/>
                    <a:gd name="T24" fmla="*/ 223 w 710"/>
                    <a:gd name="T25" fmla="*/ 703 h 844"/>
                    <a:gd name="T26" fmla="*/ 175 w 710"/>
                    <a:gd name="T27" fmla="*/ 749 h 844"/>
                    <a:gd name="T28" fmla="*/ 138 w 710"/>
                    <a:gd name="T29" fmla="*/ 788 h 844"/>
                    <a:gd name="T30" fmla="*/ 109 w 710"/>
                    <a:gd name="T31" fmla="*/ 818 h 844"/>
                    <a:gd name="T32" fmla="*/ 88 w 710"/>
                    <a:gd name="T33" fmla="*/ 838 h 844"/>
                    <a:gd name="T34" fmla="*/ 83 w 710"/>
                    <a:gd name="T35" fmla="*/ 844 h 844"/>
                    <a:gd name="T36" fmla="*/ 83 w 710"/>
                    <a:gd name="T37" fmla="*/ 844 h 844"/>
                    <a:gd name="T38" fmla="*/ 66 w 710"/>
                    <a:gd name="T39" fmla="*/ 827 h 844"/>
                    <a:gd name="T40" fmla="*/ 51 w 710"/>
                    <a:gd name="T41" fmla="*/ 799 h 844"/>
                    <a:gd name="T42" fmla="*/ 38 w 710"/>
                    <a:gd name="T43" fmla="*/ 764 h 844"/>
                    <a:gd name="T44" fmla="*/ 24 w 710"/>
                    <a:gd name="T45" fmla="*/ 725 h 844"/>
                    <a:gd name="T46" fmla="*/ 14 w 710"/>
                    <a:gd name="T47" fmla="*/ 690 h 844"/>
                    <a:gd name="T48" fmla="*/ 9 w 710"/>
                    <a:gd name="T49" fmla="*/ 659 h 844"/>
                    <a:gd name="T50" fmla="*/ 1 w 710"/>
                    <a:gd name="T51" fmla="*/ 638 h 844"/>
                    <a:gd name="T52" fmla="*/ 0 w 710"/>
                    <a:gd name="T53" fmla="*/ 629 h 844"/>
                    <a:gd name="T54" fmla="*/ 0 w 710"/>
                    <a:gd name="T55" fmla="*/ 629 h 844"/>
                    <a:gd name="T56" fmla="*/ 1 w 710"/>
                    <a:gd name="T57" fmla="*/ 629 h 844"/>
                    <a:gd name="T58" fmla="*/ 3 w 710"/>
                    <a:gd name="T59" fmla="*/ 629 h 844"/>
                    <a:gd name="T60" fmla="*/ 13 w 710"/>
                    <a:gd name="T61" fmla="*/ 629 h 844"/>
                    <a:gd name="T62" fmla="*/ 24 w 710"/>
                    <a:gd name="T63" fmla="*/ 624 h 844"/>
                    <a:gd name="T64" fmla="*/ 35 w 710"/>
                    <a:gd name="T65" fmla="*/ 614 h 844"/>
                    <a:gd name="T66" fmla="*/ 51 w 710"/>
                    <a:gd name="T67" fmla="*/ 603 h 844"/>
                    <a:gd name="T68" fmla="*/ 74 w 710"/>
                    <a:gd name="T69" fmla="*/ 587 h 844"/>
                    <a:gd name="T70" fmla="*/ 90 w 710"/>
                    <a:gd name="T71" fmla="*/ 561 h 844"/>
                    <a:gd name="T72" fmla="*/ 90 w 710"/>
                    <a:gd name="T73" fmla="*/ 561 h 844"/>
                    <a:gd name="T74" fmla="*/ 105 w 710"/>
                    <a:gd name="T75" fmla="*/ 544 h 844"/>
                    <a:gd name="T76" fmla="*/ 131 w 710"/>
                    <a:gd name="T77" fmla="*/ 520 h 844"/>
                    <a:gd name="T78" fmla="*/ 159 w 710"/>
                    <a:gd name="T79" fmla="*/ 485 h 844"/>
                    <a:gd name="T80" fmla="*/ 192 w 710"/>
                    <a:gd name="T81" fmla="*/ 450 h 844"/>
                    <a:gd name="T82" fmla="*/ 231 w 710"/>
                    <a:gd name="T83" fmla="*/ 409 h 844"/>
                    <a:gd name="T84" fmla="*/ 273 w 710"/>
                    <a:gd name="T85" fmla="*/ 363 h 844"/>
                    <a:gd name="T86" fmla="*/ 318 w 710"/>
                    <a:gd name="T87" fmla="*/ 322 h 844"/>
                    <a:gd name="T88" fmla="*/ 366 w 710"/>
                    <a:gd name="T89" fmla="*/ 274 h 844"/>
                    <a:gd name="T90" fmla="*/ 410 w 710"/>
                    <a:gd name="T91" fmla="*/ 226 h 844"/>
                    <a:gd name="T92" fmla="*/ 455 w 710"/>
                    <a:gd name="T93" fmla="*/ 183 h 844"/>
                    <a:gd name="T94" fmla="*/ 499 w 710"/>
                    <a:gd name="T95" fmla="*/ 141 h 844"/>
                    <a:gd name="T96" fmla="*/ 538 w 710"/>
                    <a:gd name="T97" fmla="*/ 100 h 844"/>
                    <a:gd name="T98" fmla="*/ 575 w 710"/>
                    <a:gd name="T99" fmla="*/ 67 h 844"/>
                    <a:gd name="T100" fmla="*/ 605 w 710"/>
                    <a:gd name="T101" fmla="*/ 39 h 844"/>
                    <a:gd name="T102" fmla="*/ 632 w 710"/>
                    <a:gd name="T103" fmla="*/ 15 h 844"/>
                    <a:gd name="T104" fmla="*/ 647 w 710"/>
                    <a:gd name="T105" fmla="*/ 0 h 844"/>
                    <a:gd name="T106" fmla="*/ 647 w 710"/>
                    <a:gd name="T107" fmla="*/ 0 h 844"/>
                    <a:gd name="T108" fmla="*/ 649 w 710"/>
                    <a:gd name="T109" fmla="*/ 54 h 844"/>
                    <a:gd name="T110" fmla="*/ 662 w 710"/>
                    <a:gd name="T111" fmla="*/ 117 h 844"/>
                    <a:gd name="T112" fmla="*/ 680 w 710"/>
                    <a:gd name="T113" fmla="*/ 172 h 844"/>
                    <a:gd name="T114" fmla="*/ 710 w 710"/>
                    <a:gd name="T115" fmla="*/ 198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10" h="844">
                      <a:moveTo>
                        <a:pt x="710" y="198"/>
                      </a:moveTo>
                      <a:lnTo>
                        <a:pt x="710" y="198"/>
                      </a:lnTo>
                      <a:lnTo>
                        <a:pt x="697" y="211"/>
                      </a:lnTo>
                      <a:lnTo>
                        <a:pt x="673" y="237"/>
                      </a:lnTo>
                      <a:lnTo>
                        <a:pt x="640" y="274"/>
                      </a:lnTo>
                      <a:lnTo>
                        <a:pt x="597" y="318"/>
                      </a:lnTo>
                      <a:lnTo>
                        <a:pt x="551" y="365"/>
                      </a:lnTo>
                      <a:lnTo>
                        <a:pt x="497" y="422"/>
                      </a:lnTo>
                      <a:lnTo>
                        <a:pt x="440" y="477"/>
                      </a:lnTo>
                      <a:lnTo>
                        <a:pt x="384" y="538"/>
                      </a:lnTo>
                      <a:lnTo>
                        <a:pt x="325" y="596"/>
                      </a:lnTo>
                      <a:lnTo>
                        <a:pt x="273" y="649"/>
                      </a:lnTo>
                      <a:lnTo>
                        <a:pt x="223" y="703"/>
                      </a:lnTo>
                      <a:lnTo>
                        <a:pt x="175" y="749"/>
                      </a:lnTo>
                      <a:lnTo>
                        <a:pt x="138" y="788"/>
                      </a:lnTo>
                      <a:lnTo>
                        <a:pt x="109" y="818"/>
                      </a:lnTo>
                      <a:lnTo>
                        <a:pt x="88" y="838"/>
                      </a:lnTo>
                      <a:lnTo>
                        <a:pt x="83" y="844"/>
                      </a:lnTo>
                      <a:lnTo>
                        <a:pt x="83" y="844"/>
                      </a:lnTo>
                      <a:lnTo>
                        <a:pt x="66" y="827"/>
                      </a:lnTo>
                      <a:lnTo>
                        <a:pt x="51" y="799"/>
                      </a:lnTo>
                      <a:lnTo>
                        <a:pt x="38" y="764"/>
                      </a:lnTo>
                      <a:lnTo>
                        <a:pt x="24" y="725"/>
                      </a:lnTo>
                      <a:lnTo>
                        <a:pt x="14" y="690"/>
                      </a:lnTo>
                      <a:lnTo>
                        <a:pt x="9" y="659"/>
                      </a:lnTo>
                      <a:lnTo>
                        <a:pt x="1" y="638"/>
                      </a:lnTo>
                      <a:lnTo>
                        <a:pt x="0" y="629"/>
                      </a:lnTo>
                      <a:lnTo>
                        <a:pt x="0" y="629"/>
                      </a:lnTo>
                      <a:lnTo>
                        <a:pt x="1" y="629"/>
                      </a:lnTo>
                      <a:lnTo>
                        <a:pt x="3" y="629"/>
                      </a:lnTo>
                      <a:lnTo>
                        <a:pt x="13" y="629"/>
                      </a:lnTo>
                      <a:lnTo>
                        <a:pt x="24" y="624"/>
                      </a:lnTo>
                      <a:lnTo>
                        <a:pt x="35" y="614"/>
                      </a:lnTo>
                      <a:lnTo>
                        <a:pt x="51" y="603"/>
                      </a:lnTo>
                      <a:lnTo>
                        <a:pt x="74" y="587"/>
                      </a:lnTo>
                      <a:lnTo>
                        <a:pt x="90" y="561"/>
                      </a:lnTo>
                      <a:lnTo>
                        <a:pt x="90" y="561"/>
                      </a:lnTo>
                      <a:lnTo>
                        <a:pt x="105" y="544"/>
                      </a:lnTo>
                      <a:lnTo>
                        <a:pt x="131" y="520"/>
                      </a:lnTo>
                      <a:lnTo>
                        <a:pt x="159" y="485"/>
                      </a:lnTo>
                      <a:lnTo>
                        <a:pt x="192" y="450"/>
                      </a:lnTo>
                      <a:lnTo>
                        <a:pt x="231" y="409"/>
                      </a:lnTo>
                      <a:lnTo>
                        <a:pt x="273" y="363"/>
                      </a:lnTo>
                      <a:lnTo>
                        <a:pt x="318" y="322"/>
                      </a:lnTo>
                      <a:lnTo>
                        <a:pt x="366" y="274"/>
                      </a:lnTo>
                      <a:lnTo>
                        <a:pt x="410" y="226"/>
                      </a:lnTo>
                      <a:lnTo>
                        <a:pt x="455" y="183"/>
                      </a:lnTo>
                      <a:lnTo>
                        <a:pt x="499" y="141"/>
                      </a:lnTo>
                      <a:lnTo>
                        <a:pt x="538" y="100"/>
                      </a:lnTo>
                      <a:lnTo>
                        <a:pt x="575" y="67"/>
                      </a:lnTo>
                      <a:lnTo>
                        <a:pt x="605" y="39"/>
                      </a:lnTo>
                      <a:lnTo>
                        <a:pt x="632" y="15"/>
                      </a:lnTo>
                      <a:lnTo>
                        <a:pt x="647" y="0"/>
                      </a:lnTo>
                      <a:lnTo>
                        <a:pt x="647" y="0"/>
                      </a:lnTo>
                      <a:lnTo>
                        <a:pt x="649" y="54"/>
                      </a:lnTo>
                      <a:lnTo>
                        <a:pt x="662" y="117"/>
                      </a:lnTo>
                      <a:lnTo>
                        <a:pt x="680" y="172"/>
                      </a:lnTo>
                      <a:lnTo>
                        <a:pt x="710" y="19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59409" name="Freeform 17">
                  <a:extLst>
                    <a:ext uri="{FF2B5EF4-FFF2-40B4-BE49-F238E27FC236}">
                      <a16:creationId xmlns:a16="http://schemas.microsoft.com/office/drawing/2014/main" id="{27A2F31F-B031-B523-58A4-97132B76BCE4}"/>
                    </a:ext>
                  </a:extLst>
                </p:cNvPr>
                <p:cNvSpPr>
                  <a:spLocks/>
                </p:cNvSpPr>
                <p:nvPr/>
              </p:nvSpPr>
              <p:spPr bwMode="auto">
                <a:xfrm>
                  <a:off x="2568" y="3553"/>
                  <a:ext cx="906" cy="654"/>
                </a:xfrm>
                <a:custGeom>
                  <a:avLst/>
                  <a:gdLst>
                    <a:gd name="T0" fmla="*/ 409 w 1811"/>
                    <a:gd name="T1" fmla="*/ 977 h 1308"/>
                    <a:gd name="T2" fmla="*/ 337 w 1811"/>
                    <a:gd name="T3" fmla="*/ 873 h 1308"/>
                    <a:gd name="T4" fmla="*/ 298 w 1811"/>
                    <a:gd name="T5" fmla="*/ 773 h 1308"/>
                    <a:gd name="T6" fmla="*/ 307 w 1811"/>
                    <a:gd name="T7" fmla="*/ 697 h 1308"/>
                    <a:gd name="T8" fmla="*/ 141 w 1811"/>
                    <a:gd name="T9" fmla="*/ 625 h 1308"/>
                    <a:gd name="T10" fmla="*/ 133 w 1811"/>
                    <a:gd name="T11" fmla="*/ 705 h 1308"/>
                    <a:gd name="T12" fmla="*/ 172 w 1811"/>
                    <a:gd name="T13" fmla="*/ 807 h 1308"/>
                    <a:gd name="T14" fmla="*/ 244 w 1811"/>
                    <a:gd name="T15" fmla="*/ 908 h 1308"/>
                    <a:gd name="T16" fmla="*/ 329 w 1811"/>
                    <a:gd name="T17" fmla="*/ 964 h 1308"/>
                    <a:gd name="T18" fmla="*/ 281 w 1811"/>
                    <a:gd name="T19" fmla="*/ 943 h 1308"/>
                    <a:gd name="T20" fmla="*/ 244 w 1811"/>
                    <a:gd name="T21" fmla="*/ 931 h 1308"/>
                    <a:gd name="T22" fmla="*/ 126 w 1811"/>
                    <a:gd name="T23" fmla="*/ 862 h 1308"/>
                    <a:gd name="T24" fmla="*/ 54 w 1811"/>
                    <a:gd name="T25" fmla="*/ 758 h 1308"/>
                    <a:gd name="T26" fmla="*/ 17 w 1811"/>
                    <a:gd name="T27" fmla="*/ 657 h 1308"/>
                    <a:gd name="T28" fmla="*/ 24 w 1811"/>
                    <a:gd name="T29" fmla="*/ 581 h 1308"/>
                    <a:gd name="T30" fmla="*/ 41 w 1811"/>
                    <a:gd name="T31" fmla="*/ 566 h 1308"/>
                    <a:gd name="T32" fmla="*/ 52 w 1811"/>
                    <a:gd name="T33" fmla="*/ 522 h 1308"/>
                    <a:gd name="T34" fmla="*/ 104 w 1811"/>
                    <a:gd name="T35" fmla="*/ 455 h 1308"/>
                    <a:gd name="T36" fmla="*/ 206 w 1811"/>
                    <a:gd name="T37" fmla="*/ 348 h 1308"/>
                    <a:gd name="T38" fmla="*/ 365 w 1811"/>
                    <a:gd name="T39" fmla="*/ 192 h 1308"/>
                    <a:gd name="T40" fmla="*/ 524 w 1811"/>
                    <a:gd name="T41" fmla="*/ 29 h 1308"/>
                    <a:gd name="T42" fmla="*/ 563 w 1811"/>
                    <a:gd name="T43" fmla="*/ 2 h 1308"/>
                    <a:gd name="T44" fmla="*/ 611 w 1811"/>
                    <a:gd name="T45" fmla="*/ 5 h 1308"/>
                    <a:gd name="T46" fmla="*/ 694 w 1811"/>
                    <a:gd name="T47" fmla="*/ 33 h 1308"/>
                    <a:gd name="T48" fmla="*/ 894 w 1811"/>
                    <a:gd name="T49" fmla="*/ 98 h 1308"/>
                    <a:gd name="T50" fmla="*/ 1158 w 1811"/>
                    <a:gd name="T51" fmla="*/ 177 h 1308"/>
                    <a:gd name="T52" fmla="*/ 1423 w 1811"/>
                    <a:gd name="T53" fmla="*/ 259 h 1308"/>
                    <a:gd name="T54" fmla="*/ 1621 w 1811"/>
                    <a:gd name="T55" fmla="*/ 324 h 1308"/>
                    <a:gd name="T56" fmla="*/ 1717 w 1811"/>
                    <a:gd name="T57" fmla="*/ 361 h 1308"/>
                    <a:gd name="T58" fmla="*/ 1715 w 1811"/>
                    <a:gd name="T59" fmla="*/ 405 h 1308"/>
                    <a:gd name="T60" fmla="*/ 1643 w 1811"/>
                    <a:gd name="T61" fmla="*/ 472 h 1308"/>
                    <a:gd name="T62" fmla="*/ 1523 w 1811"/>
                    <a:gd name="T63" fmla="*/ 588 h 1308"/>
                    <a:gd name="T64" fmla="*/ 1386 w 1811"/>
                    <a:gd name="T65" fmla="*/ 727 h 1308"/>
                    <a:gd name="T66" fmla="*/ 1260 w 1811"/>
                    <a:gd name="T67" fmla="*/ 855 h 1308"/>
                    <a:gd name="T68" fmla="*/ 1173 w 1811"/>
                    <a:gd name="T69" fmla="*/ 949 h 1308"/>
                    <a:gd name="T70" fmla="*/ 1119 w 1811"/>
                    <a:gd name="T71" fmla="*/ 1008 h 1308"/>
                    <a:gd name="T72" fmla="*/ 1081 w 1811"/>
                    <a:gd name="T73" fmla="*/ 1034 h 1308"/>
                    <a:gd name="T74" fmla="*/ 1068 w 1811"/>
                    <a:gd name="T75" fmla="*/ 1034 h 1308"/>
                    <a:gd name="T76" fmla="*/ 1082 w 1811"/>
                    <a:gd name="T77" fmla="*/ 1095 h 1308"/>
                    <a:gd name="T78" fmla="*/ 1119 w 1811"/>
                    <a:gd name="T79" fmla="*/ 1204 h 1308"/>
                    <a:gd name="T80" fmla="*/ 1156 w 1811"/>
                    <a:gd name="T81" fmla="*/ 1243 h 1308"/>
                    <a:gd name="T82" fmla="*/ 1243 w 1811"/>
                    <a:gd name="T83" fmla="*/ 1154 h 1308"/>
                    <a:gd name="T84" fmla="*/ 1393 w 1811"/>
                    <a:gd name="T85" fmla="*/ 1001 h 1308"/>
                    <a:gd name="T86" fmla="*/ 1565 w 1811"/>
                    <a:gd name="T87" fmla="*/ 827 h 1308"/>
                    <a:gd name="T88" fmla="*/ 1708 w 1811"/>
                    <a:gd name="T89" fmla="*/ 679 h 1308"/>
                    <a:gd name="T90" fmla="*/ 1778 w 1811"/>
                    <a:gd name="T91" fmla="*/ 603 h 1308"/>
                    <a:gd name="T92" fmla="*/ 1804 w 1811"/>
                    <a:gd name="T93" fmla="*/ 622 h 1308"/>
                    <a:gd name="T94" fmla="*/ 1676 w 1811"/>
                    <a:gd name="T95" fmla="*/ 757 h 1308"/>
                    <a:gd name="T96" fmla="*/ 1523 w 1811"/>
                    <a:gd name="T97" fmla="*/ 916 h 1308"/>
                    <a:gd name="T98" fmla="*/ 1391 w 1811"/>
                    <a:gd name="T99" fmla="*/ 1058 h 1308"/>
                    <a:gd name="T100" fmla="*/ 1288 w 1811"/>
                    <a:gd name="T101" fmla="*/ 1173 h 1308"/>
                    <a:gd name="T102" fmla="*/ 1217 w 1811"/>
                    <a:gd name="T103" fmla="*/ 1243 h 1308"/>
                    <a:gd name="T104" fmla="*/ 1195 w 1811"/>
                    <a:gd name="T105" fmla="*/ 1269 h 1308"/>
                    <a:gd name="T106" fmla="*/ 1177 w 1811"/>
                    <a:gd name="T107" fmla="*/ 1302 h 1308"/>
                    <a:gd name="T108" fmla="*/ 1129 w 1811"/>
                    <a:gd name="T109" fmla="*/ 1302 h 1308"/>
                    <a:gd name="T110" fmla="*/ 1081 w 1811"/>
                    <a:gd name="T111" fmla="*/ 1277 h 1308"/>
                    <a:gd name="T112" fmla="*/ 1003 w 1811"/>
                    <a:gd name="T113" fmla="*/ 1241 h 1308"/>
                    <a:gd name="T114" fmla="*/ 888 w 1811"/>
                    <a:gd name="T115" fmla="*/ 1193 h 1308"/>
                    <a:gd name="T116" fmla="*/ 753 w 1811"/>
                    <a:gd name="T117" fmla="*/ 1134 h 1308"/>
                    <a:gd name="T118" fmla="*/ 611 w 1811"/>
                    <a:gd name="T119" fmla="*/ 1077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1" h="1308">
                      <a:moveTo>
                        <a:pt x="516" y="1036"/>
                      </a:moveTo>
                      <a:lnTo>
                        <a:pt x="455" y="1008"/>
                      </a:lnTo>
                      <a:lnTo>
                        <a:pt x="409" y="977"/>
                      </a:lnTo>
                      <a:lnTo>
                        <a:pt x="378" y="943"/>
                      </a:lnTo>
                      <a:lnTo>
                        <a:pt x="354" y="908"/>
                      </a:lnTo>
                      <a:lnTo>
                        <a:pt x="337" y="873"/>
                      </a:lnTo>
                      <a:lnTo>
                        <a:pt x="324" y="840"/>
                      </a:lnTo>
                      <a:lnTo>
                        <a:pt x="313" y="807"/>
                      </a:lnTo>
                      <a:lnTo>
                        <a:pt x="298" y="773"/>
                      </a:lnTo>
                      <a:lnTo>
                        <a:pt x="283" y="731"/>
                      </a:lnTo>
                      <a:lnTo>
                        <a:pt x="289" y="705"/>
                      </a:lnTo>
                      <a:lnTo>
                        <a:pt x="307" y="697"/>
                      </a:lnTo>
                      <a:lnTo>
                        <a:pt x="331" y="705"/>
                      </a:lnTo>
                      <a:lnTo>
                        <a:pt x="167" y="636"/>
                      </a:lnTo>
                      <a:lnTo>
                        <a:pt x="141" y="625"/>
                      </a:lnTo>
                      <a:lnTo>
                        <a:pt x="124" y="636"/>
                      </a:lnTo>
                      <a:lnTo>
                        <a:pt x="119" y="662"/>
                      </a:lnTo>
                      <a:lnTo>
                        <a:pt x="133" y="705"/>
                      </a:lnTo>
                      <a:lnTo>
                        <a:pt x="146" y="738"/>
                      </a:lnTo>
                      <a:lnTo>
                        <a:pt x="157" y="770"/>
                      </a:lnTo>
                      <a:lnTo>
                        <a:pt x="172" y="807"/>
                      </a:lnTo>
                      <a:lnTo>
                        <a:pt x="189" y="840"/>
                      </a:lnTo>
                      <a:lnTo>
                        <a:pt x="211" y="877"/>
                      </a:lnTo>
                      <a:lnTo>
                        <a:pt x="244" y="908"/>
                      </a:lnTo>
                      <a:lnTo>
                        <a:pt x="289" y="943"/>
                      </a:lnTo>
                      <a:lnTo>
                        <a:pt x="348" y="971"/>
                      </a:lnTo>
                      <a:lnTo>
                        <a:pt x="329" y="964"/>
                      </a:lnTo>
                      <a:lnTo>
                        <a:pt x="313" y="958"/>
                      </a:lnTo>
                      <a:lnTo>
                        <a:pt x="296" y="953"/>
                      </a:lnTo>
                      <a:lnTo>
                        <a:pt x="281" y="943"/>
                      </a:lnTo>
                      <a:lnTo>
                        <a:pt x="268" y="938"/>
                      </a:lnTo>
                      <a:lnTo>
                        <a:pt x="255" y="932"/>
                      </a:lnTo>
                      <a:lnTo>
                        <a:pt x="244" y="931"/>
                      </a:lnTo>
                      <a:lnTo>
                        <a:pt x="233" y="925"/>
                      </a:lnTo>
                      <a:lnTo>
                        <a:pt x="172" y="894"/>
                      </a:lnTo>
                      <a:lnTo>
                        <a:pt x="126" y="862"/>
                      </a:lnTo>
                      <a:lnTo>
                        <a:pt x="93" y="829"/>
                      </a:lnTo>
                      <a:lnTo>
                        <a:pt x="70" y="797"/>
                      </a:lnTo>
                      <a:lnTo>
                        <a:pt x="54" y="758"/>
                      </a:lnTo>
                      <a:lnTo>
                        <a:pt x="41" y="727"/>
                      </a:lnTo>
                      <a:lnTo>
                        <a:pt x="30" y="692"/>
                      </a:lnTo>
                      <a:lnTo>
                        <a:pt x="17" y="657"/>
                      </a:lnTo>
                      <a:lnTo>
                        <a:pt x="0" y="616"/>
                      </a:lnTo>
                      <a:lnTo>
                        <a:pt x="6" y="588"/>
                      </a:lnTo>
                      <a:lnTo>
                        <a:pt x="24" y="581"/>
                      </a:lnTo>
                      <a:lnTo>
                        <a:pt x="50" y="592"/>
                      </a:lnTo>
                      <a:lnTo>
                        <a:pt x="45" y="581"/>
                      </a:lnTo>
                      <a:lnTo>
                        <a:pt x="41" y="566"/>
                      </a:lnTo>
                      <a:lnTo>
                        <a:pt x="41" y="555"/>
                      </a:lnTo>
                      <a:lnTo>
                        <a:pt x="45" y="538"/>
                      </a:lnTo>
                      <a:lnTo>
                        <a:pt x="52" y="522"/>
                      </a:lnTo>
                      <a:lnTo>
                        <a:pt x="63" y="501"/>
                      </a:lnTo>
                      <a:lnTo>
                        <a:pt x="80" y="479"/>
                      </a:lnTo>
                      <a:lnTo>
                        <a:pt x="104" y="455"/>
                      </a:lnTo>
                      <a:lnTo>
                        <a:pt x="130" y="425"/>
                      </a:lnTo>
                      <a:lnTo>
                        <a:pt x="163" y="390"/>
                      </a:lnTo>
                      <a:lnTo>
                        <a:pt x="206" y="348"/>
                      </a:lnTo>
                      <a:lnTo>
                        <a:pt x="250" y="301"/>
                      </a:lnTo>
                      <a:lnTo>
                        <a:pt x="304" y="250"/>
                      </a:lnTo>
                      <a:lnTo>
                        <a:pt x="365" y="192"/>
                      </a:lnTo>
                      <a:lnTo>
                        <a:pt x="431" y="122"/>
                      </a:lnTo>
                      <a:lnTo>
                        <a:pt x="507" y="46"/>
                      </a:lnTo>
                      <a:lnTo>
                        <a:pt x="524" y="29"/>
                      </a:lnTo>
                      <a:lnTo>
                        <a:pt x="539" y="15"/>
                      </a:lnTo>
                      <a:lnTo>
                        <a:pt x="553" y="5"/>
                      </a:lnTo>
                      <a:lnTo>
                        <a:pt x="563" y="2"/>
                      </a:lnTo>
                      <a:lnTo>
                        <a:pt x="577" y="0"/>
                      </a:lnTo>
                      <a:lnTo>
                        <a:pt x="592" y="2"/>
                      </a:lnTo>
                      <a:lnTo>
                        <a:pt x="611" y="5"/>
                      </a:lnTo>
                      <a:lnTo>
                        <a:pt x="635" y="13"/>
                      </a:lnTo>
                      <a:lnTo>
                        <a:pt x="657" y="20"/>
                      </a:lnTo>
                      <a:lnTo>
                        <a:pt x="694" y="33"/>
                      </a:lnTo>
                      <a:lnTo>
                        <a:pt x="748" y="52"/>
                      </a:lnTo>
                      <a:lnTo>
                        <a:pt x="816" y="70"/>
                      </a:lnTo>
                      <a:lnTo>
                        <a:pt x="894" y="98"/>
                      </a:lnTo>
                      <a:lnTo>
                        <a:pt x="979" y="122"/>
                      </a:lnTo>
                      <a:lnTo>
                        <a:pt x="1068" y="150"/>
                      </a:lnTo>
                      <a:lnTo>
                        <a:pt x="1158" y="177"/>
                      </a:lnTo>
                      <a:lnTo>
                        <a:pt x="1249" y="205"/>
                      </a:lnTo>
                      <a:lnTo>
                        <a:pt x="1340" y="233"/>
                      </a:lnTo>
                      <a:lnTo>
                        <a:pt x="1423" y="259"/>
                      </a:lnTo>
                      <a:lnTo>
                        <a:pt x="1500" y="281"/>
                      </a:lnTo>
                      <a:lnTo>
                        <a:pt x="1567" y="307"/>
                      </a:lnTo>
                      <a:lnTo>
                        <a:pt x="1621" y="324"/>
                      </a:lnTo>
                      <a:lnTo>
                        <a:pt x="1660" y="335"/>
                      </a:lnTo>
                      <a:lnTo>
                        <a:pt x="1682" y="342"/>
                      </a:lnTo>
                      <a:lnTo>
                        <a:pt x="1717" y="361"/>
                      </a:lnTo>
                      <a:lnTo>
                        <a:pt x="1732" y="375"/>
                      </a:lnTo>
                      <a:lnTo>
                        <a:pt x="1726" y="390"/>
                      </a:lnTo>
                      <a:lnTo>
                        <a:pt x="1715" y="405"/>
                      </a:lnTo>
                      <a:lnTo>
                        <a:pt x="1700" y="420"/>
                      </a:lnTo>
                      <a:lnTo>
                        <a:pt x="1673" y="444"/>
                      </a:lnTo>
                      <a:lnTo>
                        <a:pt x="1643" y="472"/>
                      </a:lnTo>
                      <a:lnTo>
                        <a:pt x="1606" y="505"/>
                      </a:lnTo>
                      <a:lnTo>
                        <a:pt x="1567" y="546"/>
                      </a:lnTo>
                      <a:lnTo>
                        <a:pt x="1523" y="588"/>
                      </a:lnTo>
                      <a:lnTo>
                        <a:pt x="1478" y="631"/>
                      </a:lnTo>
                      <a:lnTo>
                        <a:pt x="1434" y="679"/>
                      </a:lnTo>
                      <a:lnTo>
                        <a:pt x="1386" y="727"/>
                      </a:lnTo>
                      <a:lnTo>
                        <a:pt x="1341" y="768"/>
                      </a:lnTo>
                      <a:lnTo>
                        <a:pt x="1299" y="814"/>
                      </a:lnTo>
                      <a:lnTo>
                        <a:pt x="1260" y="855"/>
                      </a:lnTo>
                      <a:lnTo>
                        <a:pt x="1227" y="890"/>
                      </a:lnTo>
                      <a:lnTo>
                        <a:pt x="1199" y="925"/>
                      </a:lnTo>
                      <a:lnTo>
                        <a:pt x="1173" y="949"/>
                      </a:lnTo>
                      <a:lnTo>
                        <a:pt x="1158" y="966"/>
                      </a:lnTo>
                      <a:lnTo>
                        <a:pt x="1142" y="992"/>
                      </a:lnTo>
                      <a:lnTo>
                        <a:pt x="1119" y="1008"/>
                      </a:lnTo>
                      <a:lnTo>
                        <a:pt x="1103" y="1019"/>
                      </a:lnTo>
                      <a:lnTo>
                        <a:pt x="1092" y="1029"/>
                      </a:lnTo>
                      <a:lnTo>
                        <a:pt x="1081" y="1034"/>
                      </a:lnTo>
                      <a:lnTo>
                        <a:pt x="1071" y="1034"/>
                      </a:lnTo>
                      <a:lnTo>
                        <a:pt x="1069" y="1034"/>
                      </a:lnTo>
                      <a:lnTo>
                        <a:pt x="1068" y="1034"/>
                      </a:lnTo>
                      <a:lnTo>
                        <a:pt x="1069" y="1043"/>
                      </a:lnTo>
                      <a:lnTo>
                        <a:pt x="1077" y="1064"/>
                      </a:lnTo>
                      <a:lnTo>
                        <a:pt x="1082" y="1095"/>
                      </a:lnTo>
                      <a:lnTo>
                        <a:pt x="1092" y="1130"/>
                      </a:lnTo>
                      <a:lnTo>
                        <a:pt x="1106" y="1169"/>
                      </a:lnTo>
                      <a:lnTo>
                        <a:pt x="1119" y="1204"/>
                      </a:lnTo>
                      <a:lnTo>
                        <a:pt x="1134" y="1232"/>
                      </a:lnTo>
                      <a:lnTo>
                        <a:pt x="1151" y="1249"/>
                      </a:lnTo>
                      <a:lnTo>
                        <a:pt x="1156" y="1243"/>
                      </a:lnTo>
                      <a:lnTo>
                        <a:pt x="1177" y="1223"/>
                      </a:lnTo>
                      <a:lnTo>
                        <a:pt x="1206" y="1193"/>
                      </a:lnTo>
                      <a:lnTo>
                        <a:pt x="1243" y="1154"/>
                      </a:lnTo>
                      <a:lnTo>
                        <a:pt x="1291" y="1108"/>
                      </a:lnTo>
                      <a:lnTo>
                        <a:pt x="1341" y="1054"/>
                      </a:lnTo>
                      <a:lnTo>
                        <a:pt x="1393" y="1001"/>
                      </a:lnTo>
                      <a:lnTo>
                        <a:pt x="1452" y="943"/>
                      </a:lnTo>
                      <a:lnTo>
                        <a:pt x="1508" y="882"/>
                      </a:lnTo>
                      <a:lnTo>
                        <a:pt x="1565" y="827"/>
                      </a:lnTo>
                      <a:lnTo>
                        <a:pt x="1619" y="770"/>
                      </a:lnTo>
                      <a:lnTo>
                        <a:pt x="1665" y="723"/>
                      </a:lnTo>
                      <a:lnTo>
                        <a:pt x="1708" y="679"/>
                      </a:lnTo>
                      <a:lnTo>
                        <a:pt x="1741" y="642"/>
                      </a:lnTo>
                      <a:lnTo>
                        <a:pt x="1765" y="616"/>
                      </a:lnTo>
                      <a:lnTo>
                        <a:pt x="1778" y="603"/>
                      </a:lnTo>
                      <a:lnTo>
                        <a:pt x="1800" y="586"/>
                      </a:lnTo>
                      <a:lnTo>
                        <a:pt x="1811" y="597"/>
                      </a:lnTo>
                      <a:lnTo>
                        <a:pt x="1804" y="622"/>
                      </a:lnTo>
                      <a:lnTo>
                        <a:pt x="1789" y="651"/>
                      </a:lnTo>
                      <a:lnTo>
                        <a:pt x="1732" y="703"/>
                      </a:lnTo>
                      <a:lnTo>
                        <a:pt x="1676" y="757"/>
                      </a:lnTo>
                      <a:lnTo>
                        <a:pt x="1624" y="810"/>
                      </a:lnTo>
                      <a:lnTo>
                        <a:pt x="1571" y="862"/>
                      </a:lnTo>
                      <a:lnTo>
                        <a:pt x="1523" y="916"/>
                      </a:lnTo>
                      <a:lnTo>
                        <a:pt x="1475" y="964"/>
                      </a:lnTo>
                      <a:lnTo>
                        <a:pt x="1434" y="1012"/>
                      </a:lnTo>
                      <a:lnTo>
                        <a:pt x="1391" y="1058"/>
                      </a:lnTo>
                      <a:lnTo>
                        <a:pt x="1351" y="1099"/>
                      </a:lnTo>
                      <a:lnTo>
                        <a:pt x="1317" y="1136"/>
                      </a:lnTo>
                      <a:lnTo>
                        <a:pt x="1288" y="1173"/>
                      </a:lnTo>
                      <a:lnTo>
                        <a:pt x="1260" y="1201"/>
                      </a:lnTo>
                      <a:lnTo>
                        <a:pt x="1238" y="1227"/>
                      </a:lnTo>
                      <a:lnTo>
                        <a:pt x="1217" y="1243"/>
                      </a:lnTo>
                      <a:lnTo>
                        <a:pt x="1204" y="1254"/>
                      </a:lnTo>
                      <a:lnTo>
                        <a:pt x="1193" y="1256"/>
                      </a:lnTo>
                      <a:lnTo>
                        <a:pt x="1195" y="1269"/>
                      </a:lnTo>
                      <a:lnTo>
                        <a:pt x="1193" y="1282"/>
                      </a:lnTo>
                      <a:lnTo>
                        <a:pt x="1188" y="1293"/>
                      </a:lnTo>
                      <a:lnTo>
                        <a:pt x="1177" y="1302"/>
                      </a:lnTo>
                      <a:lnTo>
                        <a:pt x="1162" y="1308"/>
                      </a:lnTo>
                      <a:lnTo>
                        <a:pt x="1145" y="1308"/>
                      </a:lnTo>
                      <a:lnTo>
                        <a:pt x="1129" y="1302"/>
                      </a:lnTo>
                      <a:lnTo>
                        <a:pt x="1108" y="1293"/>
                      </a:lnTo>
                      <a:lnTo>
                        <a:pt x="1097" y="1288"/>
                      </a:lnTo>
                      <a:lnTo>
                        <a:pt x="1081" y="1277"/>
                      </a:lnTo>
                      <a:lnTo>
                        <a:pt x="1058" y="1264"/>
                      </a:lnTo>
                      <a:lnTo>
                        <a:pt x="1032" y="1254"/>
                      </a:lnTo>
                      <a:lnTo>
                        <a:pt x="1003" y="1241"/>
                      </a:lnTo>
                      <a:lnTo>
                        <a:pt x="970" y="1227"/>
                      </a:lnTo>
                      <a:lnTo>
                        <a:pt x="931" y="1210"/>
                      </a:lnTo>
                      <a:lnTo>
                        <a:pt x="888" y="1193"/>
                      </a:lnTo>
                      <a:lnTo>
                        <a:pt x="846" y="1175"/>
                      </a:lnTo>
                      <a:lnTo>
                        <a:pt x="801" y="1154"/>
                      </a:lnTo>
                      <a:lnTo>
                        <a:pt x="753" y="1134"/>
                      </a:lnTo>
                      <a:lnTo>
                        <a:pt x="707" y="1114"/>
                      </a:lnTo>
                      <a:lnTo>
                        <a:pt x="659" y="1095"/>
                      </a:lnTo>
                      <a:lnTo>
                        <a:pt x="611" y="1077"/>
                      </a:lnTo>
                      <a:lnTo>
                        <a:pt x="563" y="1058"/>
                      </a:lnTo>
                      <a:lnTo>
                        <a:pt x="516" y="1036"/>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9410" name="Freeform 18">
                  <a:extLst>
                    <a:ext uri="{FF2B5EF4-FFF2-40B4-BE49-F238E27FC236}">
                      <a16:creationId xmlns:a16="http://schemas.microsoft.com/office/drawing/2014/main" id="{08387411-9537-F716-FEB5-EC387BECA8E0}"/>
                    </a:ext>
                  </a:extLst>
                </p:cNvPr>
                <p:cNvSpPr>
                  <a:spLocks/>
                </p:cNvSpPr>
                <p:nvPr/>
              </p:nvSpPr>
              <p:spPr bwMode="auto">
                <a:xfrm>
                  <a:off x="2568" y="3553"/>
                  <a:ext cx="906" cy="654"/>
                </a:xfrm>
                <a:custGeom>
                  <a:avLst/>
                  <a:gdLst>
                    <a:gd name="T0" fmla="*/ 409 w 1811"/>
                    <a:gd name="T1" fmla="*/ 977 h 1308"/>
                    <a:gd name="T2" fmla="*/ 324 w 1811"/>
                    <a:gd name="T3" fmla="*/ 840 h 1308"/>
                    <a:gd name="T4" fmla="*/ 283 w 1811"/>
                    <a:gd name="T5" fmla="*/ 731 h 1308"/>
                    <a:gd name="T6" fmla="*/ 167 w 1811"/>
                    <a:gd name="T7" fmla="*/ 636 h 1308"/>
                    <a:gd name="T8" fmla="*/ 119 w 1811"/>
                    <a:gd name="T9" fmla="*/ 662 h 1308"/>
                    <a:gd name="T10" fmla="*/ 157 w 1811"/>
                    <a:gd name="T11" fmla="*/ 770 h 1308"/>
                    <a:gd name="T12" fmla="*/ 244 w 1811"/>
                    <a:gd name="T13" fmla="*/ 908 h 1308"/>
                    <a:gd name="T14" fmla="*/ 329 w 1811"/>
                    <a:gd name="T15" fmla="*/ 964 h 1308"/>
                    <a:gd name="T16" fmla="*/ 268 w 1811"/>
                    <a:gd name="T17" fmla="*/ 938 h 1308"/>
                    <a:gd name="T18" fmla="*/ 233 w 1811"/>
                    <a:gd name="T19" fmla="*/ 925 h 1308"/>
                    <a:gd name="T20" fmla="*/ 70 w 1811"/>
                    <a:gd name="T21" fmla="*/ 797 h 1308"/>
                    <a:gd name="T22" fmla="*/ 17 w 1811"/>
                    <a:gd name="T23" fmla="*/ 657 h 1308"/>
                    <a:gd name="T24" fmla="*/ 24 w 1811"/>
                    <a:gd name="T25" fmla="*/ 581 h 1308"/>
                    <a:gd name="T26" fmla="*/ 41 w 1811"/>
                    <a:gd name="T27" fmla="*/ 566 h 1308"/>
                    <a:gd name="T28" fmla="*/ 63 w 1811"/>
                    <a:gd name="T29" fmla="*/ 501 h 1308"/>
                    <a:gd name="T30" fmla="*/ 163 w 1811"/>
                    <a:gd name="T31" fmla="*/ 390 h 1308"/>
                    <a:gd name="T32" fmla="*/ 365 w 1811"/>
                    <a:gd name="T33" fmla="*/ 192 h 1308"/>
                    <a:gd name="T34" fmla="*/ 524 w 1811"/>
                    <a:gd name="T35" fmla="*/ 29 h 1308"/>
                    <a:gd name="T36" fmla="*/ 577 w 1811"/>
                    <a:gd name="T37" fmla="*/ 0 h 1308"/>
                    <a:gd name="T38" fmla="*/ 635 w 1811"/>
                    <a:gd name="T39" fmla="*/ 13 h 1308"/>
                    <a:gd name="T40" fmla="*/ 816 w 1811"/>
                    <a:gd name="T41" fmla="*/ 70 h 1308"/>
                    <a:gd name="T42" fmla="*/ 1158 w 1811"/>
                    <a:gd name="T43" fmla="*/ 177 h 1308"/>
                    <a:gd name="T44" fmla="*/ 1500 w 1811"/>
                    <a:gd name="T45" fmla="*/ 281 h 1308"/>
                    <a:gd name="T46" fmla="*/ 1682 w 1811"/>
                    <a:gd name="T47" fmla="*/ 342 h 1308"/>
                    <a:gd name="T48" fmla="*/ 1726 w 1811"/>
                    <a:gd name="T49" fmla="*/ 390 h 1308"/>
                    <a:gd name="T50" fmla="*/ 1673 w 1811"/>
                    <a:gd name="T51" fmla="*/ 444 h 1308"/>
                    <a:gd name="T52" fmla="*/ 1523 w 1811"/>
                    <a:gd name="T53" fmla="*/ 588 h 1308"/>
                    <a:gd name="T54" fmla="*/ 1341 w 1811"/>
                    <a:gd name="T55" fmla="*/ 768 h 1308"/>
                    <a:gd name="T56" fmla="*/ 1199 w 1811"/>
                    <a:gd name="T57" fmla="*/ 925 h 1308"/>
                    <a:gd name="T58" fmla="*/ 1142 w 1811"/>
                    <a:gd name="T59" fmla="*/ 992 h 1308"/>
                    <a:gd name="T60" fmla="*/ 1081 w 1811"/>
                    <a:gd name="T61" fmla="*/ 1034 h 1308"/>
                    <a:gd name="T62" fmla="*/ 1068 w 1811"/>
                    <a:gd name="T63" fmla="*/ 1034 h 1308"/>
                    <a:gd name="T64" fmla="*/ 1092 w 1811"/>
                    <a:gd name="T65" fmla="*/ 1130 h 1308"/>
                    <a:gd name="T66" fmla="*/ 1151 w 1811"/>
                    <a:gd name="T67" fmla="*/ 1249 h 1308"/>
                    <a:gd name="T68" fmla="*/ 1206 w 1811"/>
                    <a:gd name="T69" fmla="*/ 1193 h 1308"/>
                    <a:gd name="T70" fmla="*/ 1393 w 1811"/>
                    <a:gd name="T71" fmla="*/ 1001 h 1308"/>
                    <a:gd name="T72" fmla="*/ 1619 w 1811"/>
                    <a:gd name="T73" fmla="*/ 770 h 1308"/>
                    <a:gd name="T74" fmla="*/ 1765 w 1811"/>
                    <a:gd name="T75" fmla="*/ 616 h 1308"/>
                    <a:gd name="T76" fmla="*/ 1811 w 1811"/>
                    <a:gd name="T77" fmla="*/ 597 h 1308"/>
                    <a:gd name="T78" fmla="*/ 1732 w 1811"/>
                    <a:gd name="T79" fmla="*/ 703 h 1308"/>
                    <a:gd name="T80" fmla="*/ 1523 w 1811"/>
                    <a:gd name="T81" fmla="*/ 916 h 1308"/>
                    <a:gd name="T82" fmla="*/ 1351 w 1811"/>
                    <a:gd name="T83" fmla="*/ 1099 h 1308"/>
                    <a:gd name="T84" fmla="*/ 1238 w 1811"/>
                    <a:gd name="T85" fmla="*/ 1227 h 1308"/>
                    <a:gd name="T86" fmla="*/ 1193 w 1811"/>
                    <a:gd name="T87" fmla="*/ 1256 h 1308"/>
                    <a:gd name="T88" fmla="*/ 1177 w 1811"/>
                    <a:gd name="T89" fmla="*/ 1302 h 1308"/>
                    <a:gd name="T90" fmla="*/ 1108 w 1811"/>
                    <a:gd name="T91" fmla="*/ 1293 h 1308"/>
                    <a:gd name="T92" fmla="*/ 1058 w 1811"/>
                    <a:gd name="T93" fmla="*/ 1264 h 1308"/>
                    <a:gd name="T94" fmla="*/ 931 w 1811"/>
                    <a:gd name="T95" fmla="*/ 1210 h 1308"/>
                    <a:gd name="T96" fmla="*/ 753 w 1811"/>
                    <a:gd name="T97" fmla="*/ 1134 h 1308"/>
                    <a:gd name="T98" fmla="*/ 563 w 1811"/>
                    <a:gd name="T99" fmla="*/ 1058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11" h="1308">
                      <a:moveTo>
                        <a:pt x="516" y="1036"/>
                      </a:moveTo>
                      <a:lnTo>
                        <a:pt x="516" y="1036"/>
                      </a:lnTo>
                      <a:lnTo>
                        <a:pt x="455" y="1008"/>
                      </a:lnTo>
                      <a:lnTo>
                        <a:pt x="409" y="977"/>
                      </a:lnTo>
                      <a:lnTo>
                        <a:pt x="378" y="943"/>
                      </a:lnTo>
                      <a:lnTo>
                        <a:pt x="354" y="908"/>
                      </a:lnTo>
                      <a:lnTo>
                        <a:pt x="337" y="873"/>
                      </a:lnTo>
                      <a:lnTo>
                        <a:pt x="324" y="840"/>
                      </a:lnTo>
                      <a:lnTo>
                        <a:pt x="313" y="807"/>
                      </a:lnTo>
                      <a:lnTo>
                        <a:pt x="298" y="773"/>
                      </a:lnTo>
                      <a:lnTo>
                        <a:pt x="298" y="773"/>
                      </a:lnTo>
                      <a:lnTo>
                        <a:pt x="283" y="731"/>
                      </a:lnTo>
                      <a:lnTo>
                        <a:pt x="289" y="705"/>
                      </a:lnTo>
                      <a:lnTo>
                        <a:pt x="307" y="697"/>
                      </a:lnTo>
                      <a:lnTo>
                        <a:pt x="331" y="705"/>
                      </a:lnTo>
                      <a:lnTo>
                        <a:pt x="167" y="636"/>
                      </a:lnTo>
                      <a:lnTo>
                        <a:pt x="167" y="636"/>
                      </a:lnTo>
                      <a:lnTo>
                        <a:pt x="141" y="625"/>
                      </a:lnTo>
                      <a:lnTo>
                        <a:pt x="124" y="636"/>
                      </a:lnTo>
                      <a:lnTo>
                        <a:pt x="119" y="662"/>
                      </a:lnTo>
                      <a:lnTo>
                        <a:pt x="133" y="705"/>
                      </a:lnTo>
                      <a:lnTo>
                        <a:pt x="133" y="705"/>
                      </a:lnTo>
                      <a:lnTo>
                        <a:pt x="146" y="738"/>
                      </a:lnTo>
                      <a:lnTo>
                        <a:pt x="157" y="770"/>
                      </a:lnTo>
                      <a:lnTo>
                        <a:pt x="172" y="807"/>
                      </a:lnTo>
                      <a:lnTo>
                        <a:pt x="189" y="840"/>
                      </a:lnTo>
                      <a:lnTo>
                        <a:pt x="211" y="877"/>
                      </a:lnTo>
                      <a:lnTo>
                        <a:pt x="244" y="908"/>
                      </a:lnTo>
                      <a:lnTo>
                        <a:pt x="289" y="943"/>
                      </a:lnTo>
                      <a:lnTo>
                        <a:pt x="348" y="971"/>
                      </a:lnTo>
                      <a:lnTo>
                        <a:pt x="348" y="971"/>
                      </a:lnTo>
                      <a:lnTo>
                        <a:pt x="329" y="964"/>
                      </a:lnTo>
                      <a:lnTo>
                        <a:pt x="313" y="958"/>
                      </a:lnTo>
                      <a:lnTo>
                        <a:pt x="296" y="953"/>
                      </a:lnTo>
                      <a:lnTo>
                        <a:pt x="281" y="943"/>
                      </a:lnTo>
                      <a:lnTo>
                        <a:pt x="268" y="938"/>
                      </a:lnTo>
                      <a:lnTo>
                        <a:pt x="255" y="932"/>
                      </a:lnTo>
                      <a:lnTo>
                        <a:pt x="244" y="931"/>
                      </a:lnTo>
                      <a:lnTo>
                        <a:pt x="233" y="925"/>
                      </a:lnTo>
                      <a:lnTo>
                        <a:pt x="233" y="925"/>
                      </a:lnTo>
                      <a:lnTo>
                        <a:pt x="172" y="894"/>
                      </a:lnTo>
                      <a:lnTo>
                        <a:pt x="126" y="862"/>
                      </a:lnTo>
                      <a:lnTo>
                        <a:pt x="93" y="829"/>
                      </a:lnTo>
                      <a:lnTo>
                        <a:pt x="70" y="797"/>
                      </a:lnTo>
                      <a:lnTo>
                        <a:pt x="54" y="758"/>
                      </a:lnTo>
                      <a:lnTo>
                        <a:pt x="41" y="727"/>
                      </a:lnTo>
                      <a:lnTo>
                        <a:pt x="30" y="692"/>
                      </a:lnTo>
                      <a:lnTo>
                        <a:pt x="17" y="657"/>
                      </a:lnTo>
                      <a:lnTo>
                        <a:pt x="17" y="657"/>
                      </a:lnTo>
                      <a:lnTo>
                        <a:pt x="0" y="616"/>
                      </a:lnTo>
                      <a:lnTo>
                        <a:pt x="6" y="588"/>
                      </a:lnTo>
                      <a:lnTo>
                        <a:pt x="24" y="581"/>
                      </a:lnTo>
                      <a:lnTo>
                        <a:pt x="50" y="592"/>
                      </a:lnTo>
                      <a:lnTo>
                        <a:pt x="50" y="592"/>
                      </a:lnTo>
                      <a:lnTo>
                        <a:pt x="45" y="581"/>
                      </a:lnTo>
                      <a:lnTo>
                        <a:pt x="41" y="566"/>
                      </a:lnTo>
                      <a:lnTo>
                        <a:pt x="41" y="555"/>
                      </a:lnTo>
                      <a:lnTo>
                        <a:pt x="45" y="538"/>
                      </a:lnTo>
                      <a:lnTo>
                        <a:pt x="52" y="522"/>
                      </a:lnTo>
                      <a:lnTo>
                        <a:pt x="63" y="501"/>
                      </a:lnTo>
                      <a:lnTo>
                        <a:pt x="80" y="479"/>
                      </a:lnTo>
                      <a:lnTo>
                        <a:pt x="104" y="455"/>
                      </a:lnTo>
                      <a:lnTo>
                        <a:pt x="130" y="425"/>
                      </a:lnTo>
                      <a:lnTo>
                        <a:pt x="163" y="390"/>
                      </a:lnTo>
                      <a:lnTo>
                        <a:pt x="206" y="348"/>
                      </a:lnTo>
                      <a:lnTo>
                        <a:pt x="250" y="301"/>
                      </a:lnTo>
                      <a:lnTo>
                        <a:pt x="304" y="250"/>
                      </a:lnTo>
                      <a:lnTo>
                        <a:pt x="365" y="192"/>
                      </a:lnTo>
                      <a:lnTo>
                        <a:pt x="431" y="122"/>
                      </a:lnTo>
                      <a:lnTo>
                        <a:pt x="507" y="46"/>
                      </a:lnTo>
                      <a:lnTo>
                        <a:pt x="507" y="46"/>
                      </a:lnTo>
                      <a:lnTo>
                        <a:pt x="524" y="29"/>
                      </a:lnTo>
                      <a:lnTo>
                        <a:pt x="539" y="15"/>
                      </a:lnTo>
                      <a:lnTo>
                        <a:pt x="553" y="5"/>
                      </a:lnTo>
                      <a:lnTo>
                        <a:pt x="563" y="2"/>
                      </a:lnTo>
                      <a:lnTo>
                        <a:pt x="577" y="0"/>
                      </a:lnTo>
                      <a:lnTo>
                        <a:pt x="592" y="2"/>
                      </a:lnTo>
                      <a:lnTo>
                        <a:pt x="611" y="5"/>
                      </a:lnTo>
                      <a:lnTo>
                        <a:pt x="635" y="13"/>
                      </a:lnTo>
                      <a:lnTo>
                        <a:pt x="635" y="13"/>
                      </a:lnTo>
                      <a:lnTo>
                        <a:pt x="657" y="20"/>
                      </a:lnTo>
                      <a:lnTo>
                        <a:pt x="694" y="33"/>
                      </a:lnTo>
                      <a:lnTo>
                        <a:pt x="748" y="52"/>
                      </a:lnTo>
                      <a:lnTo>
                        <a:pt x="816" y="70"/>
                      </a:lnTo>
                      <a:lnTo>
                        <a:pt x="894" y="98"/>
                      </a:lnTo>
                      <a:lnTo>
                        <a:pt x="979" y="122"/>
                      </a:lnTo>
                      <a:lnTo>
                        <a:pt x="1068" y="150"/>
                      </a:lnTo>
                      <a:lnTo>
                        <a:pt x="1158" y="177"/>
                      </a:lnTo>
                      <a:lnTo>
                        <a:pt x="1249" y="205"/>
                      </a:lnTo>
                      <a:lnTo>
                        <a:pt x="1340" y="233"/>
                      </a:lnTo>
                      <a:lnTo>
                        <a:pt x="1423" y="259"/>
                      </a:lnTo>
                      <a:lnTo>
                        <a:pt x="1500" y="281"/>
                      </a:lnTo>
                      <a:lnTo>
                        <a:pt x="1567" y="307"/>
                      </a:lnTo>
                      <a:lnTo>
                        <a:pt x="1621" y="324"/>
                      </a:lnTo>
                      <a:lnTo>
                        <a:pt x="1660" y="335"/>
                      </a:lnTo>
                      <a:lnTo>
                        <a:pt x="1682" y="342"/>
                      </a:lnTo>
                      <a:lnTo>
                        <a:pt x="1682" y="342"/>
                      </a:lnTo>
                      <a:lnTo>
                        <a:pt x="1717" y="361"/>
                      </a:lnTo>
                      <a:lnTo>
                        <a:pt x="1732" y="375"/>
                      </a:lnTo>
                      <a:lnTo>
                        <a:pt x="1726" y="390"/>
                      </a:lnTo>
                      <a:lnTo>
                        <a:pt x="1715" y="405"/>
                      </a:lnTo>
                      <a:lnTo>
                        <a:pt x="1715" y="405"/>
                      </a:lnTo>
                      <a:lnTo>
                        <a:pt x="1700" y="420"/>
                      </a:lnTo>
                      <a:lnTo>
                        <a:pt x="1673" y="444"/>
                      </a:lnTo>
                      <a:lnTo>
                        <a:pt x="1643" y="472"/>
                      </a:lnTo>
                      <a:lnTo>
                        <a:pt x="1606" y="505"/>
                      </a:lnTo>
                      <a:lnTo>
                        <a:pt x="1567" y="546"/>
                      </a:lnTo>
                      <a:lnTo>
                        <a:pt x="1523" y="588"/>
                      </a:lnTo>
                      <a:lnTo>
                        <a:pt x="1478" y="631"/>
                      </a:lnTo>
                      <a:lnTo>
                        <a:pt x="1434" y="679"/>
                      </a:lnTo>
                      <a:lnTo>
                        <a:pt x="1386" y="727"/>
                      </a:lnTo>
                      <a:lnTo>
                        <a:pt x="1341" y="768"/>
                      </a:lnTo>
                      <a:lnTo>
                        <a:pt x="1299" y="814"/>
                      </a:lnTo>
                      <a:lnTo>
                        <a:pt x="1260" y="855"/>
                      </a:lnTo>
                      <a:lnTo>
                        <a:pt x="1227" y="890"/>
                      </a:lnTo>
                      <a:lnTo>
                        <a:pt x="1199" y="925"/>
                      </a:lnTo>
                      <a:lnTo>
                        <a:pt x="1173" y="949"/>
                      </a:lnTo>
                      <a:lnTo>
                        <a:pt x="1158" y="966"/>
                      </a:lnTo>
                      <a:lnTo>
                        <a:pt x="1158" y="966"/>
                      </a:lnTo>
                      <a:lnTo>
                        <a:pt x="1142" y="992"/>
                      </a:lnTo>
                      <a:lnTo>
                        <a:pt x="1119" y="1008"/>
                      </a:lnTo>
                      <a:lnTo>
                        <a:pt x="1103" y="1019"/>
                      </a:lnTo>
                      <a:lnTo>
                        <a:pt x="1092" y="1029"/>
                      </a:lnTo>
                      <a:lnTo>
                        <a:pt x="1081" y="1034"/>
                      </a:lnTo>
                      <a:lnTo>
                        <a:pt x="1071" y="1034"/>
                      </a:lnTo>
                      <a:lnTo>
                        <a:pt x="1069" y="1034"/>
                      </a:lnTo>
                      <a:lnTo>
                        <a:pt x="1068" y="1034"/>
                      </a:lnTo>
                      <a:lnTo>
                        <a:pt x="1068" y="1034"/>
                      </a:lnTo>
                      <a:lnTo>
                        <a:pt x="1069" y="1043"/>
                      </a:lnTo>
                      <a:lnTo>
                        <a:pt x="1077" y="1064"/>
                      </a:lnTo>
                      <a:lnTo>
                        <a:pt x="1082" y="1095"/>
                      </a:lnTo>
                      <a:lnTo>
                        <a:pt x="1092" y="1130"/>
                      </a:lnTo>
                      <a:lnTo>
                        <a:pt x="1106" y="1169"/>
                      </a:lnTo>
                      <a:lnTo>
                        <a:pt x="1119" y="1204"/>
                      </a:lnTo>
                      <a:lnTo>
                        <a:pt x="1134" y="1232"/>
                      </a:lnTo>
                      <a:lnTo>
                        <a:pt x="1151" y="1249"/>
                      </a:lnTo>
                      <a:lnTo>
                        <a:pt x="1151" y="1249"/>
                      </a:lnTo>
                      <a:lnTo>
                        <a:pt x="1156" y="1243"/>
                      </a:lnTo>
                      <a:lnTo>
                        <a:pt x="1177" y="1223"/>
                      </a:lnTo>
                      <a:lnTo>
                        <a:pt x="1206" y="1193"/>
                      </a:lnTo>
                      <a:lnTo>
                        <a:pt x="1243" y="1154"/>
                      </a:lnTo>
                      <a:lnTo>
                        <a:pt x="1291" y="1108"/>
                      </a:lnTo>
                      <a:lnTo>
                        <a:pt x="1341" y="1054"/>
                      </a:lnTo>
                      <a:lnTo>
                        <a:pt x="1393" y="1001"/>
                      </a:lnTo>
                      <a:lnTo>
                        <a:pt x="1452" y="943"/>
                      </a:lnTo>
                      <a:lnTo>
                        <a:pt x="1508" y="882"/>
                      </a:lnTo>
                      <a:lnTo>
                        <a:pt x="1565" y="827"/>
                      </a:lnTo>
                      <a:lnTo>
                        <a:pt x="1619" y="770"/>
                      </a:lnTo>
                      <a:lnTo>
                        <a:pt x="1665" y="723"/>
                      </a:lnTo>
                      <a:lnTo>
                        <a:pt x="1708" y="679"/>
                      </a:lnTo>
                      <a:lnTo>
                        <a:pt x="1741" y="642"/>
                      </a:lnTo>
                      <a:lnTo>
                        <a:pt x="1765" y="616"/>
                      </a:lnTo>
                      <a:lnTo>
                        <a:pt x="1778" y="603"/>
                      </a:lnTo>
                      <a:lnTo>
                        <a:pt x="1778" y="603"/>
                      </a:lnTo>
                      <a:lnTo>
                        <a:pt x="1800" y="586"/>
                      </a:lnTo>
                      <a:lnTo>
                        <a:pt x="1811" y="597"/>
                      </a:lnTo>
                      <a:lnTo>
                        <a:pt x="1804" y="622"/>
                      </a:lnTo>
                      <a:lnTo>
                        <a:pt x="1789" y="651"/>
                      </a:lnTo>
                      <a:lnTo>
                        <a:pt x="1789" y="651"/>
                      </a:lnTo>
                      <a:lnTo>
                        <a:pt x="1732" y="703"/>
                      </a:lnTo>
                      <a:lnTo>
                        <a:pt x="1676" y="757"/>
                      </a:lnTo>
                      <a:lnTo>
                        <a:pt x="1624" y="810"/>
                      </a:lnTo>
                      <a:lnTo>
                        <a:pt x="1571" y="862"/>
                      </a:lnTo>
                      <a:lnTo>
                        <a:pt x="1523" y="916"/>
                      </a:lnTo>
                      <a:lnTo>
                        <a:pt x="1475" y="964"/>
                      </a:lnTo>
                      <a:lnTo>
                        <a:pt x="1434" y="1012"/>
                      </a:lnTo>
                      <a:lnTo>
                        <a:pt x="1391" y="1058"/>
                      </a:lnTo>
                      <a:lnTo>
                        <a:pt x="1351" y="1099"/>
                      </a:lnTo>
                      <a:lnTo>
                        <a:pt x="1317" y="1136"/>
                      </a:lnTo>
                      <a:lnTo>
                        <a:pt x="1288" y="1173"/>
                      </a:lnTo>
                      <a:lnTo>
                        <a:pt x="1260" y="1201"/>
                      </a:lnTo>
                      <a:lnTo>
                        <a:pt x="1238" y="1227"/>
                      </a:lnTo>
                      <a:lnTo>
                        <a:pt x="1217" y="1243"/>
                      </a:lnTo>
                      <a:lnTo>
                        <a:pt x="1204" y="1254"/>
                      </a:lnTo>
                      <a:lnTo>
                        <a:pt x="1193" y="1256"/>
                      </a:lnTo>
                      <a:lnTo>
                        <a:pt x="1193" y="1256"/>
                      </a:lnTo>
                      <a:lnTo>
                        <a:pt x="1195" y="1269"/>
                      </a:lnTo>
                      <a:lnTo>
                        <a:pt x="1193" y="1282"/>
                      </a:lnTo>
                      <a:lnTo>
                        <a:pt x="1188" y="1293"/>
                      </a:lnTo>
                      <a:lnTo>
                        <a:pt x="1177" y="1302"/>
                      </a:lnTo>
                      <a:lnTo>
                        <a:pt x="1162" y="1308"/>
                      </a:lnTo>
                      <a:lnTo>
                        <a:pt x="1145" y="1308"/>
                      </a:lnTo>
                      <a:lnTo>
                        <a:pt x="1129" y="1302"/>
                      </a:lnTo>
                      <a:lnTo>
                        <a:pt x="1108" y="1293"/>
                      </a:lnTo>
                      <a:lnTo>
                        <a:pt x="1108" y="1293"/>
                      </a:lnTo>
                      <a:lnTo>
                        <a:pt x="1097" y="1288"/>
                      </a:lnTo>
                      <a:lnTo>
                        <a:pt x="1081" y="1277"/>
                      </a:lnTo>
                      <a:lnTo>
                        <a:pt x="1058" y="1264"/>
                      </a:lnTo>
                      <a:lnTo>
                        <a:pt x="1032" y="1254"/>
                      </a:lnTo>
                      <a:lnTo>
                        <a:pt x="1003" y="1241"/>
                      </a:lnTo>
                      <a:lnTo>
                        <a:pt x="970" y="1227"/>
                      </a:lnTo>
                      <a:lnTo>
                        <a:pt x="931" y="1210"/>
                      </a:lnTo>
                      <a:lnTo>
                        <a:pt x="888" y="1193"/>
                      </a:lnTo>
                      <a:lnTo>
                        <a:pt x="846" y="1175"/>
                      </a:lnTo>
                      <a:lnTo>
                        <a:pt x="801" y="1154"/>
                      </a:lnTo>
                      <a:lnTo>
                        <a:pt x="753" y="1134"/>
                      </a:lnTo>
                      <a:lnTo>
                        <a:pt x="707" y="1114"/>
                      </a:lnTo>
                      <a:lnTo>
                        <a:pt x="659" y="1095"/>
                      </a:lnTo>
                      <a:lnTo>
                        <a:pt x="611" y="1077"/>
                      </a:lnTo>
                      <a:lnTo>
                        <a:pt x="563" y="1058"/>
                      </a:lnTo>
                      <a:lnTo>
                        <a:pt x="516" y="103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59411" name="Line 19">
                  <a:extLst>
                    <a:ext uri="{FF2B5EF4-FFF2-40B4-BE49-F238E27FC236}">
                      <a16:creationId xmlns:a16="http://schemas.microsoft.com/office/drawing/2014/main" id="{48638993-D2DA-FED3-1D01-013CA6FF5FAC}"/>
                    </a:ext>
                  </a:extLst>
                </p:cNvPr>
                <p:cNvSpPr>
                  <a:spLocks noChangeShapeType="1"/>
                </p:cNvSpPr>
                <p:nvPr/>
              </p:nvSpPr>
              <p:spPr bwMode="auto">
                <a:xfrm>
                  <a:off x="2593" y="3849"/>
                  <a:ext cx="504" cy="19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59412" name="Line 20">
                  <a:extLst>
                    <a:ext uri="{FF2B5EF4-FFF2-40B4-BE49-F238E27FC236}">
                      <a16:creationId xmlns:a16="http://schemas.microsoft.com/office/drawing/2014/main" id="{D0CCFFDC-67DC-2076-BA61-218C9F194275}"/>
                    </a:ext>
                  </a:extLst>
                </p:cNvPr>
                <p:cNvSpPr>
                  <a:spLocks noChangeShapeType="1"/>
                </p:cNvSpPr>
                <p:nvPr/>
              </p:nvSpPr>
              <p:spPr bwMode="auto">
                <a:xfrm flipH="1">
                  <a:off x="3114" y="3806"/>
                  <a:ext cx="317" cy="3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59413" name="Line 21">
                  <a:extLst>
                    <a:ext uri="{FF2B5EF4-FFF2-40B4-BE49-F238E27FC236}">
                      <a16:creationId xmlns:a16="http://schemas.microsoft.com/office/drawing/2014/main" id="{73F81B8B-2F54-F32E-1E59-BDCD4EF62244}"/>
                    </a:ext>
                  </a:extLst>
                </p:cNvPr>
                <p:cNvSpPr>
                  <a:spLocks noChangeShapeType="1"/>
                </p:cNvSpPr>
                <p:nvPr/>
              </p:nvSpPr>
              <p:spPr bwMode="auto">
                <a:xfrm flipV="1">
                  <a:off x="3121" y="3863"/>
                  <a:ext cx="271" cy="2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59414" name="Line 22">
                  <a:extLst>
                    <a:ext uri="{FF2B5EF4-FFF2-40B4-BE49-F238E27FC236}">
                      <a16:creationId xmlns:a16="http://schemas.microsoft.com/office/drawing/2014/main" id="{A12D20E5-9104-91AC-037F-23353B63FFF9}"/>
                    </a:ext>
                  </a:extLst>
                </p:cNvPr>
                <p:cNvSpPr>
                  <a:spLocks noChangeShapeType="1"/>
                </p:cNvSpPr>
                <p:nvPr/>
              </p:nvSpPr>
              <p:spPr bwMode="auto">
                <a:xfrm flipV="1">
                  <a:off x="3127" y="3989"/>
                  <a:ext cx="159" cy="16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59415" name="Freeform 23">
                  <a:extLst>
                    <a:ext uri="{FF2B5EF4-FFF2-40B4-BE49-F238E27FC236}">
                      <a16:creationId xmlns:a16="http://schemas.microsoft.com/office/drawing/2014/main" id="{E14EA6AD-A6E0-A7BC-F62D-C9EE98507AF6}"/>
                    </a:ext>
                  </a:extLst>
                </p:cNvPr>
                <p:cNvSpPr>
                  <a:spLocks/>
                </p:cNvSpPr>
                <p:nvPr/>
              </p:nvSpPr>
              <p:spPr bwMode="auto">
                <a:xfrm>
                  <a:off x="3238" y="3935"/>
                  <a:ext cx="191" cy="166"/>
                </a:xfrm>
                <a:custGeom>
                  <a:avLst/>
                  <a:gdLst>
                    <a:gd name="T0" fmla="*/ 122 w 382"/>
                    <a:gd name="T1" fmla="*/ 0 h 331"/>
                    <a:gd name="T2" fmla="*/ 0 w 382"/>
                    <a:gd name="T3" fmla="*/ 130 h 331"/>
                    <a:gd name="T4" fmla="*/ 20 w 382"/>
                    <a:gd name="T5" fmla="*/ 135 h 331"/>
                    <a:gd name="T6" fmla="*/ 53 w 382"/>
                    <a:gd name="T7" fmla="*/ 155 h 331"/>
                    <a:gd name="T8" fmla="*/ 94 w 382"/>
                    <a:gd name="T9" fmla="*/ 178 h 331"/>
                    <a:gd name="T10" fmla="*/ 133 w 382"/>
                    <a:gd name="T11" fmla="*/ 205 h 331"/>
                    <a:gd name="T12" fmla="*/ 172 w 382"/>
                    <a:gd name="T13" fmla="*/ 237 h 331"/>
                    <a:gd name="T14" fmla="*/ 205 w 382"/>
                    <a:gd name="T15" fmla="*/ 266 h 331"/>
                    <a:gd name="T16" fmla="*/ 231 w 382"/>
                    <a:gd name="T17" fmla="*/ 302 h 331"/>
                    <a:gd name="T18" fmla="*/ 244 w 382"/>
                    <a:gd name="T19" fmla="*/ 331 h 331"/>
                    <a:gd name="T20" fmla="*/ 253 w 382"/>
                    <a:gd name="T21" fmla="*/ 300 h 331"/>
                    <a:gd name="T22" fmla="*/ 259 w 382"/>
                    <a:gd name="T23" fmla="*/ 250 h 331"/>
                    <a:gd name="T24" fmla="*/ 255 w 382"/>
                    <a:gd name="T25" fmla="*/ 202 h 331"/>
                    <a:gd name="T26" fmla="*/ 244 w 382"/>
                    <a:gd name="T27" fmla="*/ 174 h 331"/>
                    <a:gd name="T28" fmla="*/ 260 w 382"/>
                    <a:gd name="T29" fmla="*/ 174 h 331"/>
                    <a:gd name="T30" fmla="*/ 281 w 382"/>
                    <a:gd name="T31" fmla="*/ 174 h 331"/>
                    <a:gd name="T32" fmla="*/ 301 w 382"/>
                    <a:gd name="T33" fmla="*/ 174 h 331"/>
                    <a:gd name="T34" fmla="*/ 320 w 382"/>
                    <a:gd name="T35" fmla="*/ 178 h 331"/>
                    <a:gd name="T36" fmla="*/ 338 w 382"/>
                    <a:gd name="T37" fmla="*/ 179 h 331"/>
                    <a:gd name="T38" fmla="*/ 360 w 382"/>
                    <a:gd name="T39" fmla="*/ 185 h 331"/>
                    <a:gd name="T40" fmla="*/ 373 w 382"/>
                    <a:gd name="T41" fmla="*/ 194 h 331"/>
                    <a:gd name="T42" fmla="*/ 382 w 382"/>
                    <a:gd name="T43" fmla="*/ 207 h 331"/>
                    <a:gd name="T44" fmla="*/ 373 w 382"/>
                    <a:gd name="T45" fmla="*/ 185 h 331"/>
                    <a:gd name="T46" fmla="*/ 355 w 382"/>
                    <a:gd name="T47" fmla="*/ 157 h 331"/>
                    <a:gd name="T48" fmla="*/ 325 w 382"/>
                    <a:gd name="T49" fmla="*/ 118 h 331"/>
                    <a:gd name="T50" fmla="*/ 292 w 382"/>
                    <a:gd name="T51" fmla="*/ 81 h 331"/>
                    <a:gd name="T52" fmla="*/ 253 w 382"/>
                    <a:gd name="T53" fmla="*/ 50 h 331"/>
                    <a:gd name="T54" fmla="*/ 210 w 382"/>
                    <a:gd name="T55" fmla="*/ 20 h 331"/>
                    <a:gd name="T56" fmla="*/ 166 w 382"/>
                    <a:gd name="T57" fmla="*/ 4 h 331"/>
                    <a:gd name="T58" fmla="*/ 122 w 382"/>
                    <a:gd name="T59"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31">
                      <a:moveTo>
                        <a:pt x="122" y="0"/>
                      </a:moveTo>
                      <a:lnTo>
                        <a:pt x="0" y="130"/>
                      </a:lnTo>
                      <a:lnTo>
                        <a:pt x="20" y="135"/>
                      </a:lnTo>
                      <a:lnTo>
                        <a:pt x="53" y="155"/>
                      </a:lnTo>
                      <a:lnTo>
                        <a:pt x="94" y="178"/>
                      </a:lnTo>
                      <a:lnTo>
                        <a:pt x="133" y="205"/>
                      </a:lnTo>
                      <a:lnTo>
                        <a:pt x="172" y="237"/>
                      </a:lnTo>
                      <a:lnTo>
                        <a:pt x="205" y="266"/>
                      </a:lnTo>
                      <a:lnTo>
                        <a:pt x="231" y="302"/>
                      </a:lnTo>
                      <a:lnTo>
                        <a:pt x="244" y="331"/>
                      </a:lnTo>
                      <a:lnTo>
                        <a:pt x="253" y="300"/>
                      </a:lnTo>
                      <a:lnTo>
                        <a:pt x="259" y="250"/>
                      </a:lnTo>
                      <a:lnTo>
                        <a:pt x="255" y="202"/>
                      </a:lnTo>
                      <a:lnTo>
                        <a:pt x="244" y="174"/>
                      </a:lnTo>
                      <a:lnTo>
                        <a:pt x="260" y="174"/>
                      </a:lnTo>
                      <a:lnTo>
                        <a:pt x="281" y="174"/>
                      </a:lnTo>
                      <a:lnTo>
                        <a:pt x="301" y="174"/>
                      </a:lnTo>
                      <a:lnTo>
                        <a:pt x="320" y="178"/>
                      </a:lnTo>
                      <a:lnTo>
                        <a:pt x="338" y="179"/>
                      </a:lnTo>
                      <a:lnTo>
                        <a:pt x="360" y="185"/>
                      </a:lnTo>
                      <a:lnTo>
                        <a:pt x="373" y="194"/>
                      </a:lnTo>
                      <a:lnTo>
                        <a:pt x="382" y="207"/>
                      </a:lnTo>
                      <a:lnTo>
                        <a:pt x="373" y="185"/>
                      </a:lnTo>
                      <a:lnTo>
                        <a:pt x="355" y="157"/>
                      </a:lnTo>
                      <a:lnTo>
                        <a:pt x="325" y="118"/>
                      </a:lnTo>
                      <a:lnTo>
                        <a:pt x="292" y="81"/>
                      </a:lnTo>
                      <a:lnTo>
                        <a:pt x="253" y="50"/>
                      </a:lnTo>
                      <a:lnTo>
                        <a:pt x="210" y="20"/>
                      </a:lnTo>
                      <a:lnTo>
                        <a:pt x="166" y="4"/>
                      </a:lnTo>
                      <a:lnTo>
                        <a:pt x="1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9416" name="Freeform 24">
                  <a:extLst>
                    <a:ext uri="{FF2B5EF4-FFF2-40B4-BE49-F238E27FC236}">
                      <a16:creationId xmlns:a16="http://schemas.microsoft.com/office/drawing/2014/main" id="{AE4D682A-9984-12C7-2C9B-1F7E8D97D05C}"/>
                    </a:ext>
                  </a:extLst>
                </p:cNvPr>
                <p:cNvSpPr>
                  <a:spLocks/>
                </p:cNvSpPr>
                <p:nvPr/>
              </p:nvSpPr>
              <p:spPr bwMode="auto">
                <a:xfrm>
                  <a:off x="3238" y="3935"/>
                  <a:ext cx="191" cy="166"/>
                </a:xfrm>
                <a:custGeom>
                  <a:avLst/>
                  <a:gdLst>
                    <a:gd name="T0" fmla="*/ 122 w 382"/>
                    <a:gd name="T1" fmla="*/ 0 h 331"/>
                    <a:gd name="T2" fmla="*/ 0 w 382"/>
                    <a:gd name="T3" fmla="*/ 130 h 331"/>
                    <a:gd name="T4" fmla="*/ 20 w 382"/>
                    <a:gd name="T5" fmla="*/ 135 h 331"/>
                    <a:gd name="T6" fmla="*/ 53 w 382"/>
                    <a:gd name="T7" fmla="*/ 155 h 331"/>
                    <a:gd name="T8" fmla="*/ 94 w 382"/>
                    <a:gd name="T9" fmla="*/ 178 h 331"/>
                    <a:gd name="T10" fmla="*/ 133 w 382"/>
                    <a:gd name="T11" fmla="*/ 205 h 331"/>
                    <a:gd name="T12" fmla="*/ 172 w 382"/>
                    <a:gd name="T13" fmla="*/ 237 h 331"/>
                    <a:gd name="T14" fmla="*/ 205 w 382"/>
                    <a:gd name="T15" fmla="*/ 266 h 331"/>
                    <a:gd name="T16" fmla="*/ 231 w 382"/>
                    <a:gd name="T17" fmla="*/ 302 h 331"/>
                    <a:gd name="T18" fmla="*/ 244 w 382"/>
                    <a:gd name="T19" fmla="*/ 331 h 331"/>
                    <a:gd name="T20" fmla="*/ 253 w 382"/>
                    <a:gd name="T21" fmla="*/ 300 h 331"/>
                    <a:gd name="T22" fmla="*/ 259 w 382"/>
                    <a:gd name="T23" fmla="*/ 250 h 331"/>
                    <a:gd name="T24" fmla="*/ 255 w 382"/>
                    <a:gd name="T25" fmla="*/ 202 h 331"/>
                    <a:gd name="T26" fmla="*/ 244 w 382"/>
                    <a:gd name="T27" fmla="*/ 174 h 331"/>
                    <a:gd name="T28" fmla="*/ 260 w 382"/>
                    <a:gd name="T29" fmla="*/ 174 h 331"/>
                    <a:gd name="T30" fmla="*/ 281 w 382"/>
                    <a:gd name="T31" fmla="*/ 174 h 331"/>
                    <a:gd name="T32" fmla="*/ 301 w 382"/>
                    <a:gd name="T33" fmla="*/ 174 h 331"/>
                    <a:gd name="T34" fmla="*/ 320 w 382"/>
                    <a:gd name="T35" fmla="*/ 178 h 331"/>
                    <a:gd name="T36" fmla="*/ 338 w 382"/>
                    <a:gd name="T37" fmla="*/ 179 h 331"/>
                    <a:gd name="T38" fmla="*/ 360 w 382"/>
                    <a:gd name="T39" fmla="*/ 185 h 331"/>
                    <a:gd name="T40" fmla="*/ 373 w 382"/>
                    <a:gd name="T41" fmla="*/ 194 h 331"/>
                    <a:gd name="T42" fmla="*/ 382 w 382"/>
                    <a:gd name="T43" fmla="*/ 207 h 331"/>
                    <a:gd name="T44" fmla="*/ 373 w 382"/>
                    <a:gd name="T45" fmla="*/ 185 h 331"/>
                    <a:gd name="T46" fmla="*/ 355 w 382"/>
                    <a:gd name="T47" fmla="*/ 157 h 331"/>
                    <a:gd name="T48" fmla="*/ 325 w 382"/>
                    <a:gd name="T49" fmla="*/ 118 h 331"/>
                    <a:gd name="T50" fmla="*/ 292 w 382"/>
                    <a:gd name="T51" fmla="*/ 81 h 331"/>
                    <a:gd name="T52" fmla="*/ 253 w 382"/>
                    <a:gd name="T53" fmla="*/ 50 h 331"/>
                    <a:gd name="T54" fmla="*/ 210 w 382"/>
                    <a:gd name="T55" fmla="*/ 20 h 331"/>
                    <a:gd name="T56" fmla="*/ 166 w 382"/>
                    <a:gd name="T57" fmla="*/ 4 h 331"/>
                    <a:gd name="T58" fmla="*/ 122 w 382"/>
                    <a:gd name="T59"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31">
                      <a:moveTo>
                        <a:pt x="122" y="0"/>
                      </a:moveTo>
                      <a:lnTo>
                        <a:pt x="0" y="130"/>
                      </a:lnTo>
                      <a:lnTo>
                        <a:pt x="20" y="135"/>
                      </a:lnTo>
                      <a:lnTo>
                        <a:pt x="53" y="155"/>
                      </a:lnTo>
                      <a:lnTo>
                        <a:pt x="94" y="178"/>
                      </a:lnTo>
                      <a:lnTo>
                        <a:pt x="133" y="205"/>
                      </a:lnTo>
                      <a:lnTo>
                        <a:pt x="172" y="237"/>
                      </a:lnTo>
                      <a:lnTo>
                        <a:pt x="205" y="266"/>
                      </a:lnTo>
                      <a:lnTo>
                        <a:pt x="231" y="302"/>
                      </a:lnTo>
                      <a:lnTo>
                        <a:pt x="244" y="331"/>
                      </a:lnTo>
                      <a:lnTo>
                        <a:pt x="253" y="300"/>
                      </a:lnTo>
                      <a:lnTo>
                        <a:pt x="259" y="250"/>
                      </a:lnTo>
                      <a:lnTo>
                        <a:pt x="255" y="202"/>
                      </a:lnTo>
                      <a:lnTo>
                        <a:pt x="244" y="174"/>
                      </a:lnTo>
                      <a:lnTo>
                        <a:pt x="260" y="174"/>
                      </a:lnTo>
                      <a:lnTo>
                        <a:pt x="281" y="174"/>
                      </a:lnTo>
                      <a:lnTo>
                        <a:pt x="301" y="174"/>
                      </a:lnTo>
                      <a:lnTo>
                        <a:pt x="320" y="178"/>
                      </a:lnTo>
                      <a:lnTo>
                        <a:pt x="338" y="179"/>
                      </a:lnTo>
                      <a:lnTo>
                        <a:pt x="360" y="185"/>
                      </a:lnTo>
                      <a:lnTo>
                        <a:pt x="373" y="194"/>
                      </a:lnTo>
                      <a:lnTo>
                        <a:pt x="382" y="207"/>
                      </a:lnTo>
                      <a:lnTo>
                        <a:pt x="373" y="185"/>
                      </a:lnTo>
                      <a:lnTo>
                        <a:pt x="355" y="157"/>
                      </a:lnTo>
                      <a:lnTo>
                        <a:pt x="325" y="118"/>
                      </a:lnTo>
                      <a:lnTo>
                        <a:pt x="292" y="81"/>
                      </a:lnTo>
                      <a:lnTo>
                        <a:pt x="253" y="50"/>
                      </a:lnTo>
                      <a:lnTo>
                        <a:pt x="210" y="20"/>
                      </a:lnTo>
                      <a:lnTo>
                        <a:pt x="166" y="4"/>
                      </a:lnTo>
                      <a:lnTo>
                        <a:pt x="122" y="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9417" name="Freeform 25">
                  <a:extLst>
                    <a:ext uri="{FF2B5EF4-FFF2-40B4-BE49-F238E27FC236}">
                      <a16:creationId xmlns:a16="http://schemas.microsoft.com/office/drawing/2014/main" id="{E971DAED-F981-A8DF-BA6E-730CA18B2574}"/>
                    </a:ext>
                  </a:extLst>
                </p:cNvPr>
                <p:cNvSpPr>
                  <a:spLocks/>
                </p:cNvSpPr>
                <p:nvPr/>
              </p:nvSpPr>
              <p:spPr bwMode="auto">
                <a:xfrm>
                  <a:off x="3238" y="3935"/>
                  <a:ext cx="191" cy="166"/>
                </a:xfrm>
                <a:custGeom>
                  <a:avLst/>
                  <a:gdLst>
                    <a:gd name="T0" fmla="*/ 122 w 382"/>
                    <a:gd name="T1" fmla="*/ 0 h 331"/>
                    <a:gd name="T2" fmla="*/ 0 w 382"/>
                    <a:gd name="T3" fmla="*/ 130 h 331"/>
                    <a:gd name="T4" fmla="*/ 0 w 382"/>
                    <a:gd name="T5" fmla="*/ 130 h 331"/>
                    <a:gd name="T6" fmla="*/ 20 w 382"/>
                    <a:gd name="T7" fmla="*/ 135 h 331"/>
                    <a:gd name="T8" fmla="*/ 53 w 382"/>
                    <a:gd name="T9" fmla="*/ 155 h 331"/>
                    <a:gd name="T10" fmla="*/ 94 w 382"/>
                    <a:gd name="T11" fmla="*/ 178 h 331"/>
                    <a:gd name="T12" fmla="*/ 133 w 382"/>
                    <a:gd name="T13" fmla="*/ 205 h 331"/>
                    <a:gd name="T14" fmla="*/ 172 w 382"/>
                    <a:gd name="T15" fmla="*/ 237 h 331"/>
                    <a:gd name="T16" fmla="*/ 205 w 382"/>
                    <a:gd name="T17" fmla="*/ 266 h 331"/>
                    <a:gd name="T18" fmla="*/ 231 w 382"/>
                    <a:gd name="T19" fmla="*/ 302 h 331"/>
                    <a:gd name="T20" fmla="*/ 244 w 382"/>
                    <a:gd name="T21" fmla="*/ 331 h 331"/>
                    <a:gd name="T22" fmla="*/ 244 w 382"/>
                    <a:gd name="T23" fmla="*/ 331 h 331"/>
                    <a:gd name="T24" fmla="*/ 253 w 382"/>
                    <a:gd name="T25" fmla="*/ 300 h 331"/>
                    <a:gd name="T26" fmla="*/ 259 w 382"/>
                    <a:gd name="T27" fmla="*/ 250 h 331"/>
                    <a:gd name="T28" fmla="*/ 255 w 382"/>
                    <a:gd name="T29" fmla="*/ 202 h 331"/>
                    <a:gd name="T30" fmla="*/ 244 w 382"/>
                    <a:gd name="T31" fmla="*/ 174 h 331"/>
                    <a:gd name="T32" fmla="*/ 244 w 382"/>
                    <a:gd name="T33" fmla="*/ 174 h 331"/>
                    <a:gd name="T34" fmla="*/ 260 w 382"/>
                    <a:gd name="T35" fmla="*/ 174 h 331"/>
                    <a:gd name="T36" fmla="*/ 281 w 382"/>
                    <a:gd name="T37" fmla="*/ 174 h 331"/>
                    <a:gd name="T38" fmla="*/ 301 w 382"/>
                    <a:gd name="T39" fmla="*/ 174 h 331"/>
                    <a:gd name="T40" fmla="*/ 320 w 382"/>
                    <a:gd name="T41" fmla="*/ 178 h 331"/>
                    <a:gd name="T42" fmla="*/ 338 w 382"/>
                    <a:gd name="T43" fmla="*/ 179 h 331"/>
                    <a:gd name="T44" fmla="*/ 360 w 382"/>
                    <a:gd name="T45" fmla="*/ 185 h 331"/>
                    <a:gd name="T46" fmla="*/ 373 w 382"/>
                    <a:gd name="T47" fmla="*/ 194 h 331"/>
                    <a:gd name="T48" fmla="*/ 382 w 382"/>
                    <a:gd name="T49" fmla="*/ 207 h 331"/>
                    <a:gd name="T50" fmla="*/ 382 w 382"/>
                    <a:gd name="T51" fmla="*/ 207 h 331"/>
                    <a:gd name="T52" fmla="*/ 373 w 382"/>
                    <a:gd name="T53" fmla="*/ 185 h 331"/>
                    <a:gd name="T54" fmla="*/ 355 w 382"/>
                    <a:gd name="T55" fmla="*/ 157 h 331"/>
                    <a:gd name="T56" fmla="*/ 325 w 382"/>
                    <a:gd name="T57" fmla="*/ 118 h 331"/>
                    <a:gd name="T58" fmla="*/ 292 w 382"/>
                    <a:gd name="T59" fmla="*/ 81 h 331"/>
                    <a:gd name="T60" fmla="*/ 253 w 382"/>
                    <a:gd name="T61" fmla="*/ 50 h 331"/>
                    <a:gd name="T62" fmla="*/ 210 w 382"/>
                    <a:gd name="T63" fmla="*/ 20 h 331"/>
                    <a:gd name="T64" fmla="*/ 166 w 382"/>
                    <a:gd name="T65" fmla="*/ 4 h 331"/>
                    <a:gd name="T66" fmla="*/ 122 w 382"/>
                    <a:gd name="T6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2" h="331">
                      <a:moveTo>
                        <a:pt x="122" y="0"/>
                      </a:moveTo>
                      <a:lnTo>
                        <a:pt x="0" y="130"/>
                      </a:lnTo>
                      <a:lnTo>
                        <a:pt x="0" y="130"/>
                      </a:lnTo>
                      <a:lnTo>
                        <a:pt x="20" y="135"/>
                      </a:lnTo>
                      <a:lnTo>
                        <a:pt x="53" y="155"/>
                      </a:lnTo>
                      <a:lnTo>
                        <a:pt x="94" y="178"/>
                      </a:lnTo>
                      <a:lnTo>
                        <a:pt x="133" y="205"/>
                      </a:lnTo>
                      <a:lnTo>
                        <a:pt x="172" y="237"/>
                      </a:lnTo>
                      <a:lnTo>
                        <a:pt x="205" y="266"/>
                      </a:lnTo>
                      <a:lnTo>
                        <a:pt x="231" y="302"/>
                      </a:lnTo>
                      <a:lnTo>
                        <a:pt x="244" y="331"/>
                      </a:lnTo>
                      <a:lnTo>
                        <a:pt x="244" y="331"/>
                      </a:lnTo>
                      <a:lnTo>
                        <a:pt x="253" y="300"/>
                      </a:lnTo>
                      <a:lnTo>
                        <a:pt x="259" y="250"/>
                      </a:lnTo>
                      <a:lnTo>
                        <a:pt x="255" y="202"/>
                      </a:lnTo>
                      <a:lnTo>
                        <a:pt x="244" y="174"/>
                      </a:lnTo>
                      <a:lnTo>
                        <a:pt x="244" y="174"/>
                      </a:lnTo>
                      <a:lnTo>
                        <a:pt x="260" y="174"/>
                      </a:lnTo>
                      <a:lnTo>
                        <a:pt x="281" y="174"/>
                      </a:lnTo>
                      <a:lnTo>
                        <a:pt x="301" y="174"/>
                      </a:lnTo>
                      <a:lnTo>
                        <a:pt x="320" y="178"/>
                      </a:lnTo>
                      <a:lnTo>
                        <a:pt x="338" y="179"/>
                      </a:lnTo>
                      <a:lnTo>
                        <a:pt x="360" y="185"/>
                      </a:lnTo>
                      <a:lnTo>
                        <a:pt x="373" y="194"/>
                      </a:lnTo>
                      <a:lnTo>
                        <a:pt x="382" y="207"/>
                      </a:lnTo>
                      <a:lnTo>
                        <a:pt x="382" y="207"/>
                      </a:lnTo>
                      <a:lnTo>
                        <a:pt x="373" y="185"/>
                      </a:lnTo>
                      <a:lnTo>
                        <a:pt x="355" y="157"/>
                      </a:lnTo>
                      <a:lnTo>
                        <a:pt x="325" y="118"/>
                      </a:lnTo>
                      <a:lnTo>
                        <a:pt x="292" y="81"/>
                      </a:lnTo>
                      <a:lnTo>
                        <a:pt x="253" y="50"/>
                      </a:lnTo>
                      <a:lnTo>
                        <a:pt x="210" y="20"/>
                      </a:lnTo>
                      <a:lnTo>
                        <a:pt x="166" y="4"/>
                      </a:lnTo>
                      <a:lnTo>
                        <a:pt x="122" y="0"/>
                      </a:lnTo>
                    </a:path>
                  </a:pathLst>
                </a:custGeom>
                <a:solidFill>
                  <a:srgbClr val="FF0000"/>
                </a:solidFill>
                <a:ln w="0">
                  <a:solidFill>
                    <a:srgbClr val="000000"/>
                  </a:solidFill>
                  <a:prstDash val="solid"/>
                  <a:round/>
                  <a:headEnd/>
                  <a:tailEnd/>
                </a:ln>
              </p:spPr>
              <p:txBody>
                <a:bodyPr/>
                <a:lstStyle/>
                <a:p>
                  <a:endParaRPr lang="en-US" sz="1050"/>
                </a:p>
              </p:txBody>
            </p:sp>
            <p:sp>
              <p:nvSpPr>
                <p:cNvPr id="59418" name="Freeform 26">
                  <a:extLst>
                    <a:ext uri="{FF2B5EF4-FFF2-40B4-BE49-F238E27FC236}">
                      <a16:creationId xmlns:a16="http://schemas.microsoft.com/office/drawing/2014/main" id="{97D78F62-D628-9D6B-9CA3-12215B42EDBC}"/>
                    </a:ext>
                  </a:extLst>
                </p:cNvPr>
                <p:cNvSpPr>
                  <a:spLocks/>
                </p:cNvSpPr>
                <p:nvPr/>
              </p:nvSpPr>
              <p:spPr bwMode="auto">
                <a:xfrm>
                  <a:off x="2627" y="3866"/>
                  <a:ext cx="199" cy="205"/>
                </a:xfrm>
                <a:custGeom>
                  <a:avLst/>
                  <a:gdLst>
                    <a:gd name="T0" fmla="*/ 397 w 397"/>
                    <a:gd name="T1" fmla="*/ 411 h 411"/>
                    <a:gd name="T2" fmla="*/ 336 w 397"/>
                    <a:gd name="T3" fmla="*/ 383 h 411"/>
                    <a:gd name="T4" fmla="*/ 290 w 397"/>
                    <a:gd name="T5" fmla="*/ 352 h 411"/>
                    <a:gd name="T6" fmla="*/ 259 w 397"/>
                    <a:gd name="T7" fmla="*/ 318 h 411"/>
                    <a:gd name="T8" fmla="*/ 235 w 397"/>
                    <a:gd name="T9" fmla="*/ 283 h 411"/>
                    <a:gd name="T10" fmla="*/ 218 w 397"/>
                    <a:gd name="T11" fmla="*/ 248 h 411"/>
                    <a:gd name="T12" fmla="*/ 205 w 397"/>
                    <a:gd name="T13" fmla="*/ 215 h 411"/>
                    <a:gd name="T14" fmla="*/ 194 w 397"/>
                    <a:gd name="T15" fmla="*/ 182 h 411"/>
                    <a:gd name="T16" fmla="*/ 179 w 397"/>
                    <a:gd name="T17" fmla="*/ 148 h 411"/>
                    <a:gd name="T18" fmla="*/ 164 w 397"/>
                    <a:gd name="T19" fmla="*/ 106 h 411"/>
                    <a:gd name="T20" fmla="*/ 170 w 397"/>
                    <a:gd name="T21" fmla="*/ 80 h 411"/>
                    <a:gd name="T22" fmla="*/ 188 w 397"/>
                    <a:gd name="T23" fmla="*/ 72 h 411"/>
                    <a:gd name="T24" fmla="*/ 212 w 397"/>
                    <a:gd name="T25" fmla="*/ 80 h 411"/>
                    <a:gd name="T26" fmla="*/ 48 w 397"/>
                    <a:gd name="T27" fmla="*/ 11 h 411"/>
                    <a:gd name="T28" fmla="*/ 22 w 397"/>
                    <a:gd name="T29" fmla="*/ 0 h 411"/>
                    <a:gd name="T30" fmla="*/ 5 w 397"/>
                    <a:gd name="T31" fmla="*/ 11 h 411"/>
                    <a:gd name="T32" fmla="*/ 0 w 397"/>
                    <a:gd name="T33" fmla="*/ 37 h 411"/>
                    <a:gd name="T34" fmla="*/ 14 w 397"/>
                    <a:gd name="T35" fmla="*/ 80 h 411"/>
                    <a:gd name="T36" fmla="*/ 27 w 397"/>
                    <a:gd name="T37" fmla="*/ 113 h 411"/>
                    <a:gd name="T38" fmla="*/ 38 w 397"/>
                    <a:gd name="T39" fmla="*/ 145 h 411"/>
                    <a:gd name="T40" fmla="*/ 53 w 397"/>
                    <a:gd name="T41" fmla="*/ 182 h 411"/>
                    <a:gd name="T42" fmla="*/ 70 w 397"/>
                    <a:gd name="T43" fmla="*/ 215 h 411"/>
                    <a:gd name="T44" fmla="*/ 92 w 397"/>
                    <a:gd name="T45" fmla="*/ 252 h 411"/>
                    <a:gd name="T46" fmla="*/ 125 w 397"/>
                    <a:gd name="T47" fmla="*/ 283 h 411"/>
                    <a:gd name="T48" fmla="*/ 170 w 397"/>
                    <a:gd name="T49" fmla="*/ 318 h 411"/>
                    <a:gd name="T50" fmla="*/ 229 w 397"/>
                    <a:gd name="T51" fmla="*/ 346 h 411"/>
                    <a:gd name="T52" fmla="*/ 397 w 397"/>
                    <a:gd name="T53"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7" h="411">
                      <a:moveTo>
                        <a:pt x="397" y="411"/>
                      </a:moveTo>
                      <a:lnTo>
                        <a:pt x="336" y="383"/>
                      </a:lnTo>
                      <a:lnTo>
                        <a:pt x="290" y="352"/>
                      </a:lnTo>
                      <a:lnTo>
                        <a:pt x="259" y="318"/>
                      </a:lnTo>
                      <a:lnTo>
                        <a:pt x="235" y="283"/>
                      </a:lnTo>
                      <a:lnTo>
                        <a:pt x="218" y="248"/>
                      </a:lnTo>
                      <a:lnTo>
                        <a:pt x="205" y="215"/>
                      </a:lnTo>
                      <a:lnTo>
                        <a:pt x="194" y="182"/>
                      </a:lnTo>
                      <a:lnTo>
                        <a:pt x="179" y="148"/>
                      </a:lnTo>
                      <a:lnTo>
                        <a:pt x="164" y="106"/>
                      </a:lnTo>
                      <a:lnTo>
                        <a:pt x="170" y="80"/>
                      </a:lnTo>
                      <a:lnTo>
                        <a:pt x="188" y="72"/>
                      </a:lnTo>
                      <a:lnTo>
                        <a:pt x="212" y="80"/>
                      </a:lnTo>
                      <a:lnTo>
                        <a:pt x="48" y="11"/>
                      </a:lnTo>
                      <a:lnTo>
                        <a:pt x="22" y="0"/>
                      </a:lnTo>
                      <a:lnTo>
                        <a:pt x="5" y="11"/>
                      </a:lnTo>
                      <a:lnTo>
                        <a:pt x="0" y="37"/>
                      </a:lnTo>
                      <a:lnTo>
                        <a:pt x="14" y="80"/>
                      </a:lnTo>
                      <a:lnTo>
                        <a:pt x="27" y="113"/>
                      </a:lnTo>
                      <a:lnTo>
                        <a:pt x="38" y="145"/>
                      </a:lnTo>
                      <a:lnTo>
                        <a:pt x="53" y="182"/>
                      </a:lnTo>
                      <a:lnTo>
                        <a:pt x="70" y="215"/>
                      </a:lnTo>
                      <a:lnTo>
                        <a:pt x="92" y="252"/>
                      </a:lnTo>
                      <a:lnTo>
                        <a:pt x="125" y="283"/>
                      </a:lnTo>
                      <a:lnTo>
                        <a:pt x="170" y="318"/>
                      </a:lnTo>
                      <a:lnTo>
                        <a:pt x="229" y="346"/>
                      </a:lnTo>
                      <a:lnTo>
                        <a:pt x="397" y="4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9419" name="Freeform 27">
                  <a:extLst>
                    <a:ext uri="{FF2B5EF4-FFF2-40B4-BE49-F238E27FC236}">
                      <a16:creationId xmlns:a16="http://schemas.microsoft.com/office/drawing/2014/main" id="{6B7CB6F6-BE2F-CB9C-4BCB-46F12F7483A7}"/>
                    </a:ext>
                  </a:extLst>
                </p:cNvPr>
                <p:cNvSpPr>
                  <a:spLocks/>
                </p:cNvSpPr>
                <p:nvPr/>
              </p:nvSpPr>
              <p:spPr bwMode="auto">
                <a:xfrm>
                  <a:off x="2627" y="3866"/>
                  <a:ext cx="199" cy="205"/>
                </a:xfrm>
                <a:custGeom>
                  <a:avLst/>
                  <a:gdLst>
                    <a:gd name="T0" fmla="*/ 397 w 397"/>
                    <a:gd name="T1" fmla="*/ 411 h 411"/>
                    <a:gd name="T2" fmla="*/ 397 w 397"/>
                    <a:gd name="T3" fmla="*/ 411 h 411"/>
                    <a:gd name="T4" fmla="*/ 336 w 397"/>
                    <a:gd name="T5" fmla="*/ 383 h 411"/>
                    <a:gd name="T6" fmla="*/ 290 w 397"/>
                    <a:gd name="T7" fmla="*/ 352 h 411"/>
                    <a:gd name="T8" fmla="*/ 259 w 397"/>
                    <a:gd name="T9" fmla="*/ 318 h 411"/>
                    <a:gd name="T10" fmla="*/ 235 w 397"/>
                    <a:gd name="T11" fmla="*/ 283 h 411"/>
                    <a:gd name="T12" fmla="*/ 218 w 397"/>
                    <a:gd name="T13" fmla="*/ 248 h 411"/>
                    <a:gd name="T14" fmla="*/ 205 w 397"/>
                    <a:gd name="T15" fmla="*/ 215 h 411"/>
                    <a:gd name="T16" fmla="*/ 194 w 397"/>
                    <a:gd name="T17" fmla="*/ 182 h 411"/>
                    <a:gd name="T18" fmla="*/ 179 w 397"/>
                    <a:gd name="T19" fmla="*/ 148 h 411"/>
                    <a:gd name="T20" fmla="*/ 179 w 397"/>
                    <a:gd name="T21" fmla="*/ 148 h 411"/>
                    <a:gd name="T22" fmla="*/ 164 w 397"/>
                    <a:gd name="T23" fmla="*/ 106 h 411"/>
                    <a:gd name="T24" fmla="*/ 170 w 397"/>
                    <a:gd name="T25" fmla="*/ 80 h 411"/>
                    <a:gd name="T26" fmla="*/ 188 w 397"/>
                    <a:gd name="T27" fmla="*/ 72 h 411"/>
                    <a:gd name="T28" fmla="*/ 212 w 397"/>
                    <a:gd name="T29" fmla="*/ 80 h 411"/>
                    <a:gd name="T30" fmla="*/ 48 w 397"/>
                    <a:gd name="T31" fmla="*/ 11 h 411"/>
                    <a:gd name="T32" fmla="*/ 48 w 397"/>
                    <a:gd name="T33" fmla="*/ 11 h 411"/>
                    <a:gd name="T34" fmla="*/ 22 w 397"/>
                    <a:gd name="T35" fmla="*/ 0 h 411"/>
                    <a:gd name="T36" fmla="*/ 5 w 397"/>
                    <a:gd name="T37" fmla="*/ 11 h 411"/>
                    <a:gd name="T38" fmla="*/ 0 w 397"/>
                    <a:gd name="T39" fmla="*/ 37 h 411"/>
                    <a:gd name="T40" fmla="*/ 14 w 397"/>
                    <a:gd name="T41" fmla="*/ 80 h 411"/>
                    <a:gd name="T42" fmla="*/ 14 w 397"/>
                    <a:gd name="T43" fmla="*/ 80 h 411"/>
                    <a:gd name="T44" fmla="*/ 27 w 397"/>
                    <a:gd name="T45" fmla="*/ 113 h 411"/>
                    <a:gd name="T46" fmla="*/ 38 w 397"/>
                    <a:gd name="T47" fmla="*/ 145 h 411"/>
                    <a:gd name="T48" fmla="*/ 53 w 397"/>
                    <a:gd name="T49" fmla="*/ 182 h 411"/>
                    <a:gd name="T50" fmla="*/ 70 w 397"/>
                    <a:gd name="T51" fmla="*/ 215 h 411"/>
                    <a:gd name="T52" fmla="*/ 92 w 397"/>
                    <a:gd name="T53" fmla="*/ 252 h 411"/>
                    <a:gd name="T54" fmla="*/ 125 w 397"/>
                    <a:gd name="T55" fmla="*/ 283 h 411"/>
                    <a:gd name="T56" fmla="*/ 170 w 397"/>
                    <a:gd name="T57" fmla="*/ 318 h 411"/>
                    <a:gd name="T58" fmla="*/ 229 w 397"/>
                    <a:gd name="T59" fmla="*/ 346 h 411"/>
                    <a:gd name="T60" fmla="*/ 397 w 397"/>
                    <a:gd name="T61"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7" h="411">
                      <a:moveTo>
                        <a:pt x="397" y="411"/>
                      </a:moveTo>
                      <a:lnTo>
                        <a:pt x="397" y="411"/>
                      </a:lnTo>
                      <a:lnTo>
                        <a:pt x="336" y="383"/>
                      </a:lnTo>
                      <a:lnTo>
                        <a:pt x="290" y="352"/>
                      </a:lnTo>
                      <a:lnTo>
                        <a:pt x="259" y="318"/>
                      </a:lnTo>
                      <a:lnTo>
                        <a:pt x="235" y="283"/>
                      </a:lnTo>
                      <a:lnTo>
                        <a:pt x="218" y="248"/>
                      </a:lnTo>
                      <a:lnTo>
                        <a:pt x="205" y="215"/>
                      </a:lnTo>
                      <a:lnTo>
                        <a:pt x="194" y="182"/>
                      </a:lnTo>
                      <a:lnTo>
                        <a:pt x="179" y="148"/>
                      </a:lnTo>
                      <a:lnTo>
                        <a:pt x="179" y="148"/>
                      </a:lnTo>
                      <a:lnTo>
                        <a:pt x="164" y="106"/>
                      </a:lnTo>
                      <a:lnTo>
                        <a:pt x="170" y="80"/>
                      </a:lnTo>
                      <a:lnTo>
                        <a:pt x="188" y="72"/>
                      </a:lnTo>
                      <a:lnTo>
                        <a:pt x="212" y="80"/>
                      </a:lnTo>
                      <a:lnTo>
                        <a:pt x="48" y="11"/>
                      </a:lnTo>
                      <a:lnTo>
                        <a:pt x="48" y="11"/>
                      </a:lnTo>
                      <a:lnTo>
                        <a:pt x="22" y="0"/>
                      </a:lnTo>
                      <a:lnTo>
                        <a:pt x="5" y="11"/>
                      </a:lnTo>
                      <a:lnTo>
                        <a:pt x="0" y="37"/>
                      </a:lnTo>
                      <a:lnTo>
                        <a:pt x="14" y="80"/>
                      </a:lnTo>
                      <a:lnTo>
                        <a:pt x="14" y="80"/>
                      </a:lnTo>
                      <a:lnTo>
                        <a:pt x="27" y="113"/>
                      </a:lnTo>
                      <a:lnTo>
                        <a:pt x="38" y="145"/>
                      </a:lnTo>
                      <a:lnTo>
                        <a:pt x="53" y="182"/>
                      </a:lnTo>
                      <a:lnTo>
                        <a:pt x="70" y="215"/>
                      </a:lnTo>
                      <a:lnTo>
                        <a:pt x="92" y="252"/>
                      </a:lnTo>
                      <a:lnTo>
                        <a:pt x="125" y="283"/>
                      </a:lnTo>
                      <a:lnTo>
                        <a:pt x="170" y="318"/>
                      </a:lnTo>
                      <a:lnTo>
                        <a:pt x="229" y="346"/>
                      </a:lnTo>
                      <a:lnTo>
                        <a:pt x="397" y="41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59420" name="Freeform 28">
                  <a:extLst>
                    <a:ext uri="{FF2B5EF4-FFF2-40B4-BE49-F238E27FC236}">
                      <a16:creationId xmlns:a16="http://schemas.microsoft.com/office/drawing/2014/main" id="{D5D80DF5-1DC4-B9D8-D98F-8AD66BBCBC79}"/>
                    </a:ext>
                  </a:extLst>
                </p:cNvPr>
                <p:cNvSpPr>
                  <a:spLocks/>
                </p:cNvSpPr>
                <p:nvPr/>
              </p:nvSpPr>
              <p:spPr bwMode="auto">
                <a:xfrm>
                  <a:off x="2671" y="3474"/>
                  <a:ext cx="876" cy="455"/>
                </a:xfrm>
                <a:custGeom>
                  <a:avLst/>
                  <a:gdLst>
                    <a:gd name="T0" fmla="*/ 55 w 1751"/>
                    <a:gd name="T1" fmla="*/ 102 h 911"/>
                    <a:gd name="T2" fmla="*/ 20 w 1751"/>
                    <a:gd name="T3" fmla="*/ 145 h 911"/>
                    <a:gd name="T4" fmla="*/ 14 w 1751"/>
                    <a:gd name="T5" fmla="*/ 204 h 911"/>
                    <a:gd name="T6" fmla="*/ 79 w 1751"/>
                    <a:gd name="T7" fmla="*/ 422 h 911"/>
                    <a:gd name="T8" fmla="*/ 160 w 1751"/>
                    <a:gd name="T9" fmla="*/ 687 h 911"/>
                    <a:gd name="T10" fmla="*/ 223 w 1751"/>
                    <a:gd name="T11" fmla="*/ 885 h 911"/>
                    <a:gd name="T12" fmla="*/ 249 w 1751"/>
                    <a:gd name="T13" fmla="*/ 911 h 911"/>
                    <a:gd name="T14" fmla="*/ 296 w 1751"/>
                    <a:gd name="T15" fmla="*/ 907 h 911"/>
                    <a:gd name="T16" fmla="*/ 366 w 1751"/>
                    <a:gd name="T17" fmla="*/ 896 h 911"/>
                    <a:gd name="T18" fmla="*/ 445 w 1751"/>
                    <a:gd name="T19" fmla="*/ 885 h 911"/>
                    <a:gd name="T20" fmla="*/ 527 w 1751"/>
                    <a:gd name="T21" fmla="*/ 870 h 911"/>
                    <a:gd name="T22" fmla="*/ 606 w 1751"/>
                    <a:gd name="T23" fmla="*/ 852 h 911"/>
                    <a:gd name="T24" fmla="*/ 677 w 1751"/>
                    <a:gd name="T25" fmla="*/ 833 h 911"/>
                    <a:gd name="T26" fmla="*/ 730 w 1751"/>
                    <a:gd name="T27" fmla="*/ 811 h 911"/>
                    <a:gd name="T28" fmla="*/ 778 w 1751"/>
                    <a:gd name="T29" fmla="*/ 789 h 911"/>
                    <a:gd name="T30" fmla="*/ 825 w 1751"/>
                    <a:gd name="T31" fmla="*/ 778 h 911"/>
                    <a:gd name="T32" fmla="*/ 860 w 1751"/>
                    <a:gd name="T33" fmla="*/ 789 h 911"/>
                    <a:gd name="T34" fmla="*/ 871 w 1751"/>
                    <a:gd name="T35" fmla="*/ 815 h 911"/>
                    <a:gd name="T36" fmla="*/ 897 w 1751"/>
                    <a:gd name="T37" fmla="*/ 828 h 911"/>
                    <a:gd name="T38" fmla="*/ 971 w 1751"/>
                    <a:gd name="T39" fmla="*/ 820 h 911"/>
                    <a:gd name="T40" fmla="*/ 1052 w 1751"/>
                    <a:gd name="T41" fmla="*/ 815 h 911"/>
                    <a:gd name="T42" fmla="*/ 1109 w 1751"/>
                    <a:gd name="T43" fmla="*/ 811 h 911"/>
                    <a:gd name="T44" fmla="*/ 1122 w 1751"/>
                    <a:gd name="T45" fmla="*/ 798 h 911"/>
                    <a:gd name="T46" fmla="*/ 1141 w 1751"/>
                    <a:gd name="T47" fmla="*/ 774 h 911"/>
                    <a:gd name="T48" fmla="*/ 1171 w 1751"/>
                    <a:gd name="T49" fmla="*/ 759 h 911"/>
                    <a:gd name="T50" fmla="*/ 1209 w 1751"/>
                    <a:gd name="T51" fmla="*/ 761 h 911"/>
                    <a:gd name="T52" fmla="*/ 1250 w 1751"/>
                    <a:gd name="T53" fmla="*/ 774 h 911"/>
                    <a:gd name="T54" fmla="*/ 1302 w 1751"/>
                    <a:gd name="T55" fmla="*/ 783 h 911"/>
                    <a:gd name="T56" fmla="*/ 1376 w 1751"/>
                    <a:gd name="T57" fmla="*/ 785 h 911"/>
                    <a:gd name="T58" fmla="*/ 1459 w 1751"/>
                    <a:gd name="T59" fmla="*/ 785 h 911"/>
                    <a:gd name="T60" fmla="*/ 1546 w 1751"/>
                    <a:gd name="T61" fmla="*/ 783 h 911"/>
                    <a:gd name="T62" fmla="*/ 1627 w 1751"/>
                    <a:gd name="T63" fmla="*/ 780 h 911"/>
                    <a:gd name="T64" fmla="*/ 1694 w 1751"/>
                    <a:gd name="T65" fmla="*/ 774 h 911"/>
                    <a:gd name="T66" fmla="*/ 1740 w 1751"/>
                    <a:gd name="T67" fmla="*/ 772 h 911"/>
                    <a:gd name="T68" fmla="*/ 1746 w 1751"/>
                    <a:gd name="T69" fmla="*/ 759 h 911"/>
                    <a:gd name="T70" fmla="*/ 1716 w 1751"/>
                    <a:gd name="T71" fmla="*/ 693 h 911"/>
                    <a:gd name="T72" fmla="*/ 1688 w 1751"/>
                    <a:gd name="T73" fmla="*/ 620 h 911"/>
                    <a:gd name="T74" fmla="*/ 1605 w 1751"/>
                    <a:gd name="T75" fmla="*/ 437 h 911"/>
                    <a:gd name="T76" fmla="*/ 1507 w 1751"/>
                    <a:gd name="T77" fmla="*/ 223 h 911"/>
                    <a:gd name="T78" fmla="*/ 1437 w 1751"/>
                    <a:gd name="T79" fmla="*/ 67 h 911"/>
                    <a:gd name="T80" fmla="*/ 1393 w 1751"/>
                    <a:gd name="T81" fmla="*/ 52 h 911"/>
                    <a:gd name="T82" fmla="*/ 1311 w 1751"/>
                    <a:gd name="T83" fmla="*/ 56 h 911"/>
                    <a:gd name="T84" fmla="*/ 1217 w 1751"/>
                    <a:gd name="T85" fmla="*/ 45 h 911"/>
                    <a:gd name="T86" fmla="*/ 1111 w 1751"/>
                    <a:gd name="T87" fmla="*/ 25 h 911"/>
                    <a:gd name="T88" fmla="*/ 1010 w 1751"/>
                    <a:gd name="T89" fmla="*/ 8 h 911"/>
                    <a:gd name="T90" fmla="*/ 917 w 1751"/>
                    <a:gd name="T91" fmla="*/ 0 h 911"/>
                    <a:gd name="T92" fmla="*/ 841 w 1751"/>
                    <a:gd name="T93" fmla="*/ 6 h 911"/>
                    <a:gd name="T94" fmla="*/ 786 w 1751"/>
                    <a:gd name="T95" fmla="*/ 30 h 911"/>
                    <a:gd name="T96" fmla="*/ 727 w 1751"/>
                    <a:gd name="T97" fmla="*/ 34 h 911"/>
                    <a:gd name="T98" fmla="*/ 640 w 1751"/>
                    <a:gd name="T99" fmla="*/ 13 h 911"/>
                    <a:gd name="T100" fmla="*/ 556 w 1751"/>
                    <a:gd name="T101" fmla="*/ 17 h 911"/>
                    <a:gd name="T102" fmla="*/ 477 w 1751"/>
                    <a:gd name="T103" fmla="*/ 34 h 911"/>
                    <a:gd name="T104" fmla="*/ 397 w 1751"/>
                    <a:gd name="T105" fmla="*/ 58 h 911"/>
                    <a:gd name="T106" fmla="*/ 316 w 1751"/>
                    <a:gd name="T107" fmla="*/ 84 h 911"/>
                    <a:gd name="T108" fmla="*/ 225 w 1751"/>
                    <a:gd name="T109" fmla="*/ 95 h 911"/>
                    <a:gd name="T110" fmla="*/ 129 w 1751"/>
                    <a:gd name="T111" fmla="*/ 87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51" h="911">
                      <a:moveTo>
                        <a:pt x="75" y="69"/>
                      </a:moveTo>
                      <a:lnTo>
                        <a:pt x="55" y="102"/>
                      </a:lnTo>
                      <a:lnTo>
                        <a:pt x="38" y="126"/>
                      </a:lnTo>
                      <a:lnTo>
                        <a:pt x="20" y="145"/>
                      </a:lnTo>
                      <a:lnTo>
                        <a:pt x="0" y="158"/>
                      </a:lnTo>
                      <a:lnTo>
                        <a:pt x="14" y="204"/>
                      </a:lnTo>
                      <a:lnTo>
                        <a:pt x="44" y="298"/>
                      </a:lnTo>
                      <a:lnTo>
                        <a:pt x="79" y="422"/>
                      </a:lnTo>
                      <a:lnTo>
                        <a:pt x="123" y="557"/>
                      </a:lnTo>
                      <a:lnTo>
                        <a:pt x="160" y="687"/>
                      </a:lnTo>
                      <a:lnTo>
                        <a:pt x="197" y="804"/>
                      </a:lnTo>
                      <a:lnTo>
                        <a:pt x="223" y="885"/>
                      </a:lnTo>
                      <a:lnTo>
                        <a:pt x="231" y="911"/>
                      </a:lnTo>
                      <a:lnTo>
                        <a:pt x="249" y="911"/>
                      </a:lnTo>
                      <a:lnTo>
                        <a:pt x="271" y="909"/>
                      </a:lnTo>
                      <a:lnTo>
                        <a:pt x="296" y="907"/>
                      </a:lnTo>
                      <a:lnTo>
                        <a:pt x="331" y="903"/>
                      </a:lnTo>
                      <a:lnTo>
                        <a:pt x="366" y="896"/>
                      </a:lnTo>
                      <a:lnTo>
                        <a:pt x="403" y="892"/>
                      </a:lnTo>
                      <a:lnTo>
                        <a:pt x="445" y="885"/>
                      </a:lnTo>
                      <a:lnTo>
                        <a:pt x="486" y="879"/>
                      </a:lnTo>
                      <a:lnTo>
                        <a:pt x="527" y="870"/>
                      </a:lnTo>
                      <a:lnTo>
                        <a:pt x="567" y="861"/>
                      </a:lnTo>
                      <a:lnTo>
                        <a:pt x="606" y="852"/>
                      </a:lnTo>
                      <a:lnTo>
                        <a:pt x="643" y="844"/>
                      </a:lnTo>
                      <a:lnTo>
                        <a:pt x="677" y="833"/>
                      </a:lnTo>
                      <a:lnTo>
                        <a:pt x="706" y="822"/>
                      </a:lnTo>
                      <a:lnTo>
                        <a:pt x="730" y="811"/>
                      </a:lnTo>
                      <a:lnTo>
                        <a:pt x="749" y="804"/>
                      </a:lnTo>
                      <a:lnTo>
                        <a:pt x="778" y="789"/>
                      </a:lnTo>
                      <a:lnTo>
                        <a:pt x="806" y="780"/>
                      </a:lnTo>
                      <a:lnTo>
                        <a:pt x="825" y="778"/>
                      </a:lnTo>
                      <a:lnTo>
                        <a:pt x="843" y="780"/>
                      </a:lnTo>
                      <a:lnTo>
                        <a:pt x="860" y="789"/>
                      </a:lnTo>
                      <a:lnTo>
                        <a:pt x="865" y="800"/>
                      </a:lnTo>
                      <a:lnTo>
                        <a:pt x="871" y="815"/>
                      </a:lnTo>
                      <a:lnTo>
                        <a:pt x="875" y="831"/>
                      </a:lnTo>
                      <a:lnTo>
                        <a:pt x="897" y="828"/>
                      </a:lnTo>
                      <a:lnTo>
                        <a:pt x="930" y="822"/>
                      </a:lnTo>
                      <a:lnTo>
                        <a:pt x="971" y="820"/>
                      </a:lnTo>
                      <a:lnTo>
                        <a:pt x="1011" y="815"/>
                      </a:lnTo>
                      <a:lnTo>
                        <a:pt x="1052" y="815"/>
                      </a:lnTo>
                      <a:lnTo>
                        <a:pt x="1087" y="815"/>
                      </a:lnTo>
                      <a:lnTo>
                        <a:pt x="1109" y="811"/>
                      </a:lnTo>
                      <a:lnTo>
                        <a:pt x="1117" y="811"/>
                      </a:lnTo>
                      <a:lnTo>
                        <a:pt x="1122" y="798"/>
                      </a:lnTo>
                      <a:lnTo>
                        <a:pt x="1130" y="785"/>
                      </a:lnTo>
                      <a:lnTo>
                        <a:pt x="1141" y="774"/>
                      </a:lnTo>
                      <a:lnTo>
                        <a:pt x="1154" y="763"/>
                      </a:lnTo>
                      <a:lnTo>
                        <a:pt x="1171" y="759"/>
                      </a:lnTo>
                      <a:lnTo>
                        <a:pt x="1187" y="759"/>
                      </a:lnTo>
                      <a:lnTo>
                        <a:pt x="1209" y="761"/>
                      </a:lnTo>
                      <a:lnTo>
                        <a:pt x="1232" y="768"/>
                      </a:lnTo>
                      <a:lnTo>
                        <a:pt x="1250" y="774"/>
                      </a:lnTo>
                      <a:lnTo>
                        <a:pt x="1272" y="780"/>
                      </a:lnTo>
                      <a:lnTo>
                        <a:pt x="1302" y="783"/>
                      </a:lnTo>
                      <a:lnTo>
                        <a:pt x="1337" y="783"/>
                      </a:lnTo>
                      <a:lnTo>
                        <a:pt x="1376" y="785"/>
                      </a:lnTo>
                      <a:lnTo>
                        <a:pt x="1415" y="785"/>
                      </a:lnTo>
                      <a:lnTo>
                        <a:pt x="1459" y="785"/>
                      </a:lnTo>
                      <a:lnTo>
                        <a:pt x="1502" y="785"/>
                      </a:lnTo>
                      <a:lnTo>
                        <a:pt x="1546" y="783"/>
                      </a:lnTo>
                      <a:lnTo>
                        <a:pt x="1587" y="780"/>
                      </a:lnTo>
                      <a:lnTo>
                        <a:pt x="1627" y="780"/>
                      </a:lnTo>
                      <a:lnTo>
                        <a:pt x="1663" y="778"/>
                      </a:lnTo>
                      <a:lnTo>
                        <a:pt x="1694" y="774"/>
                      </a:lnTo>
                      <a:lnTo>
                        <a:pt x="1722" y="772"/>
                      </a:lnTo>
                      <a:lnTo>
                        <a:pt x="1740" y="772"/>
                      </a:lnTo>
                      <a:lnTo>
                        <a:pt x="1751" y="768"/>
                      </a:lnTo>
                      <a:lnTo>
                        <a:pt x="1746" y="759"/>
                      </a:lnTo>
                      <a:lnTo>
                        <a:pt x="1733" y="730"/>
                      </a:lnTo>
                      <a:lnTo>
                        <a:pt x="1716" y="693"/>
                      </a:lnTo>
                      <a:lnTo>
                        <a:pt x="1711" y="668"/>
                      </a:lnTo>
                      <a:lnTo>
                        <a:pt x="1688" y="620"/>
                      </a:lnTo>
                      <a:lnTo>
                        <a:pt x="1651" y="539"/>
                      </a:lnTo>
                      <a:lnTo>
                        <a:pt x="1605" y="437"/>
                      </a:lnTo>
                      <a:lnTo>
                        <a:pt x="1557" y="328"/>
                      </a:lnTo>
                      <a:lnTo>
                        <a:pt x="1507" y="223"/>
                      </a:lnTo>
                      <a:lnTo>
                        <a:pt x="1465" y="132"/>
                      </a:lnTo>
                      <a:lnTo>
                        <a:pt x="1437" y="67"/>
                      </a:lnTo>
                      <a:lnTo>
                        <a:pt x="1426" y="45"/>
                      </a:lnTo>
                      <a:lnTo>
                        <a:pt x="1393" y="52"/>
                      </a:lnTo>
                      <a:lnTo>
                        <a:pt x="1354" y="56"/>
                      </a:lnTo>
                      <a:lnTo>
                        <a:pt x="1311" y="56"/>
                      </a:lnTo>
                      <a:lnTo>
                        <a:pt x="1263" y="50"/>
                      </a:lnTo>
                      <a:lnTo>
                        <a:pt x="1217" y="45"/>
                      </a:lnTo>
                      <a:lnTo>
                        <a:pt x="1163" y="36"/>
                      </a:lnTo>
                      <a:lnTo>
                        <a:pt x="1111" y="25"/>
                      </a:lnTo>
                      <a:lnTo>
                        <a:pt x="1063" y="17"/>
                      </a:lnTo>
                      <a:lnTo>
                        <a:pt x="1010" y="8"/>
                      </a:lnTo>
                      <a:lnTo>
                        <a:pt x="961" y="2"/>
                      </a:lnTo>
                      <a:lnTo>
                        <a:pt x="917" y="0"/>
                      </a:lnTo>
                      <a:lnTo>
                        <a:pt x="875" y="0"/>
                      </a:lnTo>
                      <a:lnTo>
                        <a:pt x="841" y="6"/>
                      </a:lnTo>
                      <a:lnTo>
                        <a:pt x="812" y="13"/>
                      </a:lnTo>
                      <a:lnTo>
                        <a:pt x="786" y="30"/>
                      </a:lnTo>
                      <a:lnTo>
                        <a:pt x="773" y="52"/>
                      </a:lnTo>
                      <a:lnTo>
                        <a:pt x="727" y="34"/>
                      </a:lnTo>
                      <a:lnTo>
                        <a:pt x="682" y="19"/>
                      </a:lnTo>
                      <a:lnTo>
                        <a:pt x="640" y="13"/>
                      </a:lnTo>
                      <a:lnTo>
                        <a:pt x="597" y="12"/>
                      </a:lnTo>
                      <a:lnTo>
                        <a:pt x="556" y="17"/>
                      </a:lnTo>
                      <a:lnTo>
                        <a:pt x="516" y="25"/>
                      </a:lnTo>
                      <a:lnTo>
                        <a:pt x="477" y="34"/>
                      </a:lnTo>
                      <a:lnTo>
                        <a:pt x="440" y="45"/>
                      </a:lnTo>
                      <a:lnTo>
                        <a:pt x="397" y="58"/>
                      </a:lnTo>
                      <a:lnTo>
                        <a:pt x="357" y="69"/>
                      </a:lnTo>
                      <a:lnTo>
                        <a:pt x="316" y="84"/>
                      </a:lnTo>
                      <a:lnTo>
                        <a:pt x="271" y="89"/>
                      </a:lnTo>
                      <a:lnTo>
                        <a:pt x="225" y="95"/>
                      </a:lnTo>
                      <a:lnTo>
                        <a:pt x="179" y="91"/>
                      </a:lnTo>
                      <a:lnTo>
                        <a:pt x="129" y="87"/>
                      </a:lnTo>
                      <a:lnTo>
                        <a:pt x="75"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9421" name="Freeform 29">
                  <a:extLst>
                    <a:ext uri="{FF2B5EF4-FFF2-40B4-BE49-F238E27FC236}">
                      <a16:creationId xmlns:a16="http://schemas.microsoft.com/office/drawing/2014/main" id="{394FE0E6-F83C-FA7B-5BFC-E1A52711AE4E}"/>
                    </a:ext>
                  </a:extLst>
                </p:cNvPr>
                <p:cNvSpPr>
                  <a:spLocks/>
                </p:cNvSpPr>
                <p:nvPr/>
              </p:nvSpPr>
              <p:spPr bwMode="auto">
                <a:xfrm>
                  <a:off x="2709" y="3508"/>
                  <a:ext cx="817" cy="362"/>
                </a:xfrm>
                <a:custGeom>
                  <a:avLst/>
                  <a:gdLst>
                    <a:gd name="T0" fmla="*/ 1636 w 1636"/>
                    <a:gd name="T1" fmla="*/ 599 h 723"/>
                    <a:gd name="T2" fmla="*/ 1636 w 1636"/>
                    <a:gd name="T3" fmla="*/ 599 h 723"/>
                    <a:gd name="T4" fmla="*/ 1599 w 1636"/>
                    <a:gd name="T5" fmla="*/ 616 h 723"/>
                    <a:gd name="T6" fmla="*/ 1554 w 1636"/>
                    <a:gd name="T7" fmla="*/ 627 h 723"/>
                    <a:gd name="T8" fmla="*/ 1508 w 1636"/>
                    <a:gd name="T9" fmla="*/ 629 h 723"/>
                    <a:gd name="T10" fmla="*/ 1456 w 1636"/>
                    <a:gd name="T11" fmla="*/ 627 h 723"/>
                    <a:gd name="T12" fmla="*/ 1403 w 1636"/>
                    <a:gd name="T13" fmla="*/ 622 h 723"/>
                    <a:gd name="T14" fmla="*/ 1349 w 1636"/>
                    <a:gd name="T15" fmla="*/ 612 h 723"/>
                    <a:gd name="T16" fmla="*/ 1290 w 1636"/>
                    <a:gd name="T17" fmla="*/ 601 h 723"/>
                    <a:gd name="T18" fmla="*/ 1236 w 1636"/>
                    <a:gd name="T19" fmla="*/ 594 h 723"/>
                    <a:gd name="T20" fmla="*/ 1181 w 1636"/>
                    <a:gd name="T21" fmla="*/ 585 h 723"/>
                    <a:gd name="T22" fmla="*/ 1127 w 1636"/>
                    <a:gd name="T23" fmla="*/ 579 h 723"/>
                    <a:gd name="T24" fmla="*/ 1079 w 1636"/>
                    <a:gd name="T25" fmla="*/ 579 h 723"/>
                    <a:gd name="T26" fmla="*/ 1034 w 1636"/>
                    <a:gd name="T27" fmla="*/ 583 h 723"/>
                    <a:gd name="T28" fmla="*/ 997 w 1636"/>
                    <a:gd name="T29" fmla="*/ 594 h 723"/>
                    <a:gd name="T30" fmla="*/ 964 w 1636"/>
                    <a:gd name="T31" fmla="*/ 612 h 723"/>
                    <a:gd name="T32" fmla="*/ 942 w 1636"/>
                    <a:gd name="T33" fmla="*/ 644 h 723"/>
                    <a:gd name="T34" fmla="*/ 925 w 1636"/>
                    <a:gd name="T35" fmla="*/ 683 h 723"/>
                    <a:gd name="T36" fmla="*/ 925 w 1636"/>
                    <a:gd name="T37" fmla="*/ 683 h 723"/>
                    <a:gd name="T38" fmla="*/ 903 w 1636"/>
                    <a:gd name="T39" fmla="*/ 648 h 723"/>
                    <a:gd name="T40" fmla="*/ 875 w 1636"/>
                    <a:gd name="T41" fmla="*/ 622 h 723"/>
                    <a:gd name="T42" fmla="*/ 844 w 1636"/>
                    <a:gd name="T43" fmla="*/ 609 h 723"/>
                    <a:gd name="T44" fmla="*/ 809 w 1636"/>
                    <a:gd name="T45" fmla="*/ 599 h 723"/>
                    <a:gd name="T46" fmla="*/ 766 w 1636"/>
                    <a:gd name="T47" fmla="*/ 599 h 723"/>
                    <a:gd name="T48" fmla="*/ 724 w 1636"/>
                    <a:gd name="T49" fmla="*/ 609 h 723"/>
                    <a:gd name="T50" fmla="*/ 679 w 1636"/>
                    <a:gd name="T51" fmla="*/ 618 h 723"/>
                    <a:gd name="T52" fmla="*/ 631 w 1636"/>
                    <a:gd name="T53" fmla="*/ 635 h 723"/>
                    <a:gd name="T54" fmla="*/ 581 w 1636"/>
                    <a:gd name="T55" fmla="*/ 653 h 723"/>
                    <a:gd name="T56" fmla="*/ 531 w 1636"/>
                    <a:gd name="T57" fmla="*/ 670 h 723"/>
                    <a:gd name="T58" fmla="*/ 481 w 1636"/>
                    <a:gd name="T59" fmla="*/ 686 h 723"/>
                    <a:gd name="T60" fmla="*/ 433 w 1636"/>
                    <a:gd name="T61" fmla="*/ 699 h 723"/>
                    <a:gd name="T62" fmla="*/ 383 w 1636"/>
                    <a:gd name="T63" fmla="*/ 711 h 723"/>
                    <a:gd name="T64" fmla="*/ 337 w 1636"/>
                    <a:gd name="T65" fmla="*/ 720 h 723"/>
                    <a:gd name="T66" fmla="*/ 291 w 1636"/>
                    <a:gd name="T67" fmla="*/ 723 h 723"/>
                    <a:gd name="T68" fmla="*/ 246 w 1636"/>
                    <a:gd name="T69" fmla="*/ 716 h 723"/>
                    <a:gd name="T70" fmla="*/ 246 w 1636"/>
                    <a:gd name="T71" fmla="*/ 716 h 723"/>
                    <a:gd name="T72" fmla="*/ 224 w 1636"/>
                    <a:gd name="T73" fmla="*/ 655 h 723"/>
                    <a:gd name="T74" fmla="*/ 191 w 1636"/>
                    <a:gd name="T75" fmla="*/ 561 h 723"/>
                    <a:gd name="T76" fmla="*/ 150 w 1636"/>
                    <a:gd name="T77" fmla="*/ 444 h 723"/>
                    <a:gd name="T78" fmla="*/ 108 w 1636"/>
                    <a:gd name="T79" fmla="*/ 320 h 723"/>
                    <a:gd name="T80" fmla="*/ 67 w 1636"/>
                    <a:gd name="T81" fmla="*/ 200 h 723"/>
                    <a:gd name="T82" fmla="*/ 34 w 1636"/>
                    <a:gd name="T83" fmla="*/ 100 h 723"/>
                    <a:gd name="T84" fmla="*/ 8 w 1636"/>
                    <a:gd name="T85" fmla="*/ 30 h 723"/>
                    <a:gd name="T86" fmla="*/ 0 w 1636"/>
                    <a:gd name="T87" fmla="*/ 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36" h="723">
                      <a:moveTo>
                        <a:pt x="1636" y="599"/>
                      </a:moveTo>
                      <a:lnTo>
                        <a:pt x="1636" y="599"/>
                      </a:lnTo>
                      <a:lnTo>
                        <a:pt x="1599" y="616"/>
                      </a:lnTo>
                      <a:lnTo>
                        <a:pt x="1554" y="627"/>
                      </a:lnTo>
                      <a:lnTo>
                        <a:pt x="1508" y="629"/>
                      </a:lnTo>
                      <a:lnTo>
                        <a:pt x="1456" y="627"/>
                      </a:lnTo>
                      <a:lnTo>
                        <a:pt x="1403" y="622"/>
                      </a:lnTo>
                      <a:lnTo>
                        <a:pt x="1349" y="612"/>
                      </a:lnTo>
                      <a:lnTo>
                        <a:pt x="1290" y="601"/>
                      </a:lnTo>
                      <a:lnTo>
                        <a:pt x="1236" y="594"/>
                      </a:lnTo>
                      <a:lnTo>
                        <a:pt x="1181" y="585"/>
                      </a:lnTo>
                      <a:lnTo>
                        <a:pt x="1127" y="579"/>
                      </a:lnTo>
                      <a:lnTo>
                        <a:pt x="1079" y="579"/>
                      </a:lnTo>
                      <a:lnTo>
                        <a:pt x="1034" y="583"/>
                      </a:lnTo>
                      <a:lnTo>
                        <a:pt x="997" y="594"/>
                      </a:lnTo>
                      <a:lnTo>
                        <a:pt x="964" y="612"/>
                      </a:lnTo>
                      <a:lnTo>
                        <a:pt x="942" y="644"/>
                      </a:lnTo>
                      <a:lnTo>
                        <a:pt x="925" y="683"/>
                      </a:lnTo>
                      <a:lnTo>
                        <a:pt x="925" y="683"/>
                      </a:lnTo>
                      <a:lnTo>
                        <a:pt x="903" y="648"/>
                      </a:lnTo>
                      <a:lnTo>
                        <a:pt x="875" y="622"/>
                      </a:lnTo>
                      <a:lnTo>
                        <a:pt x="844" y="609"/>
                      </a:lnTo>
                      <a:lnTo>
                        <a:pt x="809" y="599"/>
                      </a:lnTo>
                      <a:lnTo>
                        <a:pt x="766" y="599"/>
                      </a:lnTo>
                      <a:lnTo>
                        <a:pt x="724" y="609"/>
                      </a:lnTo>
                      <a:lnTo>
                        <a:pt x="679" y="618"/>
                      </a:lnTo>
                      <a:lnTo>
                        <a:pt x="631" y="635"/>
                      </a:lnTo>
                      <a:lnTo>
                        <a:pt x="581" y="653"/>
                      </a:lnTo>
                      <a:lnTo>
                        <a:pt x="531" y="670"/>
                      </a:lnTo>
                      <a:lnTo>
                        <a:pt x="481" y="686"/>
                      </a:lnTo>
                      <a:lnTo>
                        <a:pt x="433" y="699"/>
                      </a:lnTo>
                      <a:lnTo>
                        <a:pt x="383" y="711"/>
                      </a:lnTo>
                      <a:lnTo>
                        <a:pt x="337" y="720"/>
                      </a:lnTo>
                      <a:lnTo>
                        <a:pt x="291" y="723"/>
                      </a:lnTo>
                      <a:lnTo>
                        <a:pt x="246" y="716"/>
                      </a:lnTo>
                      <a:lnTo>
                        <a:pt x="246" y="716"/>
                      </a:lnTo>
                      <a:lnTo>
                        <a:pt x="224" y="655"/>
                      </a:lnTo>
                      <a:lnTo>
                        <a:pt x="191" y="561"/>
                      </a:lnTo>
                      <a:lnTo>
                        <a:pt x="150" y="444"/>
                      </a:lnTo>
                      <a:lnTo>
                        <a:pt x="108" y="320"/>
                      </a:lnTo>
                      <a:lnTo>
                        <a:pt x="67" y="200"/>
                      </a:lnTo>
                      <a:lnTo>
                        <a:pt x="34" y="100"/>
                      </a:lnTo>
                      <a:lnTo>
                        <a:pt x="8" y="3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59422" name="Freeform 30">
                  <a:extLst>
                    <a:ext uri="{FF2B5EF4-FFF2-40B4-BE49-F238E27FC236}">
                      <a16:creationId xmlns:a16="http://schemas.microsoft.com/office/drawing/2014/main" id="{8ACE5636-DA35-EA46-DB3C-475A1FF10772}"/>
                    </a:ext>
                  </a:extLst>
                </p:cNvPr>
                <p:cNvSpPr>
                  <a:spLocks/>
                </p:cNvSpPr>
                <p:nvPr/>
              </p:nvSpPr>
              <p:spPr bwMode="auto">
                <a:xfrm>
                  <a:off x="2646" y="3529"/>
                  <a:ext cx="927" cy="438"/>
                </a:xfrm>
                <a:custGeom>
                  <a:avLst/>
                  <a:gdLst>
                    <a:gd name="T0" fmla="*/ 1541 w 1853"/>
                    <a:gd name="T1" fmla="*/ 29 h 877"/>
                    <a:gd name="T2" fmla="*/ 1618 w 1853"/>
                    <a:gd name="T3" fmla="*/ 177 h 877"/>
                    <a:gd name="T4" fmla="*/ 1840 w 1853"/>
                    <a:gd name="T5" fmla="*/ 651 h 877"/>
                    <a:gd name="T6" fmla="*/ 1842 w 1853"/>
                    <a:gd name="T7" fmla="*/ 705 h 877"/>
                    <a:gd name="T8" fmla="*/ 1777 w 1853"/>
                    <a:gd name="T9" fmla="*/ 701 h 877"/>
                    <a:gd name="T10" fmla="*/ 1668 w 1853"/>
                    <a:gd name="T11" fmla="*/ 705 h 877"/>
                    <a:gd name="T12" fmla="*/ 1526 w 1853"/>
                    <a:gd name="T13" fmla="*/ 705 h 877"/>
                    <a:gd name="T14" fmla="*/ 1383 w 1853"/>
                    <a:gd name="T15" fmla="*/ 712 h 877"/>
                    <a:gd name="T16" fmla="*/ 1267 w 1853"/>
                    <a:gd name="T17" fmla="*/ 721 h 877"/>
                    <a:gd name="T18" fmla="*/ 1224 w 1853"/>
                    <a:gd name="T19" fmla="*/ 747 h 877"/>
                    <a:gd name="T20" fmla="*/ 1161 w 1853"/>
                    <a:gd name="T21" fmla="*/ 786 h 877"/>
                    <a:gd name="T22" fmla="*/ 1045 w 1853"/>
                    <a:gd name="T23" fmla="*/ 797 h 877"/>
                    <a:gd name="T24" fmla="*/ 926 w 1853"/>
                    <a:gd name="T25" fmla="*/ 801 h 877"/>
                    <a:gd name="T26" fmla="*/ 863 w 1853"/>
                    <a:gd name="T27" fmla="*/ 793 h 877"/>
                    <a:gd name="T28" fmla="*/ 847 w 1853"/>
                    <a:gd name="T29" fmla="*/ 764 h 877"/>
                    <a:gd name="T30" fmla="*/ 804 w 1853"/>
                    <a:gd name="T31" fmla="*/ 771 h 877"/>
                    <a:gd name="T32" fmla="*/ 695 w 1853"/>
                    <a:gd name="T33" fmla="*/ 790 h 877"/>
                    <a:gd name="T34" fmla="*/ 558 w 1853"/>
                    <a:gd name="T35" fmla="*/ 818 h 877"/>
                    <a:gd name="T36" fmla="*/ 421 w 1853"/>
                    <a:gd name="T37" fmla="*/ 847 h 877"/>
                    <a:gd name="T38" fmla="*/ 318 w 1853"/>
                    <a:gd name="T39" fmla="*/ 866 h 877"/>
                    <a:gd name="T40" fmla="*/ 251 w 1853"/>
                    <a:gd name="T41" fmla="*/ 877 h 877"/>
                    <a:gd name="T42" fmla="*/ 223 w 1853"/>
                    <a:gd name="T43" fmla="*/ 851 h 877"/>
                    <a:gd name="T44" fmla="*/ 210 w 1853"/>
                    <a:gd name="T45" fmla="*/ 782 h 877"/>
                    <a:gd name="T46" fmla="*/ 146 w 1853"/>
                    <a:gd name="T47" fmla="*/ 553 h 877"/>
                    <a:gd name="T48" fmla="*/ 48 w 1853"/>
                    <a:gd name="T49" fmla="*/ 225 h 877"/>
                    <a:gd name="T50" fmla="*/ 1 w 1853"/>
                    <a:gd name="T51" fmla="*/ 61 h 877"/>
                    <a:gd name="T52" fmla="*/ 11 w 1853"/>
                    <a:gd name="T53" fmla="*/ 16 h 877"/>
                    <a:gd name="T54" fmla="*/ 70 w 1853"/>
                    <a:gd name="T55" fmla="*/ 5 h 877"/>
                    <a:gd name="T56" fmla="*/ 75 w 1853"/>
                    <a:gd name="T57" fmla="*/ 29 h 877"/>
                    <a:gd name="T58" fmla="*/ 64 w 1853"/>
                    <a:gd name="T59" fmla="*/ 94 h 877"/>
                    <a:gd name="T60" fmla="*/ 173 w 1853"/>
                    <a:gd name="T61" fmla="*/ 447 h 877"/>
                    <a:gd name="T62" fmla="*/ 273 w 1853"/>
                    <a:gd name="T63" fmla="*/ 775 h 877"/>
                    <a:gd name="T64" fmla="*/ 321 w 1853"/>
                    <a:gd name="T65" fmla="*/ 799 h 877"/>
                    <a:gd name="T66" fmla="*/ 416 w 1853"/>
                    <a:gd name="T67" fmla="*/ 786 h 877"/>
                    <a:gd name="T68" fmla="*/ 536 w 1853"/>
                    <a:gd name="T69" fmla="*/ 769 h 877"/>
                    <a:gd name="T70" fmla="*/ 656 w 1853"/>
                    <a:gd name="T71" fmla="*/ 742 h 877"/>
                    <a:gd name="T72" fmla="*/ 756 w 1853"/>
                    <a:gd name="T73" fmla="*/ 712 h 877"/>
                    <a:gd name="T74" fmla="*/ 828 w 1853"/>
                    <a:gd name="T75" fmla="*/ 679 h 877"/>
                    <a:gd name="T76" fmla="*/ 893 w 1853"/>
                    <a:gd name="T77" fmla="*/ 670 h 877"/>
                    <a:gd name="T78" fmla="*/ 921 w 1853"/>
                    <a:gd name="T79" fmla="*/ 705 h 877"/>
                    <a:gd name="T80" fmla="*/ 980 w 1853"/>
                    <a:gd name="T81" fmla="*/ 712 h 877"/>
                    <a:gd name="T82" fmla="*/ 1102 w 1853"/>
                    <a:gd name="T83" fmla="*/ 705 h 877"/>
                    <a:gd name="T84" fmla="*/ 1167 w 1853"/>
                    <a:gd name="T85" fmla="*/ 701 h 877"/>
                    <a:gd name="T86" fmla="*/ 1191 w 1853"/>
                    <a:gd name="T87" fmla="*/ 664 h 877"/>
                    <a:gd name="T88" fmla="*/ 1237 w 1853"/>
                    <a:gd name="T89" fmla="*/ 649 h 877"/>
                    <a:gd name="T90" fmla="*/ 1300 w 1853"/>
                    <a:gd name="T91" fmla="*/ 664 h 877"/>
                    <a:gd name="T92" fmla="*/ 1387 w 1853"/>
                    <a:gd name="T93" fmla="*/ 673 h 877"/>
                    <a:gd name="T94" fmla="*/ 1509 w 1853"/>
                    <a:gd name="T95" fmla="*/ 675 h 877"/>
                    <a:gd name="T96" fmla="*/ 1637 w 1853"/>
                    <a:gd name="T97" fmla="*/ 670 h 877"/>
                    <a:gd name="T98" fmla="*/ 1744 w 1853"/>
                    <a:gd name="T99" fmla="*/ 664 h 877"/>
                    <a:gd name="T100" fmla="*/ 1801 w 1853"/>
                    <a:gd name="T101" fmla="*/ 658 h 877"/>
                    <a:gd name="T102" fmla="*/ 1766 w 1853"/>
                    <a:gd name="T103" fmla="*/ 583 h 877"/>
                    <a:gd name="T104" fmla="*/ 1709 w 1853"/>
                    <a:gd name="T105" fmla="*/ 442 h 877"/>
                    <a:gd name="T106" fmla="*/ 1585 w 1853"/>
                    <a:gd name="T107" fmla="*/ 172 h 877"/>
                    <a:gd name="T108" fmla="*/ 1517 w 1853"/>
                    <a:gd name="T109" fmla="*/ 24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53" h="877">
                      <a:moveTo>
                        <a:pt x="1517" y="24"/>
                      </a:moveTo>
                      <a:lnTo>
                        <a:pt x="1528" y="22"/>
                      </a:lnTo>
                      <a:lnTo>
                        <a:pt x="1541" y="29"/>
                      </a:lnTo>
                      <a:lnTo>
                        <a:pt x="1557" y="53"/>
                      </a:lnTo>
                      <a:lnTo>
                        <a:pt x="1581" y="103"/>
                      </a:lnTo>
                      <a:lnTo>
                        <a:pt x="1618" y="177"/>
                      </a:lnTo>
                      <a:lnTo>
                        <a:pt x="1672" y="292"/>
                      </a:lnTo>
                      <a:lnTo>
                        <a:pt x="1744" y="447"/>
                      </a:lnTo>
                      <a:lnTo>
                        <a:pt x="1840" y="651"/>
                      </a:lnTo>
                      <a:lnTo>
                        <a:pt x="1849" y="675"/>
                      </a:lnTo>
                      <a:lnTo>
                        <a:pt x="1853" y="695"/>
                      </a:lnTo>
                      <a:lnTo>
                        <a:pt x="1842" y="705"/>
                      </a:lnTo>
                      <a:lnTo>
                        <a:pt x="1814" y="705"/>
                      </a:lnTo>
                      <a:lnTo>
                        <a:pt x="1800" y="701"/>
                      </a:lnTo>
                      <a:lnTo>
                        <a:pt x="1777" y="701"/>
                      </a:lnTo>
                      <a:lnTo>
                        <a:pt x="1748" y="701"/>
                      </a:lnTo>
                      <a:lnTo>
                        <a:pt x="1711" y="701"/>
                      </a:lnTo>
                      <a:lnTo>
                        <a:pt x="1668" y="705"/>
                      </a:lnTo>
                      <a:lnTo>
                        <a:pt x="1624" y="705"/>
                      </a:lnTo>
                      <a:lnTo>
                        <a:pt x="1576" y="705"/>
                      </a:lnTo>
                      <a:lnTo>
                        <a:pt x="1526" y="705"/>
                      </a:lnTo>
                      <a:lnTo>
                        <a:pt x="1480" y="710"/>
                      </a:lnTo>
                      <a:lnTo>
                        <a:pt x="1428" y="712"/>
                      </a:lnTo>
                      <a:lnTo>
                        <a:pt x="1383" y="712"/>
                      </a:lnTo>
                      <a:lnTo>
                        <a:pt x="1339" y="718"/>
                      </a:lnTo>
                      <a:lnTo>
                        <a:pt x="1300" y="721"/>
                      </a:lnTo>
                      <a:lnTo>
                        <a:pt x="1267" y="721"/>
                      </a:lnTo>
                      <a:lnTo>
                        <a:pt x="1241" y="721"/>
                      </a:lnTo>
                      <a:lnTo>
                        <a:pt x="1221" y="721"/>
                      </a:lnTo>
                      <a:lnTo>
                        <a:pt x="1224" y="747"/>
                      </a:lnTo>
                      <a:lnTo>
                        <a:pt x="1213" y="769"/>
                      </a:lnTo>
                      <a:lnTo>
                        <a:pt x="1195" y="779"/>
                      </a:lnTo>
                      <a:lnTo>
                        <a:pt x="1161" y="786"/>
                      </a:lnTo>
                      <a:lnTo>
                        <a:pt x="1130" y="793"/>
                      </a:lnTo>
                      <a:lnTo>
                        <a:pt x="1087" y="793"/>
                      </a:lnTo>
                      <a:lnTo>
                        <a:pt x="1045" y="797"/>
                      </a:lnTo>
                      <a:lnTo>
                        <a:pt x="1000" y="799"/>
                      </a:lnTo>
                      <a:lnTo>
                        <a:pt x="962" y="801"/>
                      </a:lnTo>
                      <a:lnTo>
                        <a:pt x="926" y="801"/>
                      </a:lnTo>
                      <a:lnTo>
                        <a:pt x="899" y="801"/>
                      </a:lnTo>
                      <a:lnTo>
                        <a:pt x="880" y="799"/>
                      </a:lnTo>
                      <a:lnTo>
                        <a:pt x="863" y="793"/>
                      </a:lnTo>
                      <a:lnTo>
                        <a:pt x="856" y="786"/>
                      </a:lnTo>
                      <a:lnTo>
                        <a:pt x="849" y="775"/>
                      </a:lnTo>
                      <a:lnTo>
                        <a:pt x="847" y="764"/>
                      </a:lnTo>
                      <a:lnTo>
                        <a:pt x="839" y="764"/>
                      </a:lnTo>
                      <a:lnTo>
                        <a:pt x="828" y="766"/>
                      </a:lnTo>
                      <a:lnTo>
                        <a:pt x="804" y="771"/>
                      </a:lnTo>
                      <a:lnTo>
                        <a:pt x="775" y="777"/>
                      </a:lnTo>
                      <a:lnTo>
                        <a:pt x="738" y="782"/>
                      </a:lnTo>
                      <a:lnTo>
                        <a:pt x="695" y="790"/>
                      </a:lnTo>
                      <a:lnTo>
                        <a:pt x="653" y="799"/>
                      </a:lnTo>
                      <a:lnTo>
                        <a:pt x="606" y="806"/>
                      </a:lnTo>
                      <a:lnTo>
                        <a:pt x="558" y="818"/>
                      </a:lnTo>
                      <a:lnTo>
                        <a:pt x="512" y="827"/>
                      </a:lnTo>
                      <a:lnTo>
                        <a:pt x="468" y="834"/>
                      </a:lnTo>
                      <a:lnTo>
                        <a:pt x="421" y="847"/>
                      </a:lnTo>
                      <a:lnTo>
                        <a:pt x="383" y="855"/>
                      </a:lnTo>
                      <a:lnTo>
                        <a:pt x="349" y="860"/>
                      </a:lnTo>
                      <a:lnTo>
                        <a:pt x="318" y="866"/>
                      </a:lnTo>
                      <a:lnTo>
                        <a:pt x="299" y="871"/>
                      </a:lnTo>
                      <a:lnTo>
                        <a:pt x="270" y="877"/>
                      </a:lnTo>
                      <a:lnTo>
                        <a:pt x="251" y="877"/>
                      </a:lnTo>
                      <a:lnTo>
                        <a:pt x="238" y="875"/>
                      </a:lnTo>
                      <a:lnTo>
                        <a:pt x="229" y="866"/>
                      </a:lnTo>
                      <a:lnTo>
                        <a:pt x="223" y="851"/>
                      </a:lnTo>
                      <a:lnTo>
                        <a:pt x="222" y="829"/>
                      </a:lnTo>
                      <a:lnTo>
                        <a:pt x="218" y="806"/>
                      </a:lnTo>
                      <a:lnTo>
                        <a:pt x="210" y="782"/>
                      </a:lnTo>
                      <a:lnTo>
                        <a:pt x="198" y="734"/>
                      </a:lnTo>
                      <a:lnTo>
                        <a:pt x="175" y="653"/>
                      </a:lnTo>
                      <a:lnTo>
                        <a:pt x="146" y="553"/>
                      </a:lnTo>
                      <a:lnTo>
                        <a:pt x="112" y="438"/>
                      </a:lnTo>
                      <a:lnTo>
                        <a:pt x="77" y="327"/>
                      </a:lnTo>
                      <a:lnTo>
                        <a:pt x="48" y="225"/>
                      </a:lnTo>
                      <a:lnTo>
                        <a:pt x="22" y="140"/>
                      </a:lnTo>
                      <a:lnTo>
                        <a:pt x="7" y="88"/>
                      </a:lnTo>
                      <a:lnTo>
                        <a:pt x="1" y="61"/>
                      </a:lnTo>
                      <a:lnTo>
                        <a:pt x="0" y="39"/>
                      </a:lnTo>
                      <a:lnTo>
                        <a:pt x="1" y="24"/>
                      </a:lnTo>
                      <a:lnTo>
                        <a:pt x="11" y="16"/>
                      </a:lnTo>
                      <a:lnTo>
                        <a:pt x="25" y="11"/>
                      </a:lnTo>
                      <a:lnTo>
                        <a:pt x="44" y="7"/>
                      </a:lnTo>
                      <a:lnTo>
                        <a:pt x="70" y="5"/>
                      </a:lnTo>
                      <a:lnTo>
                        <a:pt x="99" y="0"/>
                      </a:lnTo>
                      <a:lnTo>
                        <a:pt x="88" y="16"/>
                      </a:lnTo>
                      <a:lnTo>
                        <a:pt x="75" y="29"/>
                      </a:lnTo>
                      <a:lnTo>
                        <a:pt x="64" y="40"/>
                      </a:lnTo>
                      <a:lnTo>
                        <a:pt x="50" y="48"/>
                      </a:lnTo>
                      <a:lnTo>
                        <a:pt x="64" y="94"/>
                      </a:lnTo>
                      <a:lnTo>
                        <a:pt x="94" y="188"/>
                      </a:lnTo>
                      <a:lnTo>
                        <a:pt x="129" y="312"/>
                      </a:lnTo>
                      <a:lnTo>
                        <a:pt x="173" y="447"/>
                      </a:lnTo>
                      <a:lnTo>
                        <a:pt x="210" y="577"/>
                      </a:lnTo>
                      <a:lnTo>
                        <a:pt x="247" y="694"/>
                      </a:lnTo>
                      <a:lnTo>
                        <a:pt x="273" y="775"/>
                      </a:lnTo>
                      <a:lnTo>
                        <a:pt x="281" y="801"/>
                      </a:lnTo>
                      <a:lnTo>
                        <a:pt x="299" y="801"/>
                      </a:lnTo>
                      <a:lnTo>
                        <a:pt x="321" y="799"/>
                      </a:lnTo>
                      <a:lnTo>
                        <a:pt x="346" y="797"/>
                      </a:lnTo>
                      <a:lnTo>
                        <a:pt x="381" y="793"/>
                      </a:lnTo>
                      <a:lnTo>
                        <a:pt x="416" y="786"/>
                      </a:lnTo>
                      <a:lnTo>
                        <a:pt x="453" y="782"/>
                      </a:lnTo>
                      <a:lnTo>
                        <a:pt x="495" y="775"/>
                      </a:lnTo>
                      <a:lnTo>
                        <a:pt x="536" y="769"/>
                      </a:lnTo>
                      <a:lnTo>
                        <a:pt x="577" y="760"/>
                      </a:lnTo>
                      <a:lnTo>
                        <a:pt x="617" y="751"/>
                      </a:lnTo>
                      <a:lnTo>
                        <a:pt x="656" y="742"/>
                      </a:lnTo>
                      <a:lnTo>
                        <a:pt x="693" y="734"/>
                      </a:lnTo>
                      <a:lnTo>
                        <a:pt x="727" y="723"/>
                      </a:lnTo>
                      <a:lnTo>
                        <a:pt x="756" y="712"/>
                      </a:lnTo>
                      <a:lnTo>
                        <a:pt x="780" y="701"/>
                      </a:lnTo>
                      <a:lnTo>
                        <a:pt x="799" y="694"/>
                      </a:lnTo>
                      <a:lnTo>
                        <a:pt x="828" y="679"/>
                      </a:lnTo>
                      <a:lnTo>
                        <a:pt x="856" y="670"/>
                      </a:lnTo>
                      <a:lnTo>
                        <a:pt x="875" y="668"/>
                      </a:lnTo>
                      <a:lnTo>
                        <a:pt x="893" y="670"/>
                      </a:lnTo>
                      <a:lnTo>
                        <a:pt x="910" y="679"/>
                      </a:lnTo>
                      <a:lnTo>
                        <a:pt x="915" y="690"/>
                      </a:lnTo>
                      <a:lnTo>
                        <a:pt x="921" y="705"/>
                      </a:lnTo>
                      <a:lnTo>
                        <a:pt x="925" y="721"/>
                      </a:lnTo>
                      <a:lnTo>
                        <a:pt x="947" y="718"/>
                      </a:lnTo>
                      <a:lnTo>
                        <a:pt x="980" y="712"/>
                      </a:lnTo>
                      <a:lnTo>
                        <a:pt x="1021" y="710"/>
                      </a:lnTo>
                      <a:lnTo>
                        <a:pt x="1061" y="705"/>
                      </a:lnTo>
                      <a:lnTo>
                        <a:pt x="1102" y="705"/>
                      </a:lnTo>
                      <a:lnTo>
                        <a:pt x="1137" y="705"/>
                      </a:lnTo>
                      <a:lnTo>
                        <a:pt x="1159" y="701"/>
                      </a:lnTo>
                      <a:lnTo>
                        <a:pt x="1167" y="701"/>
                      </a:lnTo>
                      <a:lnTo>
                        <a:pt x="1172" y="688"/>
                      </a:lnTo>
                      <a:lnTo>
                        <a:pt x="1180" y="675"/>
                      </a:lnTo>
                      <a:lnTo>
                        <a:pt x="1191" y="664"/>
                      </a:lnTo>
                      <a:lnTo>
                        <a:pt x="1204" y="653"/>
                      </a:lnTo>
                      <a:lnTo>
                        <a:pt x="1221" y="649"/>
                      </a:lnTo>
                      <a:lnTo>
                        <a:pt x="1237" y="649"/>
                      </a:lnTo>
                      <a:lnTo>
                        <a:pt x="1259" y="651"/>
                      </a:lnTo>
                      <a:lnTo>
                        <a:pt x="1282" y="658"/>
                      </a:lnTo>
                      <a:lnTo>
                        <a:pt x="1300" y="664"/>
                      </a:lnTo>
                      <a:lnTo>
                        <a:pt x="1322" y="670"/>
                      </a:lnTo>
                      <a:lnTo>
                        <a:pt x="1352" y="673"/>
                      </a:lnTo>
                      <a:lnTo>
                        <a:pt x="1387" y="673"/>
                      </a:lnTo>
                      <a:lnTo>
                        <a:pt x="1426" y="675"/>
                      </a:lnTo>
                      <a:lnTo>
                        <a:pt x="1465" y="675"/>
                      </a:lnTo>
                      <a:lnTo>
                        <a:pt x="1509" y="675"/>
                      </a:lnTo>
                      <a:lnTo>
                        <a:pt x="1552" y="675"/>
                      </a:lnTo>
                      <a:lnTo>
                        <a:pt x="1596" y="673"/>
                      </a:lnTo>
                      <a:lnTo>
                        <a:pt x="1637" y="670"/>
                      </a:lnTo>
                      <a:lnTo>
                        <a:pt x="1677" y="670"/>
                      </a:lnTo>
                      <a:lnTo>
                        <a:pt x="1713" y="668"/>
                      </a:lnTo>
                      <a:lnTo>
                        <a:pt x="1744" y="664"/>
                      </a:lnTo>
                      <a:lnTo>
                        <a:pt x="1772" y="662"/>
                      </a:lnTo>
                      <a:lnTo>
                        <a:pt x="1790" y="662"/>
                      </a:lnTo>
                      <a:lnTo>
                        <a:pt x="1801" y="658"/>
                      </a:lnTo>
                      <a:lnTo>
                        <a:pt x="1796" y="649"/>
                      </a:lnTo>
                      <a:lnTo>
                        <a:pt x="1783" y="620"/>
                      </a:lnTo>
                      <a:lnTo>
                        <a:pt x="1766" y="583"/>
                      </a:lnTo>
                      <a:lnTo>
                        <a:pt x="1761" y="558"/>
                      </a:lnTo>
                      <a:lnTo>
                        <a:pt x="1742" y="512"/>
                      </a:lnTo>
                      <a:lnTo>
                        <a:pt x="1709" y="442"/>
                      </a:lnTo>
                      <a:lnTo>
                        <a:pt x="1668" y="357"/>
                      </a:lnTo>
                      <a:lnTo>
                        <a:pt x="1626" y="262"/>
                      </a:lnTo>
                      <a:lnTo>
                        <a:pt x="1585" y="172"/>
                      </a:lnTo>
                      <a:lnTo>
                        <a:pt x="1552" y="94"/>
                      </a:lnTo>
                      <a:lnTo>
                        <a:pt x="1526" y="44"/>
                      </a:lnTo>
                      <a:lnTo>
                        <a:pt x="151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9423" name="Freeform 31">
                  <a:extLst>
                    <a:ext uri="{FF2B5EF4-FFF2-40B4-BE49-F238E27FC236}">
                      <a16:creationId xmlns:a16="http://schemas.microsoft.com/office/drawing/2014/main" id="{AD0C8BCE-9451-65C5-16E7-992DC5246F4F}"/>
                    </a:ext>
                  </a:extLst>
                </p:cNvPr>
                <p:cNvSpPr>
                  <a:spLocks/>
                </p:cNvSpPr>
                <p:nvPr/>
              </p:nvSpPr>
              <p:spPr bwMode="auto">
                <a:xfrm>
                  <a:off x="2671" y="3474"/>
                  <a:ext cx="876" cy="455"/>
                </a:xfrm>
                <a:custGeom>
                  <a:avLst/>
                  <a:gdLst>
                    <a:gd name="T0" fmla="*/ 75 w 1751"/>
                    <a:gd name="T1" fmla="*/ 69 h 911"/>
                    <a:gd name="T2" fmla="*/ 38 w 1751"/>
                    <a:gd name="T3" fmla="*/ 126 h 911"/>
                    <a:gd name="T4" fmla="*/ 0 w 1751"/>
                    <a:gd name="T5" fmla="*/ 158 h 911"/>
                    <a:gd name="T6" fmla="*/ 14 w 1751"/>
                    <a:gd name="T7" fmla="*/ 204 h 911"/>
                    <a:gd name="T8" fmla="*/ 79 w 1751"/>
                    <a:gd name="T9" fmla="*/ 422 h 911"/>
                    <a:gd name="T10" fmla="*/ 160 w 1751"/>
                    <a:gd name="T11" fmla="*/ 687 h 911"/>
                    <a:gd name="T12" fmla="*/ 223 w 1751"/>
                    <a:gd name="T13" fmla="*/ 885 h 911"/>
                    <a:gd name="T14" fmla="*/ 231 w 1751"/>
                    <a:gd name="T15" fmla="*/ 911 h 911"/>
                    <a:gd name="T16" fmla="*/ 271 w 1751"/>
                    <a:gd name="T17" fmla="*/ 909 h 911"/>
                    <a:gd name="T18" fmla="*/ 331 w 1751"/>
                    <a:gd name="T19" fmla="*/ 903 h 911"/>
                    <a:gd name="T20" fmla="*/ 403 w 1751"/>
                    <a:gd name="T21" fmla="*/ 892 h 911"/>
                    <a:gd name="T22" fmla="*/ 486 w 1751"/>
                    <a:gd name="T23" fmla="*/ 879 h 911"/>
                    <a:gd name="T24" fmla="*/ 567 w 1751"/>
                    <a:gd name="T25" fmla="*/ 861 h 911"/>
                    <a:gd name="T26" fmla="*/ 643 w 1751"/>
                    <a:gd name="T27" fmla="*/ 844 h 911"/>
                    <a:gd name="T28" fmla="*/ 706 w 1751"/>
                    <a:gd name="T29" fmla="*/ 822 h 911"/>
                    <a:gd name="T30" fmla="*/ 749 w 1751"/>
                    <a:gd name="T31" fmla="*/ 804 h 911"/>
                    <a:gd name="T32" fmla="*/ 778 w 1751"/>
                    <a:gd name="T33" fmla="*/ 789 h 911"/>
                    <a:gd name="T34" fmla="*/ 825 w 1751"/>
                    <a:gd name="T35" fmla="*/ 778 h 911"/>
                    <a:gd name="T36" fmla="*/ 860 w 1751"/>
                    <a:gd name="T37" fmla="*/ 789 h 911"/>
                    <a:gd name="T38" fmla="*/ 871 w 1751"/>
                    <a:gd name="T39" fmla="*/ 815 h 911"/>
                    <a:gd name="T40" fmla="*/ 875 w 1751"/>
                    <a:gd name="T41" fmla="*/ 831 h 911"/>
                    <a:gd name="T42" fmla="*/ 930 w 1751"/>
                    <a:gd name="T43" fmla="*/ 822 h 911"/>
                    <a:gd name="T44" fmla="*/ 1011 w 1751"/>
                    <a:gd name="T45" fmla="*/ 815 h 911"/>
                    <a:gd name="T46" fmla="*/ 1087 w 1751"/>
                    <a:gd name="T47" fmla="*/ 815 h 911"/>
                    <a:gd name="T48" fmla="*/ 1117 w 1751"/>
                    <a:gd name="T49" fmla="*/ 811 h 911"/>
                    <a:gd name="T50" fmla="*/ 1122 w 1751"/>
                    <a:gd name="T51" fmla="*/ 798 h 911"/>
                    <a:gd name="T52" fmla="*/ 1141 w 1751"/>
                    <a:gd name="T53" fmla="*/ 774 h 911"/>
                    <a:gd name="T54" fmla="*/ 1171 w 1751"/>
                    <a:gd name="T55" fmla="*/ 759 h 911"/>
                    <a:gd name="T56" fmla="*/ 1209 w 1751"/>
                    <a:gd name="T57" fmla="*/ 761 h 911"/>
                    <a:gd name="T58" fmla="*/ 1232 w 1751"/>
                    <a:gd name="T59" fmla="*/ 768 h 911"/>
                    <a:gd name="T60" fmla="*/ 1272 w 1751"/>
                    <a:gd name="T61" fmla="*/ 780 h 911"/>
                    <a:gd name="T62" fmla="*/ 1337 w 1751"/>
                    <a:gd name="T63" fmla="*/ 783 h 911"/>
                    <a:gd name="T64" fmla="*/ 1415 w 1751"/>
                    <a:gd name="T65" fmla="*/ 785 h 911"/>
                    <a:gd name="T66" fmla="*/ 1502 w 1751"/>
                    <a:gd name="T67" fmla="*/ 785 h 911"/>
                    <a:gd name="T68" fmla="*/ 1587 w 1751"/>
                    <a:gd name="T69" fmla="*/ 780 h 911"/>
                    <a:gd name="T70" fmla="*/ 1663 w 1751"/>
                    <a:gd name="T71" fmla="*/ 778 h 911"/>
                    <a:gd name="T72" fmla="*/ 1722 w 1751"/>
                    <a:gd name="T73" fmla="*/ 772 h 911"/>
                    <a:gd name="T74" fmla="*/ 1751 w 1751"/>
                    <a:gd name="T75" fmla="*/ 768 h 911"/>
                    <a:gd name="T76" fmla="*/ 1746 w 1751"/>
                    <a:gd name="T77" fmla="*/ 759 h 911"/>
                    <a:gd name="T78" fmla="*/ 1716 w 1751"/>
                    <a:gd name="T79" fmla="*/ 693 h 911"/>
                    <a:gd name="T80" fmla="*/ 1711 w 1751"/>
                    <a:gd name="T81" fmla="*/ 668 h 911"/>
                    <a:gd name="T82" fmla="*/ 1651 w 1751"/>
                    <a:gd name="T83" fmla="*/ 539 h 911"/>
                    <a:gd name="T84" fmla="*/ 1557 w 1751"/>
                    <a:gd name="T85" fmla="*/ 328 h 911"/>
                    <a:gd name="T86" fmla="*/ 1465 w 1751"/>
                    <a:gd name="T87" fmla="*/ 132 h 911"/>
                    <a:gd name="T88" fmla="*/ 1426 w 1751"/>
                    <a:gd name="T89" fmla="*/ 45 h 911"/>
                    <a:gd name="T90" fmla="*/ 1393 w 1751"/>
                    <a:gd name="T91" fmla="*/ 52 h 911"/>
                    <a:gd name="T92" fmla="*/ 1311 w 1751"/>
                    <a:gd name="T93" fmla="*/ 56 h 911"/>
                    <a:gd name="T94" fmla="*/ 1217 w 1751"/>
                    <a:gd name="T95" fmla="*/ 45 h 911"/>
                    <a:gd name="T96" fmla="*/ 1111 w 1751"/>
                    <a:gd name="T97" fmla="*/ 25 h 911"/>
                    <a:gd name="T98" fmla="*/ 1010 w 1751"/>
                    <a:gd name="T99" fmla="*/ 8 h 911"/>
                    <a:gd name="T100" fmla="*/ 917 w 1751"/>
                    <a:gd name="T101" fmla="*/ 0 h 911"/>
                    <a:gd name="T102" fmla="*/ 841 w 1751"/>
                    <a:gd name="T103" fmla="*/ 6 h 911"/>
                    <a:gd name="T104" fmla="*/ 786 w 1751"/>
                    <a:gd name="T105" fmla="*/ 30 h 911"/>
                    <a:gd name="T106" fmla="*/ 773 w 1751"/>
                    <a:gd name="T107" fmla="*/ 52 h 911"/>
                    <a:gd name="T108" fmla="*/ 682 w 1751"/>
                    <a:gd name="T109" fmla="*/ 19 h 911"/>
                    <a:gd name="T110" fmla="*/ 597 w 1751"/>
                    <a:gd name="T111" fmla="*/ 12 h 911"/>
                    <a:gd name="T112" fmla="*/ 516 w 1751"/>
                    <a:gd name="T113" fmla="*/ 25 h 911"/>
                    <a:gd name="T114" fmla="*/ 440 w 1751"/>
                    <a:gd name="T115" fmla="*/ 45 h 911"/>
                    <a:gd name="T116" fmla="*/ 357 w 1751"/>
                    <a:gd name="T117" fmla="*/ 69 h 911"/>
                    <a:gd name="T118" fmla="*/ 271 w 1751"/>
                    <a:gd name="T119" fmla="*/ 89 h 911"/>
                    <a:gd name="T120" fmla="*/ 179 w 1751"/>
                    <a:gd name="T121" fmla="*/ 91 h 911"/>
                    <a:gd name="T122" fmla="*/ 75 w 1751"/>
                    <a:gd name="T123" fmla="*/ 69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1" h="911">
                      <a:moveTo>
                        <a:pt x="75" y="69"/>
                      </a:moveTo>
                      <a:lnTo>
                        <a:pt x="75" y="69"/>
                      </a:lnTo>
                      <a:lnTo>
                        <a:pt x="55" y="102"/>
                      </a:lnTo>
                      <a:lnTo>
                        <a:pt x="38" y="126"/>
                      </a:lnTo>
                      <a:lnTo>
                        <a:pt x="20" y="145"/>
                      </a:lnTo>
                      <a:lnTo>
                        <a:pt x="0" y="158"/>
                      </a:lnTo>
                      <a:lnTo>
                        <a:pt x="0" y="158"/>
                      </a:lnTo>
                      <a:lnTo>
                        <a:pt x="14" y="204"/>
                      </a:lnTo>
                      <a:lnTo>
                        <a:pt x="44" y="298"/>
                      </a:lnTo>
                      <a:lnTo>
                        <a:pt x="79" y="422"/>
                      </a:lnTo>
                      <a:lnTo>
                        <a:pt x="123" y="557"/>
                      </a:lnTo>
                      <a:lnTo>
                        <a:pt x="160" y="687"/>
                      </a:lnTo>
                      <a:lnTo>
                        <a:pt x="197" y="804"/>
                      </a:lnTo>
                      <a:lnTo>
                        <a:pt x="223" y="885"/>
                      </a:lnTo>
                      <a:lnTo>
                        <a:pt x="231" y="911"/>
                      </a:lnTo>
                      <a:lnTo>
                        <a:pt x="231" y="911"/>
                      </a:lnTo>
                      <a:lnTo>
                        <a:pt x="249" y="911"/>
                      </a:lnTo>
                      <a:lnTo>
                        <a:pt x="271" y="909"/>
                      </a:lnTo>
                      <a:lnTo>
                        <a:pt x="296" y="907"/>
                      </a:lnTo>
                      <a:lnTo>
                        <a:pt x="331" y="903"/>
                      </a:lnTo>
                      <a:lnTo>
                        <a:pt x="366" y="896"/>
                      </a:lnTo>
                      <a:lnTo>
                        <a:pt x="403" y="892"/>
                      </a:lnTo>
                      <a:lnTo>
                        <a:pt x="445" y="885"/>
                      </a:lnTo>
                      <a:lnTo>
                        <a:pt x="486" y="879"/>
                      </a:lnTo>
                      <a:lnTo>
                        <a:pt x="527" y="870"/>
                      </a:lnTo>
                      <a:lnTo>
                        <a:pt x="567" y="861"/>
                      </a:lnTo>
                      <a:lnTo>
                        <a:pt x="606" y="852"/>
                      </a:lnTo>
                      <a:lnTo>
                        <a:pt x="643" y="844"/>
                      </a:lnTo>
                      <a:lnTo>
                        <a:pt x="677" y="833"/>
                      </a:lnTo>
                      <a:lnTo>
                        <a:pt x="706" y="822"/>
                      </a:lnTo>
                      <a:lnTo>
                        <a:pt x="730" y="811"/>
                      </a:lnTo>
                      <a:lnTo>
                        <a:pt x="749" y="804"/>
                      </a:lnTo>
                      <a:lnTo>
                        <a:pt x="749" y="804"/>
                      </a:lnTo>
                      <a:lnTo>
                        <a:pt x="778" y="789"/>
                      </a:lnTo>
                      <a:lnTo>
                        <a:pt x="806" y="780"/>
                      </a:lnTo>
                      <a:lnTo>
                        <a:pt x="825" y="778"/>
                      </a:lnTo>
                      <a:lnTo>
                        <a:pt x="843" y="780"/>
                      </a:lnTo>
                      <a:lnTo>
                        <a:pt x="860" y="789"/>
                      </a:lnTo>
                      <a:lnTo>
                        <a:pt x="865" y="800"/>
                      </a:lnTo>
                      <a:lnTo>
                        <a:pt x="871" y="815"/>
                      </a:lnTo>
                      <a:lnTo>
                        <a:pt x="875" y="831"/>
                      </a:lnTo>
                      <a:lnTo>
                        <a:pt x="875" y="831"/>
                      </a:lnTo>
                      <a:lnTo>
                        <a:pt x="897" y="828"/>
                      </a:lnTo>
                      <a:lnTo>
                        <a:pt x="930" y="822"/>
                      </a:lnTo>
                      <a:lnTo>
                        <a:pt x="971" y="820"/>
                      </a:lnTo>
                      <a:lnTo>
                        <a:pt x="1011" y="815"/>
                      </a:lnTo>
                      <a:lnTo>
                        <a:pt x="1052" y="815"/>
                      </a:lnTo>
                      <a:lnTo>
                        <a:pt x="1087" y="815"/>
                      </a:lnTo>
                      <a:lnTo>
                        <a:pt x="1109" y="811"/>
                      </a:lnTo>
                      <a:lnTo>
                        <a:pt x="1117" y="811"/>
                      </a:lnTo>
                      <a:lnTo>
                        <a:pt x="1117" y="811"/>
                      </a:lnTo>
                      <a:lnTo>
                        <a:pt x="1122" y="798"/>
                      </a:lnTo>
                      <a:lnTo>
                        <a:pt x="1130" y="785"/>
                      </a:lnTo>
                      <a:lnTo>
                        <a:pt x="1141" y="774"/>
                      </a:lnTo>
                      <a:lnTo>
                        <a:pt x="1154" y="763"/>
                      </a:lnTo>
                      <a:lnTo>
                        <a:pt x="1171" y="759"/>
                      </a:lnTo>
                      <a:lnTo>
                        <a:pt x="1187" y="759"/>
                      </a:lnTo>
                      <a:lnTo>
                        <a:pt x="1209" y="761"/>
                      </a:lnTo>
                      <a:lnTo>
                        <a:pt x="1232" y="768"/>
                      </a:lnTo>
                      <a:lnTo>
                        <a:pt x="1232" y="768"/>
                      </a:lnTo>
                      <a:lnTo>
                        <a:pt x="1250" y="774"/>
                      </a:lnTo>
                      <a:lnTo>
                        <a:pt x="1272" y="780"/>
                      </a:lnTo>
                      <a:lnTo>
                        <a:pt x="1302" y="783"/>
                      </a:lnTo>
                      <a:lnTo>
                        <a:pt x="1337" y="783"/>
                      </a:lnTo>
                      <a:lnTo>
                        <a:pt x="1376" y="785"/>
                      </a:lnTo>
                      <a:lnTo>
                        <a:pt x="1415" y="785"/>
                      </a:lnTo>
                      <a:lnTo>
                        <a:pt x="1459" y="785"/>
                      </a:lnTo>
                      <a:lnTo>
                        <a:pt x="1502" y="785"/>
                      </a:lnTo>
                      <a:lnTo>
                        <a:pt x="1546" y="783"/>
                      </a:lnTo>
                      <a:lnTo>
                        <a:pt x="1587" y="780"/>
                      </a:lnTo>
                      <a:lnTo>
                        <a:pt x="1627" y="780"/>
                      </a:lnTo>
                      <a:lnTo>
                        <a:pt x="1663" y="778"/>
                      </a:lnTo>
                      <a:lnTo>
                        <a:pt x="1694" y="774"/>
                      </a:lnTo>
                      <a:lnTo>
                        <a:pt x="1722" y="772"/>
                      </a:lnTo>
                      <a:lnTo>
                        <a:pt x="1740" y="772"/>
                      </a:lnTo>
                      <a:lnTo>
                        <a:pt x="1751" y="768"/>
                      </a:lnTo>
                      <a:lnTo>
                        <a:pt x="1751" y="768"/>
                      </a:lnTo>
                      <a:lnTo>
                        <a:pt x="1746" y="759"/>
                      </a:lnTo>
                      <a:lnTo>
                        <a:pt x="1733" y="730"/>
                      </a:lnTo>
                      <a:lnTo>
                        <a:pt x="1716" y="693"/>
                      </a:lnTo>
                      <a:lnTo>
                        <a:pt x="1711" y="668"/>
                      </a:lnTo>
                      <a:lnTo>
                        <a:pt x="1711" y="668"/>
                      </a:lnTo>
                      <a:lnTo>
                        <a:pt x="1688" y="620"/>
                      </a:lnTo>
                      <a:lnTo>
                        <a:pt x="1651" y="539"/>
                      </a:lnTo>
                      <a:lnTo>
                        <a:pt x="1605" y="437"/>
                      </a:lnTo>
                      <a:lnTo>
                        <a:pt x="1557" y="328"/>
                      </a:lnTo>
                      <a:lnTo>
                        <a:pt x="1507" y="223"/>
                      </a:lnTo>
                      <a:lnTo>
                        <a:pt x="1465" y="132"/>
                      </a:lnTo>
                      <a:lnTo>
                        <a:pt x="1437" y="67"/>
                      </a:lnTo>
                      <a:lnTo>
                        <a:pt x="1426" y="45"/>
                      </a:lnTo>
                      <a:lnTo>
                        <a:pt x="1426" y="45"/>
                      </a:lnTo>
                      <a:lnTo>
                        <a:pt x="1393" y="52"/>
                      </a:lnTo>
                      <a:lnTo>
                        <a:pt x="1354" y="56"/>
                      </a:lnTo>
                      <a:lnTo>
                        <a:pt x="1311" y="56"/>
                      </a:lnTo>
                      <a:lnTo>
                        <a:pt x="1263" y="50"/>
                      </a:lnTo>
                      <a:lnTo>
                        <a:pt x="1217" y="45"/>
                      </a:lnTo>
                      <a:lnTo>
                        <a:pt x="1163" y="36"/>
                      </a:lnTo>
                      <a:lnTo>
                        <a:pt x="1111" y="25"/>
                      </a:lnTo>
                      <a:lnTo>
                        <a:pt x="1063" y="17"/>
                      </a:lnTo>
                      <a:lnTo>
                        <a:pt x="1010" y="8"/>
                      </a:lnTo>
                      <a:lnTo>
                        <a:pt x="961" y="2"/>
                      </a:lnTo>
                      <a:lnTo>
                        <a:pt x="917" y="0"/>
                      </a:lnTo>
                      <a:lnTo>
                        <a:pt x="875" y="0"/>
                      </a:lnTo>
                      <a:lnTo>
                        <a:pt x="841" y="6"/>
                      </a:lnTo>
                      <a:lnTo>
                        <a:pt x="812" y="13"/>
                      </a:lnTo>
                      <a:lnTo>
                        <a:pt x="786" y="30"/>
                      </a:lnTo>
                      <a:lnTo>
                        <a:pt x="773" y="52"/>
                      </a:lnTo>
                      <a:lnTo>
                        <a:pt x="773" y="52"/>
                      </a:lnTo>
                      <a:lnTo>
                        <a:pt x="727" y="34"/>
                      </a:lnTo>
                      <a:lnTo>
                        <a:pt x="682" y="19"/>
                      </a:lnTo>
                      <a:lnTo>
                        <a:pt x="640" y="13"/>
                      </a:lnTo>
                      <a:lnTo>
                        <a:pt x="597" y="12"/>
                      </a:lnTo>
                      <a:lnTo>
                        <a:pt x="556" y="17"/>
                      </a:lnTo>
                      <a:lnTo>
                        <a:pt x="516" y="25"/>
                      </a:lnTo>
                      <a:lnTo>
                        <a:pt x="477" y="34"/>
                      </a:lnTo>
                      <a:lnTo>
                        <a:pt x="440" y="45"/>
                      </a:lnTo>
                      <a:lnTo>
                        <a:pt x="397" y="58"/>
                      </a:lnTo>
                      <a:lnTo>
                        <a:pt x="357" y="69"/>
                      </a:lnTo>
                      <a:lnTo>
                        <a:pt x="316" y="84"/>
                      </a:lnTo>
                      <a:lnTo>
                        <a:pt x="271" y="89"/>
                      </a:lnTo>
                      <a:lnTo>
                        <a:pt x="225" y="95"/>
                      </a:lnTo>
                      <a:lnTo>
                        <a:pt x="179" y="91"/>
                      </a:lnTo>
                      <a:lnTo>
                        <a:pt x="129" y="87"/>
                      </a:lnTo>
                      <a:lnTo>
                        <a:pt x="75" y="6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59424" name="Freeform 32">
                  <a:extLst>
                    <a:ext uri="{FF2B5EF4-FFF2-40B4-BE49-F238E27FC236}">
                      <a16:creationId xmlns:a16="http://schemas.microsoft.com/office/drawing/2014/main" id="{DB0D8C21-AA34-24D1-C70D-77B232BE4DB8}"/>
                    </a:ext>
                  </a:extLst>
                </p:cNvPr>
                <p:cNvSpPr>
                  <a:spLocks/>
                </p:cNvSpPr>
                <p:nvPr/>
              </p:nvSpPr>
              <p:spPr bwMode="auto">
                <a:xfrm>
                  <a:off x="2786" y="3867"/>
                  <a:ext cx="46" cy="62"/>
                </a:xfrm>
                <a:custGeom>
                  <a:avLst/>
                  <a:gdLst>
                    <a:gd name="T0" fmla="*/ 90 w 90"/>
                    <a:gd name="T1" fmla="*/ 0 h 126"/>
                    <a:gd name="T2" fmla="*/ 90 w 90"/>
                    <a:gd name="T3" fmla="*/ 0 h 126"/>
                    <a:gd name="T4" fmla="*/ 79 w 90"/>
                    <a:gd name="T5" fmla="*/ 19 h 126"/>
                    <a:gd name="T6" fmla="*/ 68 w 90"/>
                    <a:gd name="T7" fmla="*/ 35 h 126"/>
                    <a:gd name="T8" fmla="*/ 57 w 90"/>
                    <a:gd name="T9" fmla="*/ 57 h 126"/>
                    <a:gd name="T10" fmla="*/ 44 w 90"/>
                    <a:gd name="T11" fmla="*/ 76 h 126"/>
                    <a:gd name="T12" fmla="*/ 35 w 90"/>
                    <a:gd name="T13" fmla="*/ 94 h 126"/>
                    <a:gd name="T14" fmla="*/ 24 w 90"/>
                    <a:gd name="T15" fmla="*/ 107 h 126"/>
                    <a:gd name="T16" fmla="*/ 11 w 90"/>
                    <a:gd name="T17" fmla="*/ 118 h 126"/>
                    <a:gd name="T18" fmla="*/ 0 w 90"/>
                    <a:gd name="T19"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26">
                      <a:moveTo>
                        <a:pt x="90" y="0"/>
                      </a:moveTo>
                      <a:lnTo>
                        <a:pt x="90" y="0"/>
                      </a:lnTo>
                      <a:lnTo>
                        <a:pt x="79" y="19"/>
                      </a:lnTo>
                      <a:lnTo>
                        <a:pt x="68" y="35"/>
                      </a:lnTo>
                      <a:lnTo>
                        <a:pt x="57" y="57"/>
                      </a:lnTo>
                      <a:lnTo>
                        <a:pt x="44" y="76"/>
                      </a:lnTo>
                      <a:lnTo>
                        <a:pt x="35" y="94"/>
                      </a:lnTo>
                      <a:lnTo>
                        <a:pt x="24" y="107"/>
                      </a:lnTo>
                      <a:lnTo>
                        <a:pt x="11" y="118"/>
                      </a:lnTo>
                      <a:lnTo>
                        <a:pt x="0"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59425" name="Freeform 33">
                  <a:extLst>
                    <a:ext uri="{FF2B5EF4-FFF2-40B4-BE49-F238E27FC236}">
                      <a16:creationId xmlns:a16="http://schemas.microsoft.com/office/drawing/2014/main" id="{1CC56C99-3B3E-D38B-C0A9-7140D8907F62}"/>
                    </a:ext>
                  </a:extLst>
                </p:cNvPr>
                <p:cNvSpPr>
                  <a:spLocks/>
                </p:cNvSpPr>
                <p:nvPr/>
              </p:nvSpPr>
              <p:spPr bwMode="auto">
                <a:xfrm>
                  <a:off x="3171" y="3850"/>
                  <a:ext cx="2" cy="31"/>
                </a:xfrm>
                <a:custGeom>
                  <a:avLst/>
                  <a:gdLst>
                    <a:gd name="T0" fmla="*/ 0 w 4"/>
                    <a:gd name="T1" fmla="*/ 0 h 63"/>
                    <a:gd name="T2" fmla="*/ 0 w 4"/>
                    <a:gd name="T3" fmla="*/ 0 h 63"/>
                    <a:gd name="T4" fmla="*/ 0 w 4"/>
                    <a:gd name="T5" fmla="*/ 15 h 63"/>
                    <a:gd name="T6" fmla="*/ 4 w 4"/>
                    <a:gd name="T7" fmla="*/ 37 h 63"/>
                    <a:gd name="T8" fmla="*/ 4 w 4"/>
                    <a:gd name="T9" fmla="*/ 57 h 63"/>
                    <a:gd name="T10" fmla="*/ 4 w 4"/>
                    <a:gd name="T11" fmla="*/ 63 h 63"/>
                  </a:gdLst>
                  <a:ahLst/>
                  <a:cxnLst>
                    <a:cxn ang="0">
                      <a:pos x="T0" y="T1"/>
                    </a:cxn>
                    <a:cxn ang="0">
                      <a:pos x="T2" y="T3"/>
                    </a:cxn>
                    <a:cxn ang="0">
                      <a:pos x="T4" y="T5"/>
                    </a:cxn>
                    <a:cxn ang="0">
                      <a:pos x="T6" y="T7"/>
                    </a:cxn>
                    <a:cxn ang="0">
                      <a:pos x="T8" y="T9"/>
                    </a:cxn>
                    <a:cxn ang="0">
                      <a:pos x="T10" y="T11"/>
                    </a:cxn>
                  </a:cxnLst>
                  <a:rect l="0" t="0" r="r" b="b"/>
                  <a:pathLst>
                    <a:path w="4" h="63">
                      <a:moveTo>
                        <a:pt x="0" y="0"/>
                      </a:moveTo>
                      <a:lnTo>
                        <a:pt x="0" y="0"/>
                      </a:lnTo>
                      <a:lnTo>
                        <a:pt x="0" y="15"/>
                      </a:lnTo>
                      <a:lnTo>
                        <a:pt x="4" y="37"/>
                      </a:lnTo>
                      <a:lnTo>
                        <a:pt x="4" y="57"/>
                      </a:lnTo>
                      <a:lnTo>
                        <a:pt x="4" y="6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59426" name="Line 34">
                  <a:extLst>
                    <a:ext uri="{FF2B5EF4-FFF2-40B4-BE49-F238E27FC236}">
                      <a16:creationId xmlns:a16="http://schemas.microsoft.com/office/drawing/2014/main" id="{60D62552-815F-E057-EBA1-7460CFB24580}"/>
                    </a:ext>
                  </a:extLst>
                </p:cNvPr>
                <p:cNvSpPr>
                  <a:spLocks noChangeShapeType="1"/>
                </p:cNvSpPr>
                <p:nvPr/>
              </p:nvSpPr>
              <p:spPr bwMode="auto">
                <a:xfrm>
                  <a:off x="3057" y="3500"/>
                  <a:ext cx="111" cy="34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050"/>
                </a:p>
              </p:txBody>
            </p:sp>
          </p:grpSp>
          <p:sp>
            <p:nvSpPr>
              <p:cNvPr id="59427" name="Arc 35">
                <a:extLst>
                  <a:ext uri="{FF2B5EF4-FFF2-40B4-BE49-F238E27FC236}">
                    <a16:creationId xmlns:a16="http://schemas.microsoft.com/office/drawing/2014/main" id="{9584902E-FDAF-73B9-A8DB-DCCA66B4032C}"/>
                  </a:ext>
                </a:extLst>
              </p:cNvPr>
              <p:cNvSpPr>
                <a:spLocks/>
              </p:cNvSpPr>
              <p:nvPr/>
            </p:nvSpPr>
            <p:spPr bwMode="auto">
              <a:xfrm rot="9366439" flipH="1">
                <a:off x="2928" y="768"/>
                <a:ext cx="896" cy="613"/>
              </a:xfrm>
              <a:custGeom>
                <a:avLst/>
                <a:gdLst>
                  <a:gd name="G0" fmla="+- 0 0 0"/>
                  <a:gd name="G1" fmla="+- 9311 0 0"/>
                  <a:gd name="G2" fmla="+- 21600 0 0"/>
                  <a:gd name="T0" fmla="*/ 19490 w 21600"/>
                  <a:gd name="T1" fmla="*/ 0 h 30695"/>
                  <a:gd name="T2" fmla="*/ 3049 w 21600"/>
                  <a:gd name="T3" fmla="*/ 30695 h 30695"/>
                  <a:gd name="T4" fmla="*/ 0 w 21600"/>
                  <a:gd name="T5" fmla="*/ 9311 h 30695"/>
                </a:gdLst>
                <a:ahLst/>
                <a:cxnLst>
                  <a:cxn ang="0">
                    <a:pos x="T0" y="T1"/>
                  </a:cxn>
                  <a:cxn ang="0">
                    <a:pos x="T2" y="T3"/>
                  </a:cxn>
                  <a:cxn ang="0">
                    <a:pos x="T4" y="T5"/>
                  </a:cxn>
                </a:cxnLst>
                <a:rect l="0" t="0" r="r" b="b"/>
                <a:pathLst>
                  <a:path w="21600" h="30695" fill="none" extrusionOk="0">
                    <a:moveTo>
                      <a:pt x="19490" y="-1"/>
                    </a:moveTo>
                    <a:cubicBezTo>
                      <a:pt x="20879" y="2907"/>
                      <a:pt x="21600" y="6088"/>
                      <a:pt x="21600" y="9311"/>
                    </a:cubicBezTo>
                    <a:cubicBezTo>
                      <a:pt x="21600" y="20062"/>
                      <a:pt x="13692" y="29177"/>
                      <a:pt x="3048" y="30694"/>
                    </a:cubicBezTo>
                  </a:path>
                  <a:path w="21600" h="30695" stroke="0" extrusionOk="0">
                    <a:moveTo>
                      <a:pt x="19490" y="-1"/>
                    </a:moveTo>
                    <a:cubicBezTo>
                      <a:pt x="20879" y="2907"/>
                      <a:pt x="21600" y="6088"/>
                      <a:pt x="21600" y="9311"/>
                    </a:cubicBezTo>
                    <a:cubicBezTo>
                      <a:pt x="21600" y="20062"/>
                      <a:pt x="13692" y="29177"/>
                      <a:pt x="3048" y="30694"/>
                    </a:cubicBezTo>
                    <a:lnTo>
                      <a:pt x="0" y="9311"/>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59428" name="Arc 36">
                <a:extLst>
                  <a:ext uri="{FF2B5EF4-FFF2-40B4-BE49-F238E27FC236}">
                    <a16:creationId xmlns:a16="http://schemas.microsoft.com/office/drawing/2014/main" id="{E9552A92-9AEF-EA16-FB8B-DE1CFF1DBF9D}"/>
                  </a:ext>
                </a:extLst>
              </p:cNvPr>
              <p:cNvSpPr>
                <a:spLocks/>
              </p:cNvSpPr>
              <p:nvPr/>
            </p:nvSpPr>
            <p:spPr bwMode="auto">
              <a:xfrm rot="19842823" flipH="1">
                <a:off x="2064" y="1344"/>
                <a:ext cx="1536" cy="912"/>
              </a:xfrm>
              <a:custGeom>
                <a:avLst/>
                <a:gdLst>
                  <a:gd name="G0" fmla="+- 13516 0 0"/>
                  <a:gd name="G1" fmla="+- 14441 0 0"/>
                  <a:gd name="G2" fmla="+- 21600 0 0"/>
                  <a:gd name="T0" fmla="*/ 29579 w 35116"/>
                  <a:gd name="T1" fmla="*/ 0 h 36041"/>
                  <a:gd name="T2" fmla="*/ 0 w 35116"/>
                  <a:gd name="T3" fmla="*/ 31289 h 36041"/>
                  <a:gd name="T4" fmla="*/ 13516 w 35116"/>
                  <a:gd name="T5" fmla="*/ 14441 h 36041"/>
                </a:gdLst>
                <a:ahLst/>
                <a:cxnLst>
                  <a:cxn ang="0">
                    <a:pos x="T0" y="T1"/>
                  </a:cxn>
                  <a:cxn ang="0">
                    <a:pos x="T2" y="T3"/>
                  </a:cxn>
                  <a:cxn ang="0">
                    <a:pos x="T4" y="T5"/>
                  </a:cxn>
                </a:cxnLst>
                <a:rect l="0" t="0" r="r" b="b"/>
                <a:pathLst>
                  <a:path w="35116" h="36041" fill="none" extrusionOk="0">
                    <a:moveTo>
                      <a:pt x="29578" y="0"/>
                    </a:moveTo>
                    <a:cubicBezTo>
                      <a:pt x="33143" y="3965"/>
                      <a:pt x="35116" y="9108"/>
                      <a:pt x="35116" y="14441"/>
                    </a:cubicBezTo>
                    <a:cubicBezTo>
                      <a:pt x="35116" y="26370"/>
                      <a:pt x="25445" y="36041"/>
                      <a:pt x="13516" y="36041"/>
                    </a:cubicBezTo>
                    <a:cubicBezTo>
                      <a:pt x="8601" y="36041"/>
                      <a:pt x="3833" y="34364"/>
                      <a:pt x="-1" y="31289"/>
                    </a:cubicBezTo>
                  </a:path>
                  <a:path w="35116" h="36041" stroke="0" extrusionOk="0">
                    <a:moveTo>
                      <a:pt x="29578" y="0"/>
                    </a:moveTo>
                    <a:cubicBezTo>
                      <a:pt x="33143" y="3965"/>
                      <a:pt x="35116" y="9108"/>
                      <a:pt x="35116" y="14441"/>
                    </a:cubicBezTo>
                    <a:cubicBezTo>
                      <a:pt x="35116" y="26370"/>
                      <a:pt x="25445" y="36041"/>
                      <a:pt x="13516" y="36041"/>
                    </a:cubicBezTo>
                    <a:cubicBezTo>
                      <a:pt x="8601" y="36041"/>
                      <a:pt x="3833" y="34364"/>
                      <a:pt x="-1" y="31289"/>
                    </a:cubicBezTo>
                    <a:lnTo>
                      <a:pt x="13516" y="14441"/>
                    </a:lnTo>
                    <a:close/>
                  </a:path>
                </a:pathLst>
              </a:cu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59429" name="Arc 37">
                <a:extLst>
                  <a:ext uri="{FF2B5EF4-FFF2-40B4-BE49-F238E27FC236}">
                    <a16:creationId xmlns:a16="http://schemas.microsoft.com/office/drawing/2014/main" id="{D9D26448-1DE2-07EB-D129-DB10CEAC6E65}"/>
                  </a:ext>
                </a:extLst>
              </p:cNvPr>
              <p:cNvSpPr>
                <a:spLocks/>
              </p:cNvSpPr>
              <p:nvPr/>
            </p:nvSpPr>
            <p:spPr bwMode="auto">
              <a:xfrm rot="21139006" flipH="1">
                <a:off x="2160" y="1632"/>
                <a:ext cx="441" cy="663"/>
              </a:xfrm>
              <a:custGeom>
                <a:avLst/>
                <a:gdLst>
                  <a:gd name="G0" fmla="+- 0 0 0"/>
                  <a:gd name="G1" fmla="+- 12418 0 0"/>
                  <a:gd name="G2" fmla="+- 21600 0 0"/>
                  <a:gd name="T0" fmla="*/ 17674 w 21600"/>
                  <a:gd name="T1" fmla="*/ 0 h 33361"/>
                  <a:gd name="T2" fmla="*/ 5285 w 21600"/>
                  <a:gd name="T3" fmla="*/ 33361 h 33361"/>
                  <a:gd name="T4" fmla="*/ 0 w 21600"/>
                  <a:gd name="T5" fmla="*/ 12418 h 33361"/>
                </a:gdLst>
                <a:ahLst/>
                <a:cxnLst>
                  <a:cxn ang="0">
                    <a:pos x="T0" y="T1"/>
                  </a:cxn>
                  <a:cxn ang="0">
                    <a:pos x="T2" y="T3"/>
                  </a:cxn>
                  <a:cxn ang="0">
                    <a:pos x="T4" y="T5"/>
                  </a:cxn>
                </a:cxnLst>
                <a:rect l="0" t="0" r="r" b="b"/>
                <a:pathLst>
                  <a:path w="21600" h="33361" fill="none" extrusionOk="0">
                    <a:moveTo>
                      <a:pt x="17673" y="0"/>
                    </a:moveTo>
                    <a:cubicBezTo>
                      <a:pt x="20228" y="3636"/>
                      <a:pt x="21600" y="7973"/>
                      <a:pt x="21600" y="12418"/>
                    </a:cubicBezTo>
                    <a:cubicBezTo>
                      <a:pt x="21600" y="22311"/>
                      <a:pt x="14878" y="30940"/>
                      <a:pt x="5285" y="33361"/>
                    </a:cubicBezTo>
                  </a:path>
                  <a:path w="21600" h="33361" stroke="0" extrusionOk="0">
                    <a:moveTo>
                      <a:pt x="17673" y="0"/>
                    </a:moveTo>
                    <a:cubicBezTo>
                      <a:pt x="20228" y="3636"/>
                      <a:pt x="21600" y="7973"/>
                      <a:pt x="21600" y="12418"/>
                    </a:cubicBezTo>
                    <a:cubicBezTo>
                      <a:pt x="21600" y="22311"/>
                      <a:pt x="14878" y="30940"/>
                      <a:pt x="5285" y="33361"/>
                    </a:cubicBezTo>
                    <a:lnTo>
                      <a:pt x="0" y="12418"/>
                    </a:lnTo>
                    <a:close/>
                  </a:path>
                </a:pathLst>
              </a:custGeom>
              <a:noFill/>
              <a:ln w="9525">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grpSp>
      </p:grpSp>
      <p:grpSp>
        <p:nvGrpSpPr>
          <p:cNvPr id="59430" name="Group 38">
            <a:extLst>
              <a:ext uri="{FF2B5EF4-FFF2-40B4-BE49-F238E27FC236}">
                <a16:creationId xmlns:a16="http://schemas.microsoft.com/office/drawing/2014/main" id="{995F0F84-86F4-E952-010E-D1C08E093AFE}"/>
              </a:ext>
            </a:extLst>
          </p:cNvPr>
          <p:cNvGrpSpPr>
            <a:grpSpLocks/>
          </p:cNvGrpSpPr>
          <p:nvPr/>
        </p:nvGrpSpPr>
        <p:grpSpPr bwMode="auto">
          <a:xfrm>
            <a:off x="1191817" y="3398044"/>
            <a:ext cx="1793081" cy="1462088"/>
            <a:chOff x="3654" y="-295"/>
            <a:chExt cx="2106" cy="1595"/>
          </a:xfrm>
        </p:grpSpPr>
        <p:pic>
          <p:nvPicPr>
            <p:cNvPr id="59431" name="Picture 39">
              <a:extLst>
                <a:ext uri="{FF2B5EF4-FFF2-40B4-BE49-F238E27FC236}">
                  <a16:creationId xmlns:a16="http://schemas.microsoft.com/office/drawing/2014/main" id="{C5A65A7A-0A94-A076-CBEF-FC3C4C5EE1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8835" r="35339"/>
            <a:stretch>
              <a:fillRect/>
            </a:stretch>
          </p:blipFill>
          <p:spPr bwMode="auto">
            <a:xfrm rot="-23474941">
              <a:off x="3918" y="920"/>
              <a:ext cx="692" cy="380"/>
            </a:xfrm>
            <a:prstGeom prst="rect">
              <a:avLst/>
            </a:prstGeom>
            <a:noFill/>
            <a:extLst>
              <a:ext uri="{909E8E84-426E-40DD-AFC4-6F175D3DCCD1}">
                <a14:hiddenFill xmlns:a14="http://schemas.microsoft.com/office/drawing/2010/main">
                  <a:solidFill>
                    <a:srgbClr val="FFFFFF"/>
                  </a:solidFill>
                </a14:hiddenFill>
              </a:ext>
            </a:extLst>
          </p:spPr>
        </p:pic>
        <p:grpSp>
          <p:nvGrpSpPr>
            <p:cNvPr id="59432" name="Group 40">
              <a:extLst>
                <a:ext uri="{FF2B5EF4-FFF2-40B4-BE49-F238E27FC236}">
                  <a16:creationId xmlns:a16="http://schemas.microsoft.com/office/drawing/2014/main" id="{6C82E62A-95E9-E525-2D2E-FE5F6BE1AB88}"/>
                </a:ext>
              </a:extLst>
            </p:cNvPr>
            <p:cNvGrpSpPr>
              <a:grpSpLocks/>
            </p:cNvGrpSpPr>
            <p:nvPr/>
          </p:nvGrpSpPr>
          <p:grpSpPr bwMode="auto">
            <a:xfrm rot="388427">
              <a:off x="3654" y="-295"/>
              <a:ext cx="2106" cy="1296"/>
              <a:chOff x="3273" y="2530"/>
              <a:chExt cx="2106" cy="1296"/>
            </a:xfrm>
          </p:grpSpPr>
          <p:pic>
            <p:nvPicPr>
              <p:cNvPr id="59433" name="Picture 41">
                <a:extLst>
                  <a:ext uri="{FF2B5EF4-FFF2-40B4-BE49-F238E27FC236}">
                    <a16:creationId xmlns:a16="http://schemas.microsoft.com/office/drawing/2014/main" id="{A96E119D-F43E-B73E-A111-1C2924C0F4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4899" r="23134" b="59843"/>
              <a:stretch>
                <a:fillRect/>
              </a:stretch>
            </p:blipFill>
            <p:spPr bwMode="auto">
              <a:xfrm rot="-24310261">
                <a:off x="4086" y="2543"/>
                <a:ext cx="436"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434" name="Group 42">
                <a:extLst>
                  <a:ext uri="{FF2B5EF4-FFF2-40B4-BE49-F238E27FC236}">
                    <a16:creationId xmlns:a16="http://schemas.microsoft.com/office/drawing/2014/main" id="{662D03A3-0DA9-2FA6-C01A-F5F434BEFD52}"/>
                  </a:ext>
                </a:extLst>
              </p:cNvPr>
              <p:cNvGrpSpPr>
                <a:grpSpLocks/>
              </p:cNvGrpSpPr>
              <p:nvPr/>
            </p:nvGrpSpPr>
            <p:grpSpPr bwMode="auto">
              <a:xfrm>
                <a:off x="3273" y="2687"/>
                <a:ext cx="2106" cy="1139"/>
                <a:chOff x="3231" y="2460"/>
                <a:chExt cx="2106" cy="1139"/>
              </a:xfrm>
            </p:grpSpPr>
            <p:pic>
              <p:nvPicPr>
                <p:cNvPr id="59435" name="Picture 43">
                  <a:extLst>
                    <a:ext uri="{FF2B5EF4-FFF2-40B4-BE49-F238E27FC236}">
                      <a16:creationId xmlns:a16="http://schemas.microsoft.com/office/drawing/2014/main" id="{FE3B3841-A48C-23C8-B7D9-09A2007504D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2103361">
                  <a:off x="3369" y="2549"/>
                  <a:ext cx="1968" cy="1050"/>
                </a:xfrm>
                <a:prstGeom prst="rect">
                  <a:avLst/>
                </a:prstGeom>
                <a:noFill/>
                <a:extLst>
                  <a:ext uri="{909E8E84-426E-40DD-AFC4-6F175D3DCCD1}">
                    <a14:hiddenFill xmlns:a14="http://schemas.microsoft.com/office/drawing/2010/main">
                      <a:solidFill>
                        <a:srgbClr val="FFFFFF"/>
                      </a:solidFill>
                    </a14:hiddenFill>
                  </a:ext>
                </a:extLst>
              </p:spPr>
            </p:pic>
            <p:pic>
              <p:nvPicPr>
                <p:cNvPr id="59436" name="Picture 44">
                  <a:extLst>
                    <a:ext uri="{FF2B5EF4-FFF2-40B4-BE49-F238E27FC236}">
                      <a16:creationId xmlns:a16="http://schemas.microsoft.com/office/drawing/2014/main" id="{E770D8C8-240B-9D70-716B-B8FBC3079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1758" b="19724"/>
                <a:stretch>
                  <a:fillRect/>
                </a:stretch>
              </p:blipFill>
              <p:spPr bwMode="auto">
                <a:xfrm>
                  <a:off x="3231" y="2460"/>
                  <a:ext cx="900" cy="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59437" name="Group 45">
            <a:extLst>
              <a:ext uri="{FF2B5EF4-FFF2-40B4-BE49-F238E27FC236}">
                <a16:creationId xmlns:a16="http://schemas.microsoft.com/office/drawing/2014/main" id="{4A0C3F70-78C3-0737-ADD1-896E60402988}"/>
              </a:ext>
            </a:extLst>
          </p:cNvPr>
          <p:cNvGrpSpPr>
            <a:grpSpLocks/>
          </p:cNvGrpSpPr>
          <p:nvPr/>
        </p:nvGrpSpPr>
        <p:grpSpPr bwMode="auto">
          <a:xfrm>
            <a:off x="6457950" y="3677842"/>
            <a:ext cx="1400175" cy="963215"/>
            <a:chOff x="1872" y="2928"/>
            <a:chExt cx="1776" cy="1189"/>
          </a:xfrm>
        </p:grpSpPr>
        <p:pic>
          <p:nvPicPr>
            <p:cNvPr id="59438" name="Picture 46">
              <a:extLst>
                <a:ext uri="{FF2B5EF4-FFF2-40B4-BE49-F238E27FC236}">
                  <a16:creationId xmlns:a16="http://schemas.microsoft.com/office/drawing/2014/main" id="{BC140B77-F5BD-EF72-C16D-8E888AF604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2" y="2928"/>
              <a:ext cx="1776" cy="1154"/>
            </a:xfrm>
            <a:prstGeom prst="rect">
              <a:avLst/>
            </a:prstGeom>
            <a:noFill/>
            <a:extLst>
              <a:ext uri="{909E8E84-426E-40DD-AFC4-6F175D3DCCD1}">
                <a14:hiddenFill xmlns:a14="http://schemas.microsoft.com/office/drawing/2010/main">
                  <a:solidFill>
                    <a:srgbClr val="FFFFFF"/>
                  </a:solidFill>
                </a14:hiddenFill>
              </a:ext>
            </a:extLst>
          </p:spPr>
        </p:pic>
        <p:pic>
          <p:nvPicPr>
            <p:cNvPr id="59439" name="Picture 47">
              <a:extLst>
                <a:ext uri="{FF2B5EF4-FFF2-40B4-BE49-F238E27FC236}">
                  <a16:creationId xmlns:a16="http://schemas.microsoft.com/office/drawing/2014/main" id="{6D486D65-8549-6684-390E-CEF39903F90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485" y="3540"/>
              <a:ext cx="620" cy="577"/>
            </a:xfrm>
            <a:prstGeom prst="rect">
              <a:avLst/>
            </a:prstGeom>
            <a:noFill/>
            <a:extLst>
              <a:ext uri="{909E8E84-426E-40DD-AFC4-6F175D3DCCD1}">
                <a14:hiddenFill xmlns:a14="http://schemas.microsoft.com/office/drawing/2010/main">
                  <a:solidFill>
                    <a:srgbClr val="FFFFFF"/>
                  </a:solidFill>
                </a14:hiddenFill>
              </a:ext>
            </a:extLst>
          </p:spPr>
        </p:pic>
      </p:grpSp>
      <p:pic>
        <p:nvPicPr>
          <p:cNvPr id="59440" name="Picture 48">
            <a:extLst>
              <a:ext uri="{FF2B5EF4-FFF2-40B4-BE49-F238E27FC236}">
                <a16:creationId xmlns:a16="http://schemas.microsoft.com/office/drawing/2014/main" id="{D6974517-AFAD-6194-4A61-AE6CCC12C6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179" y="1397794"/>
            <a:ext cx="669131" cy="942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repeatCount="indefinite" fill="hold" grpId="0" nodeType="withEffect">
                                  <p:stCondLst>
                                    <p:cond delay="1000"/>
                                  </p:stCondLst>
                                  <p:iterate type="lt">
                                    <p:tmPct val="10000"/>
                                  </p:iterate>
                                  <p:childTnLst>
                                    <p:set>
                                      <p:cBhvr>
                                        <p:cTn id="6" dur="1" fill="hold">
                                          <p:stCondLst>
                                            <p:cond delay="0"/>
                                          </p:stCondLst>
                                        </p:cTn>
                                        <p:tgtEl>
                                          <p:spTgt spid="59397"/>
                                        </p:tgtEl>
                                        <p:attrNameLst>
                                          <p:attrName>style.visibility</p:attrName>
                                        </p:attrNameLst>
                                      </p:cBhvr>
                                      <p:to>
                                        <p:strVal val="visible"/>
                                      </p:to>
                                    </p:set>
                                    <p:animEffect transition="in" filter="fade">
                                      <p:cBhvr>
                                        <p:cTn id="7" dur="1000"/>
                                        <p:tgtEl>
                                          <p:spTgt spid="59397"/>
                                        </p:tgtEl>
                                      </p:cBhvr>
                                    </p:animEffect>
                                    <p:anim calcmode="lin" valueType="num">
                                      <p:cBhvr>
                                        <p:cTn id="8" dur="1000" fill="hold"/>
                                        <p:tgtEl>
                                          <p:spTgt spid="59397"/>
                                        </p:tgtEl>
                                        <p:attrNameLst>
                                          <p:attrName>ppt_x</p:attrName>
                                        </p:attrNameLst>
                                      </p:cBhvr>
                                      <p:tavLst>
                                        <p:tav tm="0">
                                          <p:val>
                                            <p:strVal val="#ppt_x-.1"/>
                                          </p:val>
                                        </p:tav>
                                        <p:tav tm="100000">
                                          <p:val>
                                            <p:strVal val="#ppt_x"/>
                                          </p:val>
                                        </p:tav>
                                      </p:tavLst>
                                    </p:anim>
                                    <p:anim calcmode="lin" valueType="num">
                                      <p:cBhvr>
                                        <p:cTn id="9" dur="1000" fill="hold"/>
                                        <p:tgtEl>
                                          <p:spTgt spid="59397"/>
                                        </p:tgtEl>
                                        <p:attrNameLst>
                                          <p:attrName>ppt_y</p:attrName>
                                        </p:attrNameLst>
                                      </p:cBhvr>
                                      <p:tavLst>
                                        <p:tav tm="0">
                                          <p:val>
                                            <p:strVal val="#ppt_y"/>
                                          </p:val>
                                        </p:tav>
                                        <p:tav tm="100000">
                                          <p:val>
                                            <p:strVal val="#ppt_y"/>
                                          </p:val>
                                        </p:tav>
                                      </p:tavLst>
                                    </p:anim>
                                  </p:childTnLst>
                                </p:cTn>
                              </p:par>
                              <p:par>
                                <p:cTn id="10" presetID="31" presetClass="entr" presetSubtype="0" repeatCount="indefinite" fill="hold" grpId="0" nodeType="withEffect">
                                  <p:stCondLst>
                                    <p:cond delay="0"/>
                                  </p:stCondLst>
                                  <p:iterate type="lt">
                                    <p:tmPct val="5000"/>
                                  </p:iterate>
                                  <p:childTnLst>
                                    <p:set>
                                      <p:cBhvr>
                                        <p:cTn id="11" dur="1" fill="hold">
                                          <p:stCondLst>
                                            <p:cond delay="0"/>
                                          </p:stCondLst>
                                        </p:cTn>
                                        <p:tgtEl>
                                          <p:spTgt spid="59396"/>
                                        </p:tgtEl>
                                        <p:attrNameLst>
                                          <p:attrName>style.visibility</p:attrName>
                                        </p:attrNameLst>
                                      </p:cBhvr>
                                      <p:to>
                                        <p:strVal val="visible"/>
                                      </p:to>
                                    </p:set>
                                    <p:anim calcmode="lin" valueType="num">
                                      <p:cBhvr>
                                        <p:cTn id="12" dur="2000" fill="hold"/>
                                        <p:tgtEl>
                                          <p:spTgt spid="59396"/>
                                        </p:tgtEl>
                                        <p:attrNameLst>
                                          <p:attrName>ppt_w</p:attrName>
                                        </p:attrNameLst>
                                      </p:cBhvr>
                                      <p:tavLst>
                                        <p:tav tm="0">
                                          <p:val>
                                            <p:fltVal val="0"/>
                                          </p:val>
                                        </p:tav>
                                        <p:tav tm="100000">
                                          <p:val>
                                            <p:strVal val="#ppt_w"/>
                                          </p:val>
                                        </p:tav>
                                      </p:tavLst>
                                    </p:anim>
                                    <p:anim calcmode="lin" valueType="num">
                                      <p:cBhvr>
                                        <p:cTn id="13" dur="2000" fill="hold"/>
                                        <p:tgtEl>
                                          <p:spTgt spid="59396"/>
                                        </p:tgtEl>
                                        <p:attrNameLst>
                                          <p:attrName>ppt_h</p:attrName>
                                        </p:attrNameLst>
                                      </p:cBhvr>
                                      <p:tavLst>
                                        <p:tav tm="0">
                                          <p:val>
                                            <p:fltVal val="0"/>
                                          </p:val>
                                        </p:tav>
                                        <p:tav tm="100000">
                                          <p:val>
                                            <p:strVal val="#ppt_h"/>
                                          </p:val>
                                        </p:tav>
                                      </p:tavLst>
                                    </p:anim>
                                    <p:anim calcmode="lin" valueType="num">
                                      <p:cBhvr>
                                        <p:cTn id="14" dur="2000" fill="hold"/>
                                        <p:tgtEl>
                                          <p:spTgt spid="59396"/>
                                        </p:tgtEl>
                                        <p:attrNameLst>
                                          <p:attrName>style.rotation</p:attrName>
                                        </p:attrNameLst>
                                      </p:cBhvr>
                                      <p:tavLst>
                                        <p:tav tm="0">
                                          <p:val>
                                            <p:fltVal val="90"/>
                                          </p:val>
                                        </p:tav>
                                        <p:tav tm="100000">
                                          <p:val>
                                            <p:fltVal val="0"/>
                                          </p:val>
                                        </p:tav>
                                      </p:tavLst>
                                    </p:anim>
                                    <p:animEffect transition="in" filter="fade">
                                      <p:cBhvr>
                                        <p:cTn id="15" dur="2000"/>
                                        <p:tgtEl>
                                          <p:spTgt spid="5939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ntr" presetSubtype="0" accel="100000" fill="hold" nodeType="clickEffect">
                                  <p:stCondLst>
                                    <p:cond delay="0"/>
                                  </p:stCondLst>
                                  <p:childTnLst>
                                    <p:set>
                                      <p:cBhvr>
                                        <p:cTn id="19" dur="1" fill="hold">
                                          <p:stCondLst>
                                            <p:cond delay="0"/>
                                          </p:stCondLst>
                                        </p:cTn>
                                        <p:tgtEl>
                                          <p:spTgt spid="59395"/>
                                        </p:tgtEl>
                                        <p:attrNameLst>
                                          <p:attrName>style.visibility</p:attrName>
                                        </p:attrNameLst>
                                      </p:cBhvr>
                                      <p:to>
                                        <p:strVal val="visible"/>
                                      </p:to>
                                    </p:set>
                                    <p:anim calcmode="lin" valueType="num">
                                      <p:cBhvr>
                                        <p:cTn id="20" dur="2000" fill="hold"/>
                                        <p:tgtEl>
                                          <p:spTgt spid="59395"/>
                                        </p:tgtEl>
                                        <p:attrNameLst>
                                          <p:attrName>ppt_w</p:attrName>
                                        </p:attrNameLst>
                                      </p:cBhvr>
                                      <p:tavLst>
                                        <p:tav tm="0">
                                          <p:val>
                                            <p:strVal val="#ppt_w*0.05"/>
                                          </p:val>
                                        </p:tav>
                                        <p:tav tm="100000">
                                          <p:val>
                                            <p:strVal val="#ppt_w"/>
                                          </p:val>
                                        </p:tav>
                                      </p:tavLst>
                                    </p:anim>
                                    <p:anim calcmode="lin" valueType="num">
                                      <p:cBhvr>
                                        <p:cTn id="21" dur="2000" fill="hold"/>
                                        <p:tgtEl>
                                          <p:spTgt spid="59395"/>
                                        </p:tgtEl>
                                        <p:attrNameLst>
                                          <p:attrName>ppt_h</p:attrName>
                                        </p:attrNameLst>
                                      </p:cBhvr>
                                      <p:tavLst>
                                        <p:tav tm="0">
                                          <p:val>
                                            <p:strVal val="#ppt_h"/>
                                          </p:val>
                                        </p:tav>
                                        <p:tav tm="100000">
                                          <p:val>
                                            <p:strVal val="#ppt_h"/>
                                          </p:val>
                                        </p:tav>
                                      </p:tavLst>
                                    </p:anim>
                                    <p:anim calcmode="lin" valueType="num">
                                      <p:cBhvr>
                                        <p:cTn id="22" dur="2000" fill="hold"/>
                                        <p:tgtEl>
                                          <p:spTgt spid="59395"/>
                                        </p:tgtEl>
                                        <p:attrNameLst>
                                          <p:attrName>ppt_x</p:attrName>
                                        </p:attrNameLst>
                                      </p:cBhvr>
                                      <p:tavLst>
                                        <p:tav tm="0">
                                          <p:val>
                                            <p:strVal val="#ppt_x-.2"/>
                                          </p:val>
                                        </p:tav>
                                        <p:tav tm="100000">
                                          <p:val>
                                            <p:strVal val="#ppt_x"/>
                                          </p:val>
                                        </p:tav>
                                      </p:tavLst>
                                    </p:anim>
                                    <p:anim calcmode="lin" valueType="num">
                                      <p:cBhvr>
                                        <p:cTn id="23" dur="2000" fill="hold"/>
                                        <p:tgtEl>
                                          <p:spTgt spid="59395"/>
                                        </p:tgtEl>
                                        <p:attrNameLst>
                                          <p:attrName>ppt_y</p:attrName>
                                        </p:attrNameLst>
                                      </p:cBhvr>
                                      <p:tavLst>
                                        <p:tav tm="0">
                                          <p:val>
                                            <p:strVal val="#ppt_y"/>
                                          </p:val>
                                        </p:tav>
                                        <p:tav tm="100000">
                                          <p:val>
                                            <p:strVal val="#ppt_y"/>
                                          </p:val>
                                        </p:tav>
                                      </p:tavLst>
                                    </p:anim>
                                    <p:animEffect transition="in" filter="fade">
                                      <p:cBhvr>
                                        <p:cTn id="24" dur="2000"/>
                                        <p:tgtEl>
                                          <p:spTgt spid="59395"/>
                                        </p:tgtEl>
                                      </p:cBhvr>
                                    </p:animEffect>
                                  </p:childTnLst>
                                </p:cTn>
                              </p:par>
                              <p:par>
                                <p:cTn id="25" presetID="3" presetClass="emph" presetSubtype="2" repeatCount="indefinite" fill="hold" nodeType="withEffect">
                                  <p:stCondLst>
                                    <p:cond delay="1000"/>
                                  </p:stCondLst>
                                  <p:childTnLst>
                                    <p:animClr clrSpc="rgb" dir="cw">
                                      <p:cBhvr>
                                        <p:cTn id="26" dur="2000" fill="hold"/>
                                        <p:tgtEl>
                                          <p:spTgt spid="59395"/>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P spid="5939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DCF82-28CF-D9F2-3186-DDB5809A7F4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A09B963-B176-6554-5CFB-0C1410EE6C83}"/>
              </a:ext>
            </a:extLst>
          </p:cNvPr>
          <p:cNvSpPr/>
          <p:nvPr/>
        </p:nvSpPr>
        <p:spPr>
          <a:xfrm>
            <a:off x="175255" y="0"/>
            <a:ext cx="8896826" cy="1077218"/>
          </a:xfrm>
          <a:prstGeom prst="rect">
            <a:avLst/>
          </a:prstGeom>
          <a:solidFill>
            <a:schemeClr val="bg1"/>
          </a:solidFill>
        </p:spPr>
        <p:txBody>
          <a:bodyPr wrap="square">
            <a:spAutoFit/>
          </a:bodyPr>
          <a:lstStyle/>
          <a:p>
            <a:r>
              <a:rPr lang="nl-NL" sz="3200" b="1" i="1" dirty="0">
                <a:solidFill>
                  <a:srgbClr val="002060"/>
                </a:solidFill>
                <a:latin typeface="Times New Roman" panose="02020603050405020304" pitchFamily="18" charset="0"/>
                <a:cs typeface="Times New Roman" panose="02020603050405020304" pitchFamily="18" charset="0"/>
              </a:rPr>
              <a:t>Hãy cho biết vật phát sáng, vật được chiếu sáng trong các hình dưới đây.</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FCC7CEC-EF2F-1A23-3E27-0AB0354C781A}"/>
              </a:ext>
            </a:extLst>
          </p:cNvPr>
          <p:cNvPicPr>
            <a:picLocks noChangeAspect="1"/>
          </p:cNvPicPr>
          <p:nvPr/>
        </p:nvPicPr>
        <p:blipFill>
          <a:blip r:embed="rId2"/>
          <a:stretch>
            <a:fillRect/>
          </a:stretch>
        </p:blipFill>
        <p:spPr>
          <a:xfrm>
            <a:off x="0" y="1077218"/>
            <a:ext cx="9072081" cy="4066282"/>
          </a:xfrm>
          <a:prstGeom prst="rect">
            <a:avLst/>
          </a:prstGeom>
        </p:spPr>
      </p:pic>
    </p:spTree>
    <p:extLst>
      <p:ext uri="{BB962C8B-B14F-4D97-AF65-F5344CB8AC3E}">
        <p14:creationId xmlns:p14="http://schemas.microsoft.com/office/powerpoint/2010/main" val="775126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243CFD4-FB66-4631-C1E3-5DD84C402B23}"/>
              </a:ext>
            </a:extLst>
          </p:cNvPr>
          <p:cNvGraphicFramePr>
            <a:graphicFrameLocks noGrp="1"/>
          </p:cNvGraphicFramePr>
          <p:nvPr>
            <p:extLst>
              <p:ext uri="{D42A27DB-BD31-4B8C-83A1-F6EECF244321}">
                <p14:modId xmlns:p14="http://schemas.microsoft.com/office/powerpoint/2010/main" val="873181667"/>
              </p:ext>
            </p:extLst>
          </p:nvPr>
        </p:nvGraphicFramePr>
        <p:xfrm>
          <a:off x="0" y="0"/>
          <a:ext cx="9144000" cy="4832868"/>
        </p:xfrm>
        <a:graphic>
          <a:graphicData uri="http://schemas.openxmlformats.org/drawingml/2006/table">
            <a:tbl>
              <a:tblPr firstRow="1" bandRow="1">
                <a:tableStyleId>{616DA210-FB5B-4158-B5E0-FEB733F419BA}</a:tableStyleId>
              </a:tblPr>
              <a:tblGrid>
                <a:gridCol w="2476072">
                  <a:extLst>
                    <a:ext uri="{9D8B030D-6E8A-4147-A177-3AD203B41FA5}">
                      <a16:colId xmlns:a16="http://schemas.microsoft.com/office/drawing/2014/main" val="4051090743"/>
                    </a:ext>
                  </a:extLst>
                </a:gridCol>
                <a:gridCol w="2938409">
                  <a:extLst>
                    <a:ext uri="{9D8B030D-6E8A-4147-A177-3AD203B41FA5}">
                      <a16:colId xmlns:a16="http://schemas.microsoft.com/office/drawing/2014/main" val="569387184"/>
                    </a:ext>
                  </a:extLst>
                </a:gridCol>
                <a:gridCol w="3729519">
                  <a:extLst>
                    <a:ext uri="{9D8B030D-6E8A-4147-A177-3AD203B41FA5}">
                      <a16:colId xmlns:a16="http://schemas.microsoft.com/office/drawing/2014/main" val="3766811096"/>
                    </a:ext>
                  </a:extLst>
                </a:gridCol>
              </a:tblGrid>
              <a:tr h="514148">
                <a:tc>
                  <a:txBody>
                    <a:bodyPr/>
                    <a:lstStyle/>
                    <a:p>
                      <a:pPr algn="ctr"/>
                      <a:r>
                        <a:rPr lang="en-US" sz="2800" dirty="0" err="1">
                          <a:latin typeface="Times New Roman" panose="02020603050405020304" pitchFamily="18" charset="0"/>
                          <a:cs typeface="Times New Roman" panose="02020603050405020304" pitchFamily="18" charset="0"/>
                        </a:rPr>
                        <a:t>Hình</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430084070"/>
                  </a:ext>
                </a:extLst>
              </a:tr>
              <a:tr h="1078677">
                <a:tc>
                  <a:txBody>
                    <a:bodyPr/>
                    <a:lstStyle/>
                    <a:p>
                      <a:endParaRPr lang="en-US" sz="1400" dirty="0">
                        <a:solidFill>
                          <a:srgbClr val="7030A0"/>
                        </a:solidFill>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pPr algn="ctr"/>
                      <a:endParaRPr lang="en-US" sz="2400" b="1" dirty="0">
                        <a:solidFill>
                          <a:srgbClr val="7030A0"/>
                        </a:solidFill>
                        <a:latin typeface="Times New Roman" panose="02020603050405020304" pitchFamily="18" charset="0"/>
                        <a:cs typeface="Times New Roman" panose="02020603050405020304" pitchFamily="18" charset="0"/>
                      </a:endParaRPr>
                    </a:p>
                  </a:txBody>
                  <a:tcPr anchor="ctr">
                    <a:solidFill>
                      <a:schemeClr val="bg1">
                        <a:alpha val="20000"/>
                      </a:schemeClr>
                    </a:solidFill>
                  </a:tcPr>
                </a:tc>
                <a:tc>
                  <a:txBody>
                    <a:bodyPr/>
                    <a:lstStyle/>
                    <a:p>
                      <a:pPr algn="ctr"/>
                      <a:endParaRPr lang="en-US" sz="2100" b="1" dirty="0">
                        <a:solidFill>
                          <a:srgbClr val="7030A0"/>
                        </a:solidFill>
                        <a:latin typeface="Times New Roman" panose="02020603050405020304" pitchFamily="18" charset="0"/>
                        <a:cs typeface="Times New Roman" panose="02020603050405020304" pitchFamily="18" charset="0"/>
                      </a:endParaRPr>
                    </a:p>
                  </a:txBody>
                  <a:tcPr anchor="ctr">
                    <a:solidFill>
                      <a:schemeClr val="bg1">
                        <a:alpha val="20000"/>
                      </a:schemeClr>
                    </a:solidFill>
                  </a:tcPr>
                </a:tc>
                <a:extLst>
                  <a:ext uri="{0D108BD9-81ED-4DB2-BD59-A6C34878D82A}">
                    <a16:rowId xmlns:a16="http://schemas.microsoft.com/office/drawing/2014/main" val="1497814991"/>
                  </a:ext>
                </a:extLst>
              </a:tr>
              <a:tr h="1078677">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sz="23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2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669496924"/>
                  </a:ext>
                </a:extLst>
              </a:tr>
              <a:tr h="1078677">
                <a:tc>
                  <a:txBody>
                    <a:bodyPr/>
                    <a:lstStyle/>
                    <a:p>
                      <a:endParaRPr lang="en-US"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sz="2300" b="1" dirty="0">
                        <a:solidFill>
                          <a:srgbClr val="002060"/>
                        </a:solidFill>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a16="http://schemas.microsoft.com/office/drawing/2014/main" val="4015243292"/>
                  </a:ext>
                </a:extLst>
              </a:tr>
              <a:tr h="1078677">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sz="2300" b="1" dirty="0">
                        <a:solidFill>
                          <a:srgbClr val="7030A0"/>
                        </a:solidFill>
                        <a:latin typeface="Times New Roman" panose="02020603050405020304" pitchFamily="18" charset="0"/>
                        <a:cs typeface="Times New Roman" panose="02020603050405020304" pitchFamily="18" charset="0"/>
                      </a:endParaRPr>
                    </a:p>
                  </a:txBody>
                  <a:tcPr/>
                </a:tc>
                <a:tc>
                  <a:txBody>
                    <a:bodyPr/>
                    <a:lstStyle/>
                    <a:p>
                      <a:endParaRPr lang="en-US" sz="2300" b="1" dirty="0">
                        <a:solidFill>
                          <a:srgbClr val="7030A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30074899"/>
                  </a:ext>
                </a:extLst>
              </a:tr>
            </a:tbl>
          </a:graphicData>
        </a:graphic>
      </p:graphicFrame>
      <p:pic>
        <p:nvPicPr>
          <p:cNvPr id="6" name="Picture 5">
            <a:extLst>
              <a:ext uri="{FF2B5EF4-FFF2-40B4-BE49-F238E27FC236}">
                <a16:creationId xmlns:a16="http://schemas.microsoft.com/office/drawing/2014/main" id="{E3DEA37A-C469-310C-917B-EBDA7851E3C2}"/>
              </a:ext>
            </a:extLst>
          </p:cNvPr>
          <p:cNvPicPr>
            <a:picLocks noChangeAspect="1"/>
          </p:cNvPicPr>
          <p:nvPr/>
        </p:nvPicPr>
        <p:blipFill>
          <a:blip r:embed="rId3"/>
          <a:stretch>
            <a:fillRect/>
          </a:stretch>
        </p:blipFill>
        <p:spPr>
          <a:xfrm>
            <a:off x="452063" y="595901"/>
            <a:ext cx="1654139" cy="924674"/>
          </a:xfrm>
          <a:prstGeom prst="rect">
            <a:avLst/>
          </a:prstGeom>
        </p:spPr>
      </p:pic>
      <p:pic>
        <p:nvPicPr>
          <p:cNvPr id="8" name="Picture 7">
            <a:extLst>
              <a:ext uri="{FF2B5EF4-FFF2-40B4-BE49-F238E27FC236}">
                <a16:creationId xmlns:a16="http://schemas.microsoft.com/office/drawing/2014/main" id="{213F967E-F254-84A5-2782-4A7E0CDF838C}"/>
              </a:ext>
            </a:extLst>
          </p:cNvPr>
          <p:cNvPicPr>
            <a:picLocks noChangeAspect="1"/>
          </p:cNvPicPr>
          <p:nvPr/>
        </p:nvPicPr>
        <p:blipFill>
          <a:blip r:embed="rId4"/>
          <a:stretch>
            <a:fillRect/>
          </a:stretch>
        </p:blipFill>
        <p:spPr>
          <a:xfrm>
            <a:off x="452063" y="1605712"/>
            <a:ext cx="1654139" cy="1021528"/>
          </a:xfrm>
          <a:prstGeom prst="rect">
            <a:avLst/>
          </a:prstGeom>
        </p:spPr>
      </p:pic>
      <p:pic>
        <p:nvPicPr>
          <p:cNvPr id="10" name="Picture 9">
            <a:extLst>
              <a:ext uri="{FF2B5EF4-FFF2-40B4-BE49-F238E27FC236}">
                <a16:creationId xmlns:a16="http://schemas.microsoft.com/office/drawing/2014/main" id="{994004FB-6C85-F465-BF7D-40F8969CADD1}"/>
              </a:ext>
            </a:extLst>
          </p:cNvPr>
          <p:cNvPicPr>
            <a:picLocks noChangeAspect="1"/>
          </p:cNvPicPr>
          <p:nvPr/>
        </p:nvPicPr>
        <p:blipFill>
          <a:blip r:embed="rId5"/>
          <a:stretch>
            <a:fillRect/>
          </a:stretch>
        </p:blipFill>
        <p:spPr>
          <a:xfrm>
            <a:off x="452063" y="2712377"/>
            <a:ext cx="1654139" cy="1021528"/>
          </a:xfrm>
          <a:prstGeom prst="rect">
            <a:avLst/>
          </a:prstGeom>
        </p:spPr>
      </p:pic>
      <p:pic>
        <p:nvPicPr>
          <p:cNvPr id="12" name="Picture 11">
            <a:extLst>
              <a:ext uri="{FF2B5EF4-FFF2-40B4-BE49-F238E27FC236}">
                <a16:creationId xmlns:a16="http://schemas.microsoft.com/office/drawing/2014/main" id="{97448B47-8FB5-40B4-AADF-E2BBD5B12F9C}"/>
              </a:ext>
            </a:extLst>
          </p:cNvPr>
          <p:cNvPicPr>
            <a:picLocks noChangeAspect="1"/>
          </p:cNvPicPr>
          <p:nvPr/>
        </p:nvPicPr>
        <p:blipFill>
          <a:blip r:embed="rId6"/>
          <a:stretch>
            <a:fillRect/>
          </a:stretch>
        </p:blipFill>
        <p:spPr>
          <a:xfrm>
            <a:off x="0" y="3819042"/>
            <a:ext cx="2416941" cy="1014201"/>
          </a:xfrm>
          <a:prstGeom prst="rect">
            <a:avLst/>
          </a:prstGeom>
        </p:spPr>
      </p:pic>
      <p:sp>
        <p:nvSpPr>
          <p:cNvPr id="13" name="Rectangle 12">
            <a:extLst>
              <a:ext uri="{FF2B5EF4-FFF2-40B4-BE49-F238E27FC236}">
                <a16:creationId xmlns:a16="http://schemas.microsoft.com/office/drawing/2014/main" id="{422DD760-C6E0-52D9-93AE-688D4E498F32}"/>
              </a:ext>
            </a:extLst>
          </p:cNvPr>
          <p:cNvSpPr/>
          <p:nvPr/>
        </p:nvSpPr>
        <p:spPr>
          <a:xfrm>
            <a:off x="2558265" y="883578"/>
            <a:ext cx="278429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solidFill>
                  <a:srgbClr val="7030A0"/>
                </a:solidFill>
                <a:latin typeface="Times New Roman" panose="02020603050405020304" pitchFamily="18" charset="0"/>
                <a:cs typeface="Times New Roman" panose="02020603050405020304" pitchFamily="18" charset="0"/>
              </a:rPr>
              <a:t>Mặt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Trời</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4" name="Rectangle 13">
            <a:extLst>
              <a:ext uri="{FF2B5EF4-FFF2-40B4-BE49-F238E27FC236}">
                <a16:creationId xmlns:a16="http://schemas.microsoft.com/office/drawing/2014/main" id="{9869A1CA-1449-B26F-43C1-99B950B61726}"/>
              </a:ext>
            </a:extLst>
          </p:cNvPr>
          <p:cNvSpPr/>
          <p:nvPr/>
        </p:nvSpPr>
        <p:spPr>
          <a:xfrm>
            <a:off x="2517168" y="1869896"/>
            <a:ext cx="2876763"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err="1">
                <a:solidFill>
                  <a:schemeClr val="tx1">
                    <a:lumMod val="50000"/>
                  </a:schemeClr>
                </a:solidFill>
                <a:latin typeface="Times New Roman" panose="02020603050405020304" pitchFamily="18" charset="0"/>
                <a:cs typeface="Times New Roman" panose="02020603050405020304" pitchFamily="18" charset="0"/>
              </a:rPr>
              <a:t>Đuôi</a:t>
            </a:r>
            <a:r>
              <a:rPr lang="en-US" sz="2600" b="1" dirty="0">
                <a:solidFill>
                  <a:schemeClr val="tx1">
                    <a:lumMod val="50000"/>
                  </a:schemeClr>
                </a:solidFill>
                <a:latin typeface="Times New Roman" panose="02020603050405020304" pitchFamily="18" charset="0"/>
                <a:cs typeface="Times New Roman" panose="02020603050405020304" pitchFamily="18" charset="0"/>
              </a:rPr>
              <a:t> con </a:t>
            </a:r>
            <a:r>
              <a:rPr lang="en-US" sz="2600" b="1" dirty="0" err="1">
                <a:solidFill>
                  <a:schemeClr val="tx1">
                    <a:lumMod val="50000"/>
                  </a:schemeClr>
                </a:solidFill>
                <a:latin typeface="Times New Roman" panose="02020603050405020304" pitchFamily="18" charset="0"/>
                <a:cs typeface="Times New Roman" panose="02020603050405020304" pitchFamily="18" charset="0"/>
              </a:rPr>
              <a:t>đom</a:t>
            </a:r>
            <a:r>
              <a:rPr lang="en-US" sz="2600" b="1" dirty="0">
                <a:solidFill>
                  <a:schemeClr val="tx1">
                    <a:lumMod val="50000"/>
                  </a:schemeClr>
                </a:solidFill>
                <a:latin typeface="Times New Roman" panose="02020603050405020304" pitchFamily="18" charset="0"/>
                <a:cs typeface="Times New Roman" panose="02020603050405020304" pitchFamily="18" charset="0"/>
              </a:rPr>
              <a:t> </a:t>
            </a:r>
            <a:r>
              <a:rPr lang="en-US" sz="2600" b="1" dirty="0" err="1">
                <a:solidFill>
                  <a:schemeClr val="tx1">
                    <a:lumMod val="50000"/>
                  </a:schemeClr>
                </a:solidFill>
                <a:latin typeface="Times New Roman" panose="02020603050405020304" pitchFamily="18" charset="0"/>
                <a:cs typeface="Times New Roman" panose="02020603050405020304" pitchFamily="18" charset="0"/>
              </a:rPr>
              <a:t>đóm</a:t>
            </a:r>
            <a:endParaRPr lang="en-US" sz="2600" b="1" dirty="0">
              <a:solidFill>
                <a:schemeClr val="tx1">
                  <a:lumMod val="50000"/>
                </a:schemeClr>
              </a:solidFill>
              <a:latin typeface="Times New Roman" panose="02020603050405020304" pitchFamily="18" charset="0"/>
              <a:cs typeface="Times New Roman" panose="02020603050405020304" pitchFamily="18" charset="0"/>
            </a:endParaRPr>
          </a:p>
          <a:p>
            <a:pPr algn="ctr"/>
            <a:endParaRPr lang="en-US" dirty="0"/>
          </a:p>
        </p:txBody>
      </p:sp>
      <p:sp>
        <p:nvSpPr>
          <p:cNvPr id="15" name="Rectangle 14">
            <a:extLst>
              <a:ext uri="{FF2B5EF4-FFF2-40B4-BE49-F238E27FC236}">
                <a16:creationId xmlns:a16="http://schemas.microsoft.com/office/drawing/2014/main" id="{F1268506-ED36-0B9F-A72C-4F13062C2173}"/>
              </a:ext>
            </a:extLst>
          </p:cNvPr>
          <p:cNvSpPr/>
          <p:nvPr/>
        </p:nvSpPr>
        <p:spPr>
          <a:xfrm>
            <a:off x="5455577" y="2031339"/>
            <a:ext cx="3719245"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500" b="1" dirty="0" err="1">
                <a:solidFill>
                  <a:schemeClr val="tx1">
                    <a:lumMod val="50000"/>
                  </a:schemeClr>
                </a:solidFill>
                <a:latin typeface="Times New Roman" panose="02020603050405020304" pitchFamily="18" charset="0"/>
                <a:cs typeface="Times New Roman" panose="02020603050405020304" pitchFamily="18" charset="0"/>
              </a:rPr>
              <a:t>Cây</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cối</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lá</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và</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không</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gian</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xung</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quanh</a:t>
            </a:r>
            <a:endParaRPr lang="en-US" sz="2500" b="1" dirty="0">
              <a:solidFill>
                <a:schemeClr val="tx1">
                  <a:lumMod val="50000"/>
                </a:schemeClr>
              </a:solidFill>
              <a:latin typeface="Times New Roman" panose="02020603050405020304" pitchFamily="18" charset="0"/>
              <a:cs typeface="Times New Roman" panose="02020603050405020304" pitchFamily="18" charset="0"/>
            </a:endParaRPr>
          </a:p>
          <a:p>
            <a:pPr algn="ctr"/>
            <a:endParaRPr lang="en-US" dirty="0"/>
          </a:p>
        </p:txBody>
      </p:sp>
      <p:sp>
        <p:nvSpPr>
          <p:cNvPr id="16" name="Rectangle 15">
            <a:extLst>
              <a:ext uri="{FF2B5EF4-FFF2-40B4-BE49-F238E27FC236}">
                <a16:creationId xmlns:a16="http://schemas.microsoft.com/office/drawing/2014/main" id="{BE30E7B6-8186-98C6-E9D4-456807A85027}"/>
              </a:ext>
            </a:extLst>
          </p:cNvPr>
          <p:cNvSpPr/>
          <p:nvPr/>
        </p:nvSpPr>
        <p:spPr>
          <a:xfrm>
            <a:off x="5424755" y="904128"/>
            <a:ext cx="3719245"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err="1">
                <a:solidFill>
                  <a:srgbClr val="7030A0"/>
                </a:solidFill>
                <a:latin typeface="Times New Roman" panose="02020603050405020304" pitchFamily="18" charset="0"/>
                <a:cs typeface="Times New Roman" panose="02020603050405020304" pitchFamily="18" charset="0"/>
              </a:rPr>
              <a:t>Các</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vật</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thể</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khác</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trên</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Trái</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Đất</a:t>
            </a:r>
            <a:endParaRPr lang="en-US" sz="26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7" name="Rectangle 16">
            <a:extLst>
              <a:ext uri="{FF2B5EF4-FFF2-40B4-BE49-F238E27FC236}">
                <a16:creationId xmlns:a16="http://schemas.microsoft.com/office/drawing/2014/main" id="{234CCDDA-39F7-BDAF-8E0F-D7D53BD320A6}"/>
              </a:ext>
            </a:extLst>
          </p:cNvPr>
          <p:cNvSpPr/>
          <p:nvPr/>
        </p:nvSpPr>
        <p:spPr>
          <a:xfrm>
            <a:off x="5424755" y="3032317"/>
            <a:ext cx="364732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500" b="1" dirty="0" err="1">
                <a:solidFill>
                  <a:srgbClr val="002060"/>
                </a:solidFill>
                <a:latin typeface="Times New Roman" panose="02020603050405020304" pitchFamily="18" charset="0"/>
                <a:cs typeface="Times New Roman" panose="02020603050405020304" pitchFamily="18" charset="0"/>
              </a:rPr>
              <a:t>Mặt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trăng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và</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không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gian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xung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quanh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mặt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trăng</a:t>
            </a:r>
            <a:endParaRPr lang="en-US" sz="2500" b="1" dirty="0">
              <a:solidFill>
                <a:srgbClr val="002060"/>
              </a:solidFill>
              <a:latin typeface="Times New Roman" panose="02020603050405020304" pitchFamily="18" charset="0"/>
              <a:cs typeface="Times New Roman" panose="02020603050405020304" pitchFamily="18" charset="0"/>
            </a:endParaRPr>
          </a:p>
          <a:p>
            <a:pPr algn="ctr"/>
            <a:endParaRPr lang="en-US" dirty="0"/>
          </a:p>
        </p:txBody>
      </p:sp>
      <p:sp>
        <p:nvSpPr>
          <p:cNvPr id="18" name="Rectangle 17">
            <a:extLst>
              <a:ext uri="{FF2B5EF4-FFF2-40B4-BE49-F238E27FC236}">
                <a16:creationId xmlns:a16="http://schemas.microsoft.com/office/drawing/2014/main" id="{F0CCB9D9-C7D2-4A2E-6268-9D09A978FF98}"/>
              </a:ext>
            </a:extLst>
          </p:cNvPr>
          <p:cNvSpPr/>
          <p:nvPr/>
        </p:nvSpPr>
        <p:spPr>
          <a:xfrm>
            <a:off x="2609636" y="4235147"/>
            <a:ext cx="278429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800" b="1" dirty="0" err="1">
                <a:solidFill>
                  <a:srgbClr val="7030A0"/>
                </a:solidFill>
                <a:latin typeface="Times New Roman" panose="02020603050405020304" pitchFamily="18" charset="0"/>
                <a:cs typeface="Times New Roman" panose="02020603050405020304" pitchFamily="18" charset="0"/>
              </a:rPr>
              <a:t>Các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bóng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đèn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được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bật</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9" name="Rectangle 18">
            <a:extLst>
              <a:ext uri="{FF2B5EF4-FFF2-40B4-BE49-F238E27FC236}">
                <a16:creationId xmlns:a16="http://schemas.microsoft.com/office/drawing/2014/main" id="{3D4766FA-C269-E780-2406-221D231C131D}"/>
              </a:ext>
            </a:extLst>
          </p:cNvPr>
          <p:cNvSpPr/>
          <p:nvPr/>
        </p:nvSpPr>
        <p:spPr>
          <a:xfrm>
            <a:off x="5424755" y="4110388"/>
            <a:ext cx="364732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800" b="1" dirty="0" err="1">
                <a:solidFill>
                  <a:srgbClr val="7030A0"/>
                </a:solidFill>
                <a:latin typeface="Times New Roman" panose="02020603050405020304" pitchFamily="18" charset="0"/>
                <a:cs typeface="Times New Roman" panose="02020603050405020304" pitchFamily="18" charset="0"/>
              </a:rPr>
              <a:t>Vật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dụng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trong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căn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phòng</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3315335979"/>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5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50" fill="hold"/>
                                        <p:tgtEl>
                                          <p:spTgt spid="8"/>
                                        </p:tgtEl>
                                        <p:attrNameLst>
                                          <p:attrName>ppt_x</p:attrName>
                                        </p:attrNameLst>
                                      </p:cBhvr>
                                      <p:tavLst>
                                        <p:tav tm="0">
                                          <p:val>
                                            <p:strVal val="#ppt_x"/>
                                          </p:val>
                                        </p:tav>
                                        <p:tav tm="100000">
                                          <p:val>
                                            <p:strVal val="#ppt_x"/>
                                          </p:val>
                                        </p:tav>
                                      </p:tavLst>
                                    </p:anim>
                                    <p:anim calcmode="lin" valueType="num">
                                      <p:cBhvr additive="base">
                                        <p:cTn id="21" dur="2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50"/>
                                        <p:tgtEl>
                                          <p:spTgt spid="1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5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250" fill="hold"/>
                                        <p:tgtEl>
                                          <p:spTgt spid="10"/>
                                        </p:tgtEl>
                                        <p:attrNameLst>
                                          <p:attrName>ppt_x</p:attrName>
                                        </p:attrNameLst>
                                      </p:cBhvr>
                                      <p:tavLst>
                                        <p:tav tm="0">
                                          <p:val>
                                            <p:strVal val="#ppt_x"/>
                                          </p:val>
                                        </p:tav>
                                        <p:tav tm="100000">
                                          <p:val>
                                            <p:strVal val="#ppt_x"/>
                                          </p:val>
                                        </p:tav>
                                      </p:tavLst>
                                    </p:anim>
                                    <p:anim calcmode="lin" valueType="num">
                                      <p:cBhvr additive="base">
                                        <p:cTn id="35"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ircle(in)">
                                      <p:cBhvr>
                                        <p:cTn id="40" dur="25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250" fill="hold"/>
                                        <p:tgtEl>
                                          <p:spTgt spid="12"/>
                                        </p:tgtEl>
                                        <p:attrNameLst>
                                          <p:attrName>ppt_x</p:attrName>
                                        </p:attrNameLst>
                                      </p:cBhvr>
                                      <p:tavLst>
                                        <p:tav tm="0">
                                          <p:val>
                                            <p:strVal val="#ppt_x"/>
                                          </p:val>
                                        </p:tav>
                                        <p:tav tm="100000">
                                          <p:val>
                                            <p:strVal val="#ppt_x"/>
                                          </p:val>
                                        </p:tav>
                                      </p:tavLst>
                                    </p:anim>
                                    <p:anim calcmode="lin" valueType="num">
                                      <p:cBhvr additive="base">
                                        <p:cTn id="46"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circle(in)">
                                      <p:cBhvr>
                                        <p:cTn id="51" dur="250"/>
                                        <p:tgtEl>
                                          <p:spTgt spid="18"/>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circle(in)">
                                      <p:cBhvr>
                                        <p:cTn id="54"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2899611" y="215038"/>
            <a:ext cx="5173578" cy="468577"/>
          </a:xfrm>
          <a:prstGeom prst="rect">
            <a:avLst/>
          </a:prstGeom>
          <a:ln w="12700">
            <a:solidFill>
              <a:schemeClr val="accent2">
                <a:lumMod val="75000"/>
              </a:schemeClr>
            </a:solidFill>
          </a:ln>
        </p:spPr>
        <p:txBody>
          <a:bodyPr spcFirstLastPara="1" wrap="square" lIns="91425" tIns="91425" rIns="91425" bIns="91425" anchor="t" anchorCtr="0">
            <a:noAutofit/>
          </a:bodyPr>
          <a:lstStyle/>
          <a:p>
            <a:pPr marL="0" indent="0"/>
            <a:r>
              <a:rPr lang="vi-VN" sz="2200" b="1" dirty="0">
                <a:latin typeface="Times New Roman" panose="02020603050405020304" pitchFamily="18" charset="0"/>
                <a:cs typeface="Times New Roman" panose="02020603050405020304" pitchFamily="18" charset="0"/>
              </a:rPr>
              <a:t>Mặt Trăng nhận ánh sáng từ Mặt Trời</a:t>
            </a:r>
            <a:r>
              <a:rPr lang="vi-VN" sz="2200" b="1" dirty="0">
                <a:latin typeface="Calibri" panose="020F0502020204030204" pitchFamily="34" charset="0"/>
                <a:cs typeface="Calibri" panose="020F0502020204030204" pitchFamily="34" charset="0"/>
              </a:rPr>
              <a:t>.</a:t>
            </a:r>
            <a:endParaRPr sz="22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783773" y="837559"/>
            <a:ext cx="7722181" cy="37598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033" y="837559"/>
            <a:ext cx="7345936" cy="385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68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50"/>
                                        <p:tgtEl>
                                          <p:spTgt spid="1026"/>
                                        </p:tgtEl>
                                      </p:cBhvr>
                                    </p:animEffect>
                                    <p:anim calcmode="lin" valueType="num">
                                      <p:cBhvr>
                                        <p:cTn id="8" dur="250" fill="hold"/>
                                        <p:tgtEl>
                                          <p:spTgt spid="1026"/>
                                        </p:tgtEl>
                                        <p:attrNameLst>
                                          <p:attrName>ppt_x</p:attrName>
                                        </p:attrNameLst>
                                      </p:cBhvr>
                                      <p:tavLst>
                                        <p:tav tm="0">
                                          <p:val>
                                            <p:strVal val="#ppt_x"/>
                                          </p:val>
                                        </p:tav>
                                        <p:tav tm="100000">
                                          <p:val>
                                            <p:strVal val="#ppt_x"/>
                                          </p:val>
                                        </p:tav>
                                      </p:tavLst>
                                    </p:anim>
                                    <p:anim calcmode="lin" valueType="num">
                                      <p:cBhvr>
                                        <p:cTn id="9" dur="25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50"/>
                                        <p:tgtEl>
                                          <p:spTgt spid="1026"/>
                                        </p:tgtEl>
                                      </p:cBhvr>
                                    </p:animEffect>
                                    <p:set>
                                      <p:cBhvr>
                                        <p:cTn id="14" dur="1" fill="hold">
                                          <p:stCondLst>
                                            <p:cond delay="249"/>
                                          </p:stCondLst>
                                        </p:cTn>
                                        <p:tgtEl>
                                          <p:spTgt spid="1026"/>
                                        </p:tgtEl>
                                        <p:attrNameLst>
                                          <p:attrName>style.visibility</p:attrName>
                                        </p:attrNameLst>
                                      </p:cBhvr>
                                      <p:to>
                                        <p:strVal val="hidden"/>
                                      </p:to>
                                    </p:set>
                                  </p:childTnLst>
                                </p:cTn>
                              </p:par>
                              <p:par>
                                <p:cTn id="15" presetID="16" presetClass="entr" presetSubtype="21"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25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291751" y="123881"/>
            <a:ext cx="5989015" cy="162229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rgbClr val="FFFF00"/>
          </a:solidFill>
          <a:ln w="12700">
            <a:solidFill>
              <a:schemeClr val="bg1">
                <a:lumMod val="10000"/>
              </a:schemeClr>
            </a:solidFill>
          </a:ln>
        </p:spPr>
        <p:txBody>
          <a:bodyPr spcFirstLastPara="1" wrap="square" lIns="91425" tIns="91425" rIns="91425" bIns="91425" anchor="ctr" anchorCtr="0">
            <a:noAutofit/>
          </a:bodyPr>
          <a:lstStyle/>
          <a:p>
            <a:pPr>
              <a:buClr>
                <a:srgbClr val="000000"/>
              </a:buClr>
            </a:pPr>
            <a:endParaRPr sz="1400"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488227" y="249834"/>
            <a:ext cx="5538432" cy="1312595"/>
          </a:xfrm>
          <a:prstGeom prst="rect">
            <a:avLst/>
          </a:prstGeom>
        </p:spPr>
        <p:txBody>
          <a:bodyPr spcFirstLastPara="1" wrap="square" lIns="91425" tIns="91425" rIns="91425" bIns="91425" anchor="t" anchorCtr="0">
            <a:noAutofit/>
          </a:bodyPr>
          <a:lstStyle/>
          <a:p>
            <a:pPr algn="ctr"/>
            <a:r>
              <a:rPr lang="en-US" sz="3600" b="1" dirty="0" err="1">
                <a:latin typeface="Times New Roman" panose="02020603050405020304" pitchFamily="18" charset="0"/>
                <a:ea typeface="Lato" panose="020F0502020204030203" pitchFamily="34" charset="0"/>
                <a:cs typeface="Times New Roman" panose="02020603050405020304" pitchFamily="18" charset="0"/>
              </a:rPr>
              <a:t>Tại</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sao</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Mặt</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trăng</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không</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phải</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là</a:t>
            </a:r>
            <a:r>
              <a:rPr lang="en-US" sz="3600" b="1" dirty="0">
                <a:latin typeface="Times New Roman" panose="02020603050405020304" pitchFamily="18" charset="0"/>
                <a:ea typeface="Lato" panose="020F0502020204030203" pitchFamily="34" charset="0"/>
                <a:cs typeface="Times New Roman" panose="02020603050405020304" pitchFamily="18" charset="0"/>
              </a:rPr>
              <a:t> vật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tự</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phát</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sáng</a:t>
            </a:r>
            <a:r>
              <a:rPr lang="en-US" sz="3600" b="1" dirty="0">
                <a:latin typeface="Times New Roman" panose="02020603050405020304" pitchFamily="18" charset="0"/>
                <a:ea typeface="Lato" panose="020F0502020204030203" pitchFamily="34" charset="0"/>
                <a:cs typeface="Times New Roman" panose="02020603050405020304" pitchFamily="18" charset="0"/>
              </a:rPr>
              <a:t>?</a:t>
            </a:r>
            <a:endParaRPr sz="3600" b="1" dirty="0">
              <a:latin typeface="Times New Roman" panose="02020603050405020304" pitchFamily="18" charset="0"/>
              <a:ea typeface="Lato" panose="020F0502020204030203" pitchFamily="34" charset="0"/>
              <a:cs typeface="Times New Roman" panose="02020603050405020304" pitchFamily="18" charset="0"/>
            </a:endParaRPr>
          </a:p>
        </p:txBody>
      </p:sp>
      <p:grpSp>
        <p:nvGrpSpPr>
          <p:cNvPr id="839" name="Google Shape;839;p42"/>
          <p:cNvGrpSpPr/>
          <p:nvPr/>
        </p:nvGrpSpPr>
        <p:grpSpPr>
          <a:xfrm>
            <a:off x="6801492" y="1688382"/>
            <a:ext cx="2099161" cy="2549251"/>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21905" y="2385292"/>
            <a:ext cx="6554706" cy="2307023"/>
          </a:xfrm>
        </p:spPr>
        <p:txBody>
          <a:bodyPr/>
          <a:lstStyle/>
          <a:p>
            <a:pPr marL="276225" indent="0" algn="just"/>
            <a:r>
              <a:rPr lang="vi-VN" sz="3200" b="1" dirty="0">
                <a:solidFill>
                  <a:srgbClr val="FF0000"/>
                </a:solidFill>
                <a:latin typeface="Times New Roman" panose="02020603050405020304" pitchFamily="18" charset="0"/>
                <a:cs typeface="Times New Roman" panose="02020603050405020304" pitchFamily="18" charset="0"/>
              </a:rPr>
              <a:t>Mặt trăng không phải là vật tự phát sáng vì </a:t>
            </a:r>
            <a:r>
              <a:rPr lang="en-US" sz="3200" b="1" dirty="0" err="1">
                <a:solidFill>
                  <a:srgbClr val="FF0000"/>
                </a:solidFill>
                <a:latin typeface="Times New Roman" panose="02020603050405020304" pitchFamily="18" charset="0"/>
                <a:cs typeface="Times New Roman" panose="02020603050405020304" pitchFamily="18" charset="0"/>
              </a:rPr>
              <a:t>bản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thân</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nó không tự phát ra ánh sáng.</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Nó chỉ nhận ánh sáng từ Mặt trời rồi phản chiếu lại.</a:t>
            </a:r>
          </a:p>
        </p:txBody>
      </p:sp>
    </p:spTree>
    <p:extLst>
      <p:ext uri="{BB962C8B-B14F-4D97-AF65-F5344CB8AC3E}">
        <p14:creationId xmlns:p14="http://schemas.microsoft.com/office/powerpoint/2010/main" val="341585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ED9E8-67C8-B5E6-2CE0-4E2447E0CAC0}"/>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3A5723AB-C76B-A34E-35FC-D633C1D65D50}"/>
              </a:ext>
            </a:extLst>
          </p:cNvPr>
          <p:cNvSpPr>
            <a:spLocks noGrp="1"/>
          </p:cNvSpPr>
          <p:nvPr>
            <p:ph type="subTitle" idx="1"/>
          </p:nvPr>
        </p:nvSpPr>
        <p:spPr/>
        <p:txBody>
          <a:bodyPr/>
          <a:lstStyle/>
          <a:p>
            <a:endParaRPr lang="en-US"/>
          </a:p>
        </p:txBody>
      </p:sp>
      <p:pic>
        <p:nvPicPr>
          <p:cNvPr id="1026" name="Picture 2" descr="Nét đẹp văn hoá truyền thống - Báo Quảng Ninh điện tử">
            <a:extLst>
              <a:ext uri="{FF2B5EF4-FFF2-40B4-BE49-F238E27FC236}">
                <a16:creationId xmlns:a16="http://schemas.microsoft.com/office/drawing/2014/main" id="{DD97FD8C-FB8C-E311-C77F-85945C596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185" y="600075"/>
            <a:ext cx="7584030"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52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2520315" cy="1938705"/>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5989910" y="0"/>
            <a:ext cx="3154091" cy="2134553"/>
          </a:xfrm>
          <a:prstGeom prst="rect">
            <a:avLst/>
          </a:prstGeom>
        </p:spPr>
      </p:pic>
      <p:sp>
        <p:nvSpPr>
          <p:cNvPr id="2" name="圆角矩形 2"/>
          <p:cNvSpPr/>
          <p:nvPr/>
        </p:nvSpPr>
        <p:spPr>
          <a:xfrm>
            <a:off x="478631" y="235744"/>
            <a:ext cx="8179594" cy="4679156"/>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40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397757" y="207169"/>
            <a:ext cx="1312445" cy="1200150"/>
          </a:xfrm>
          <a:prstGeom prst="rect">
            <a:avLst/>
          </a:prstGeom>
        </p:spPr>
      </p:pic>
      <p:grpSp>
        <p:nvGrpSpPr>
          <p:cNvPr id="8" name="Group 7"/>
          <p:cNvGrpSpPr/>
          <p:nvPr/>
        </p:nvGrpSpPr>
        <p:grpSpPr>
          <a:xfrm>
            <a:off x="2139831" y="393641"/>
            <a:ext cx="5904032" cy="649347"/>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defRPr/>
                </a:pPr>
                <a:endParaRPr lang="zh-CN" altLang="en-US" sz="36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2" y="2679013"/>
              <a:ext cx="9476462" cy="1598503"/>
            </a:xfrm>
            <a:prstGeom prst="rect">
              <a:avLst/>
            </a:prstGeom>
          </p:spPr>
          <p:txBody>
            <a:bodyPr wrap="square" anchor="ctr">
              <a:spAutoFit/>
            </a:bodyPr>
            <a:lstStyle/>
            <a:p>
              <a:pPr algn="ctr" defTabSz="685800">
                <a:defRPr/>
              </a:pP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phát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tự</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nhiên</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5" name="Group 14"/>
          <p:cNvGrpSpPr/>
          <p:nvPr/>
        </p:nvGrpSpPr>
        <p:grpSpPr>
          <a:xfrm>
            <a:off x="1539756" y="1407319"/>
            <a:ext cx="6504107" cy="781844"/>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defRPr/>
                </a:pPr>
                <a:endParaRPr lang="zh-CN" altLang="en-US" sz="36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814463"/>
              <a:ext cx="9476463" cy="1327609"/>
            </a:xfrm>
            <a:prstGeom prst="rect">
              <a:avLst/>
            </a:prstGeom>
          </p:spPr>
          <p:txBody>
            <a:bodyPr wrap="square" anchor="ctr">
              <a:spAutoFit/>
            </a:bodyPr>
            <a:lstStyle/>
            <a:p>
              <a:pPr algn="ctr" defTabSz="685800">
                <a:defRPr/>
              </a:pP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Con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thể</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tạo</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phát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grpSp>
      <p:cxnSp>
        <p:nvCxnSpPr>
          <p:cNvPr id="40" name="Straight Arrow Connector 39"/>
          <p:cNvCxnSpPr>
            <a:stCxn id="20" idx="2"/>
          </p:cNvCxnSpPr>
          <p:nvPr/>
        </p:nvCxnSpPr>
        <p:spPr>
          <a:xfrm flipH="1">
            <a:off x="1893094" y="2189163"/>
            <a:ext cx="2898716" cy="67151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983" y="2743200"/>
            <a:ext cx="1464473" cy="1464473"/>
          </a:xfrm>
          <a:prstGeom prst="rect">
            <a:avLst/>
          </a:prstGeom>
        </p:spPr>
      </p:pic>
      <p:sp>
        <p:nvSpPr>
          <p:cNvPr id="44" name="TextBox 43"/>
          <p:cNvSpPr txBox="1"/>
          <p:nvPr/>
        </p:nvSpPr>
        <p:spPr>
          <a:xfrm>
            <a:off x="957262" y="4143376"/>
            <a:ext cx="2214563" cy="500137"/>
          </a:xfrm>
          <a:prstGeom prst="rect">
            <a:avLst/>
          </a:prstGeom>
          <a:noFill/>
        </p:spPr>
        <p:txBody>
          <a:bodyPr wrap="square" lIns="68580" tIns="34290" rIns="68580" bIns="34290" rtlCol="0">
            <a:spAutoFit/>
          </a:bodyPr>
          <a:lstStyle/>
          <a:p>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Ngọn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đuốc</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45" name="Straight Arrow Connector 44"/>
          <p:cNvCxnSpPr/>
          <p:nvPr/>
        </p:nvCxnSpPr>
        <p:spPr>
          <a:xfrm flipH="1">
            <a:off x="4371975" y="2178844"/>
            <a:ext cx="435769" cy="87153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7594" y="3000375"/>
            <a:ext cx="1157288" cy="1157288"/>
          </a:xfrm>
          <a:prstGeom prst="rect">
            <a:avLst/>
          </a:prstGeom>
        </p:spPr>
      </p:pic>
      <p:sp>
        <p:nvSpPr>
          <p:cNvPr id="51" name="TextBox 50"/>
          <p:cNvSpPr txBox="1"/>
          <p:nvPr/>
        </p:nvSpPr>
        <p:spPr>
          <a:xfrm>
            <a:off x="3071813" y="4107657"/>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dầu</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54" name="Straight Arrow Connector 53"/>
          <p:cNvCxnSpPr>
            <a:stCxn id="20" idx="2"/>
          </p:cNvCxnSpPr>
          <p:nvPr/>
        </p:nvCxnSpPr>
        <p:spPr>
          <a:xfrm>
            <a:off x="4791809" y="2189163"/>
            <a:ext cx="1173222" cy="87153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4914900" y="3028950"/>
            <a:ext cx="1485900" cy="1485900"/>
          </a:xfrm>
          <a:prstGeom prst="rect">
            <a:avLst/>
          </a:prstGeom>
        </p:spPr>
      </p:pic>
      <p:sp>
        <p:nvSpPr>
          <p:cNvPr id="56" name="TextBox 55"/>
          <p:cNvSpPr txBox="1"/>
          <p:nvPr/>
        </p:nvSpPr>
        <p:spPr>
          <a:xfrm>
            <a:off x="4950619" y="4143376"/>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pin</a:t>
            </a:r>
          </a:p>
        </p:txBody>
      </p:sp>
      <p:cxnSp>
        <p:nvCxnSpPr>
          <p:cNvPr id="58" name="Straight Arrow Connector 57"/>
          <p:cNvCxnSpPr>
            <a:stCxn id="20" idx="2"/>
          </p:cNvCxnSpPr>
          <p:nvPr/>
        </p:nvCxnSpPr>
        <p:spPr>
          <a:xfrm>
            <a:off x="4791809" y="2189163"/>
            <a:ext cx="3066316" cy="88582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7616968" y="3178968"/>
            <a:ext cx="546999" cy="864394"/>
          </a:xfrm>
          <a:prstGeom prst="rect">
            <a:avLst/>
          </a:prstGeom>
        </p:spPr>
      </p:pic>
      <p:sp>
        <p:nvSpPr>
          <p:cNvPr id="60" name="TextBox 59"/>
          <p:cNvSpPr txBox="1"/>
          <p:nvPr/>
        </p:nvSpPr>
        <p:spPr>
          <a:xfrm>
            <a:off x="6879432" y="4121944"/>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điện</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96458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25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25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25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25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25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25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25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2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Chi tiết với hơn 94 về hình nền powerpoint dễ thương đáng yêu mới nhất -  trieuson5">
            <a:extLst>
              <a:ext uri="{FF2B5EF4-FFF2-40B4-BE49-F238E27FC236}">
                <a16:creationId xmlns:a16="http://schemas.microsoft.com/office/drawing/2014/main" id="{9719354E-9438-F84D-64C7-607A99364F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07"/>
          <a:stretch/>
        </p:blipFill>
        <p:spPr bwMode="auto">
          <a:xfrm>
            <a:off x="0" y="0"/>
            <a:ext cx="919734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43288D-CC68-C43E-8988-E3B32F915923}"/>
              </a:ext>
            </a:extLst>
          </p:cNvPr>
          <p:cNvSpPr txBox="1"/>
          <p:nvPr/>
        </p:nvSpPr>
        <p:spPr>
          <a:xfrm>
            <a:off x="215757" y="1353629"/>
            <a:ext cx="8753582" cy="3449086"/>
          </a:xfrm>
          <a:prstGeom prst="rect">
            <a:avLst/>
          </a:prstGeom>
          <a:noFill/>
        </p:spPr>
        <p:txBody>
          <a:bodyPr wrap="square">
            <a:spAutoFit/>
          </a:bodyPr>
          <a:lstStyle/>
          <a:p>
            <a:pPr marL="0" marR="0" algn="just">
              <a:lnSpc>
                <a:spcPct val="120000"/>
              </a:lnSpc>
              <a:spcBef>
                <a:spcPts val="0"/>
              </a:spcBef>
              <a:spcAft>
                <a:spcPts val="0"/>
              </a:spcAft>
            </a:pPr>
            <a:r>
              <a:rPr lang="nl-NL" sz="3700" b="1" i="1" dirty="0">
                <a:solidFill>
                  <a:srgbClr val="002060"/>
                </a:solidFill>
                <a:effectLst/>
                <a:latin typeface="Times New Roman" panose="02020603050405020304" pitchFamily="18" charset="0"/>
                <a:ea typeface="Times New Roman" panose="02020603050405020304" pitchFamily="18" charset="0"/>
              </a:rPr>
              <a:t>Xung quanh chúng ta có những vật phát sáng (gọi là nguồn sáng ) như Mặt Trời, đèn điện khi bật sáng, lửa.....và có những vật được chiếu sáng như Mặt Trăng, quyển sách, cây cối......</a:t>
            </a:r>
            <a:endParaRPr lang="en-US" sz="3700" b="1"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8460128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70 hình nền powerpoint dễ thương - Trung Tâm Anh Ngữ ...">
            <a:extLst>
              <a:ext uri="{FF2B5EF4-FFF2-40B4-BE49-F238E27FC236}">
                <a16:creationId xmlns:a16="http://schemas.microsoft.com/office/drawing/2014/main" id="{1EA95CC4-08BB-4932-3296-225E8EB8E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A7F828EC-2077-52DD-A055-AAE81A2DD8C9}"/>
              </a:ext>
            </a:extLst>
          </p:cNvPr>
          <p:cNvSpPr/>
          <p:nvPr/>
        </p:nvSpPr>
        <p:spPr>
          <a:xfrm>
            <a:off x="0" y="1075263"/>
            <a:ext cx="9144000" cy="2541240"/>
          </a:xfrm>
          <a:prstGeom prst="cloudCallout">
            <a:avLst>
              <a:gd name="adj1" fmla="val -156813"/>
              <a:gd name="adj2" fmla="val 59818"/>
            </a:avLst>
          </a:prstGeom>
          <a:solidFill>
            <a:schemeClr val="tx2">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b="1" dirty="0" err="1">
                <a:solidFill>
                  <a:srgbClr val="002060"/>
                </a:solidFill>
                <a:latin typeface="Times New Roman" panose="02020603050405020304" pitchFamily="18" charset="0"/>
                <a:cs typeface="Times New Roman" panose="02020603050405020304" pitchFamily="18" charset="0"/>
              </a:rPr>
              <a:t>Nêu</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thêm</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ví</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dụ</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về</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vật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phát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sáng</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và</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vật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được</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chiếu</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sáng</a:t>
            </a:r>
            <a:endParaRPr lang="en-GB" sz="3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9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2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654247" y="2116475"/>
            <a:ext cx="1561672" cy="3027025"/>
          </a:xfrm>
          <a:prstGeom prst="rect">
            <a:avLst/>
          </a:prstGeom>
        </p:spPr>
      </p:pic>
      <p:sp>
        <p:nvSpPr>
          <p:cNvPr id="3" name="Rectangle 2"/>
          <p:cNvSpPr/>
          <p:nvPr/>
        </p:nvSpPr>
        <p:spPr>
          <a:xfrm>
            <a:off x="113015" y="173783"/>
            <a:ext cx="8785657" cy="1169551"/>
          </a:xfrm>
          <a:prstGeom prst="rect">
            <a:avLst/>
          </a:prstGeom>
        </p:spPr>
        <p:txBody>
          <a:bodyPr wrap="square">
            <a:spAutoFit/>
          </a:bodyPr>
          <a:lstStyle/>
          <a:p>
            <a:pPr algn="just">
              <a:spcBef>
                <a:spcPts val="1200"/>
              </a:spcBef>
              <a:spcAft>
                <a:spcPts val="0"/>
              </a:spcAft>
            </a:pPr>
            <a:r>
              <a:rPr lang="nl-NL" sz="3500" b="1" dirty="0">
                <a:solidFill>
                  <a:srgbClr val="FF0000"/>
                </a:solidFill>
                <a:latin typeface="Times New Roman" panose="02020603050405020304" pitchFamily="18" charset="0"/>
                <a:cs typeface="Times New Roman" panose="02020603050405020304" pitchFamily="18" charset="0"/>
              </a:rPr>
              <a:t>2. Sự truyền thẳng của ánh sáng. Vật cho ánh sáng truyền qua và vật cản ánh sáng</a:t>
            </a:r>
            <a:endParaRPr lang="en-US" sz="3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0E52F06-6AA9-1767-3F64-4BB509905017}"/>
              </a:ext>
            </a:extLst>
          </p:cNvPr>
          <p:cNvSpPr/>
          <p:nvPr/>
        </p:nvSpPr>
        <p:spPr>
          <a:xfrm>
            <a:off x="203771" y="1959590"/>
            <a:ext cx="7623424" cy="1200329"/>
          </a:xfrm>
          <a:prstGeom prst="rect">
            <a:avLst/>
          </a:prstGeom>
        </p:spPr>
        <p:txBody>
          <a:bodyPr wrap="square">
            <a:spAutoFit/>
          </a:bodyPr>
          <a:lstStyle/>
          <a:p>
            <a:pPr algn="just">
              <a:spcBef>
                <a:spcPts val="1200"/>
              </a:spcBef>
              <a:spcAft>
                <a:spcPts val="0"/>
              </a:spcAft>
            </a:pPr>
            <a:r>
              <a:rPr lang="nl-NL" sz="3600" b="1" kern="0" dirty="0">
                <a:solidFill>
                  <a:srgbClr val="002060"/>
                </a:solidFill>
                <a:effectLst/>
                <a:latin typeface="Times New Roman" panose="02020603050405020304" pitchFamily="18" charset="0"/>
                <a:ea typeface="Times New Roman" panose="02020603050405020304" pitchFamily="18" charset="0"/>
              </a:rPr>
              <a:t>Hoạt động 2</a:t>
            </a:r>
            <a:r>
              <a:rPr lang="nl-NL" sz="3600" b="1" dirty="0">
                <a:solidFill>
                  <a:srgbClr val="002060"/>
                </a:solidFill>
                <a:latin typeface="Times New Roman" panose="02020603050405020304" pitchFamily="18" charset="0"/>
                <a:cs typeface="Times New Roman" panose="02020603050405020304" pitchFamily="18" charset="0"/>
              </a:rPr>
              <a:t>. Tìm hiểu về đường truyền của ánh sáng</a:t>
            </a:r>
            <a:endParaRPr lang="en-US" sz="3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8783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078" y="-49741"/>
            <a:ext cx="8739843" cy="701859"/>
          </a:xfrm>
          <a:prstGeom prst="rect">
            <a:avLst/>
          </a:prstGeom>
          <a:solidFill>
            <a:schemeClr val="bg1"/>
          </a:solidFill>
        </p:spPr>
        <p:txBody>
          <a:bodyPr wrap="square">
            <a:spAutoFit/>
          </a:bodyPr>
          <a:lstStyle/>
          <a:p>
            <a:pPr algn="just">
              <a:lnSpc>
                <a:spcPct val="150000"/>
              </a:lnSpc>
              <a:spcAft>
                <a:spcPts val="0"/>
              </a:spcAft>
            </a:pPr>
            <a:r>
              <a:rPr lang="en-US" sz="3000" b="1" i="1" dirty="0" err="1">
                <a:solidFill>
                  <a:srgbClr val="FF0000"/>
                </a:solidFill>
                <a:latin typeface="Times New Roman" panose="02020603050405020304" pitchFamily="18" charset="0"/>
                <a:ea typeface="Times New Roman" panose="02020603050405020304" pitchFamily="18" charset="0"/>
              </a:rPr>
              <a:t>Hoạt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động</a:t>
            </a:r>
            <a:r>
              <a:rPr lang="en-US" sz="3000" b="1" i="1" dirty="0">
                <a:solidFill>
                  <a:srgbClr val="FF0000"/>
                </a:solidFill>
                <a:latin typeface="Times New Roman" panose="02020603050405020304" pitchFamily="18" charset="0"/>
                <a:ea typeface="Times New Roman" panose="02020603050405020304" pitchFamily="18" charset="0"/>
              </a:rPr>
              <a:t> 2. </a:t>
            </a:r>
            <a:r>
              <a:rPr lang="en-US" sz="3000" b="1" i="1" dirty="0" err="1">
                <a:solidFill>
                  <a:srgbClr val="FF0000"/>
                </a:solidFill>
                <a:latin typeface="Times New Roman" panose="02020603050405020304" pitchFamily="18" charset="0"/>
                <a:ea typeface="Times New Roman" panose="02020603050405020304" pitchFamily="18" charset="0"/>
              </a:rPr>
              <a:t>Tìm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hiểu</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về</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đường</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truyền</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của</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ánh</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sáng</a:t>
            </a:r>
            <a:r>
              <a:rPr lang="en-US" sz="3000" b="1" i="1" dirty="0">
                <a:solidFill>
                  <a:srgbClr val="FF0000"/>
                </a:solidFill>
                <a:latin typeface="Times New Roman" panose="02020603050405020304" pitchFamily="18" charset="0"/>
                <a:ea typeface="Times New Roman" panose="02020603050405020304" pitchFamily="18" charset="0"/>
              </a:rPr>
              <a:t>.</a:t>
            </a:r>
            <a:endParaRPr lang="en-US" sz="3000" b="1" dirty="0">
              <a:solidFill>
                <a:srgbClr val="FF0000"/>
              </a:solidFill>
              <a:latin typeface="Times New Roman" panose="02020603050405020304" pitchFamily="18" charset="0"/>
              <a:ea typeface="Times New Roman" panose="02020603050405020304" pitchFamily="18" charset="0"/>
            </a:endParaRPr>
          </a:p>
        </p:txBody>
      </p:sp>
      <p:sp>
        <p:nvSpPr>
          <p:cNvPr id="3" name="Rectangle 3">
            <a:extLst>
              <a:ext uri="{FF2B5EF4-FFF2-40B4-BE49-F238E27FC236}">
                <a16:creationId xmlns:a16="http://schemas.microsoft.com/office/drawing/2014/main" id="{DD30255E-349A-7B65-8B51-DE171109212B}"/>
              </a:ext>
            </a:extLst>
          </p:cNvPr>
          <p:cNvSpPr>
            <a:spLocks noChangeArrowheads="1"/>
          </p:cNvSpPr>
          <p:nvPr/>
        </p:nvSpPr>
        <p:spPr bwMode="auto">
          <a:xfrm>
            <a:off x="81357" y="609227"/>
            <a:ext cx="9062643"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600" b="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Tiến</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thí</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nghiệm</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6/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trang</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30</a:t>
            </a:r>
            <a:endParaRPr kumimoji="0" lang="en-US" altLang="en-US" sz="2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63595D35-B690-03A6-CFB2-F5751BC335EB}"/>
              </a:ext>
            </a:extLst>
          </p:cNvPr>
          <p:cNvPicPr>
            <a:picLocks noChangeAspect="1"/>
          </p:cNvPicPr>
          <p:nvPr/>
        </p:nvPicPr>
        <p:blipFill>
          <a:blip r:embed="rId2"/>
          <a:stretch>
            <a:fillRect/>
          </a:stretch>
        </p:blipFill>
        <p:spPr>
          <a:xfrm>
            <a:off x="0" y="1191802"/>
            <a:ext cx="9144000" cy="3951699"/>
          </a:xfrm>
          <a:prstGeom prst="rect">
            <a:avLst/>
          </a:prstGeom>
        </p:spPr>
      </p:pic>
    </p:spTree>
    <p:extLst>
      <p:ext uri="{BB962C8B-B14F-4D97-AF65-F5344CB8AC3E}">
        <p14:creationId xmlns:p14="http://schemas.microsoft.com/office/powerpoint/2010/main" val="34633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Karaoke HD - Bài Ca Đi Học - Âm Nhạc Lớp 3 -- CD Chuẩn Bộ Giáo Dục">
            <a:hlinkClick r:id="" action="ppaction://media"/>
            <a:extLst>
              <a:ext uri="{FF2B5EF4-FFF2-40B4-BE49-F238E27FC236}">
                <a16:creationId xmlns:a16="http://schemas.microsoft.com/office/drawing/2014/main" id="{E877744F-D6C1-9038-5E1D-30F35193AB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99204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6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7837B1-F508-FA80-E08B-7D03B6F0F03E}"/>
              </a:ext>
            </a:extLst>
          </p:cNvPr>
          <p:cNvPicPr>
            <a:picLocks noChangeAspect="1"/>
          </p:cNvPicPr>
          <p:nvPr/>
        </p:nvPicPr>
        <p:blipFill>
          <a:blip r:embed="rId4"/>
          <a:stretch>
            <a:fillRect/>
          </a:stretch>
        </p:blipFill>
        <p:spPr>
          <a:xfrm>
            <a:off x="0" y="0"/>
            <a:ext cx="9144000" cy="5143500"/>
          </a:xfrm>
          <a:prstGeom prst="rect">
            <a:avLst/>
          </a:prstGeom>
        </p:spPr>
      </p:pic>
      <p:pic>
        <p:nvPicPr>
          <p:cNvPr id="2" name="Thí nghiệm- Sự truyền thẳng của ánh sá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 y="0"/>
            <a:ext cx="9143999" cy="5143500"/>
          </a:xfrm>
          <a:prstGeom prst="rect">
            <a:avLst/>
          </a:prstGeom>
        </p:spPr>
      </p:pic>
    </p:spTree>
    <p:extLst>
      <p:ext uri="{BB962C8B-B14F-4D97-AF65-F5344CB8AC3E}">
        <p14:creationId xmlns:p14="http://schemas.microsoft.com/office/powerpoint/2010/main" val="10038121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ổng Hợp 25 Background Hình Nền PowerPoint Dễ Thương Cho Thuyết Trình Của  Bạn">
            <a:extLst>
              <a:ext uri="{FF2B5EF4-FFF2-40B4-BE49-F238E27FC236}">
                <a16:creationId xmlns:a16="http://schemas.microsoft.com/office/drawing/2014/main" id="{DBDF4AF8-DF8E-12DF-10EC-7A980170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2FA0DC4-AC8F-5EBD-A7D3-EC09E8DB7BD0}"/>
                  </a:ext>
                </a:extLst>
              </p14:cNvPr>
              <p14:cNvContentPartPr/>
              <p14:nvPr/>
            </p14:nvContentPartPr>
            <p14:xfrm>
              <a:off x="-106800" y="4152630"/>
              <a:ext cx="270" cy="270"/>
            </p14:xfrm>
          </p:contentPart>
        </mc:Choice>
        <mc:Fallback xmlns="">
          <p:pic>
            <p:nvPicPr>
              <p:cNvPr id="6" name="Ink 5">
                <a:extLst>
                  <a:ext uri="{FF2B5EF4-FFF2-40B4-BE49-F238E27FC236}">
                    <a16:creationId xmlns:a16="http://schemas.microsoft.com/office/drawing/2014/main" id="{D2FA0DC4-AC8F-5EBD-A7D3-EC09E8DB7BD0}"/>
                  </a:ext>
                </a:extLst>
              </p:cNvPr>
              <p:cNvPicPr/>
              <p:nvPr/>
            </p:nvPicPr>
            <p:blipFill>
              <a:blip r:embed="rId4"/>
              <a:stretch>
                <a:fillRect/>
              </a:stretch>
            </p:blipFill>
            <p:spPr>
              <a:xfrm>
                <a:off x="-154050" y="4105380"/>
                <a:ext cx="94500" cy="94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93BBF49-4323-50FF-A5A7-FB9B65AA674A}"/>
                  </a:ext>
                </a:extLst>
              </p14:cNvPr>
              <p14:cNvContentPartPr/>
              <p14:nvPr/>
            </p14:nvContentPartPr>
            <p14:xfrm>
              <a:off x="2301240" y="792270"/>
              <a:ext cx="1120500" cy="46710"/>
            </p14:xfrm>
          </p:contentPart>
        </mc:Choice>
        <mc:Fallback xmlns="">
          <p:pic>
            <p:nvPicPr>
              <p:cNvPr id="7" name="Ink 6">
                <a:extLst>
                  <a:ext uri="{FF2B5EF4-FFF2-40B4-BE49-F238E27FC236}">
                    <a16:creationId xmlns:a16="http://schemas.microsoft.com/office/drawing/2014/main" id="{393BBF49-4323-50FF-A5A7-FB9B65AA674A}"/>
                  </a:ext>
                </a:extLst>
              </p:cNvPr>
              <p:cNvPicPr/>
              <p:nvPr/>
            </p:nvPicPr>
            <p:blipFill>
              <a:blip r:embed="rId6"/>
              <a:stretch>
                <a:fillRect/>
              </a:stretch>
            </p:blipFill>
            <p:spPr>
              <a:xfrm>
                <a:off x="2238270" y="728904"/>
                <a:ext cx="1246079" cy="173080"/>
              </a:xfrm>
              <a:prstGeom prst="rect">
                <a:avLst/>
              </a:prstGeom>
            </p:spPr>
          </p:pic>
        </mc:Fallback>
      </mc:AlternateContent>
      <p:sp>
        <p:nvSpPr>
          <p:cNvPr id="2" name="Rectangle 1">
            <a:extLst>
              <a:ext uri="{FF2B5EF4-FFF2-40B4-BE49-F238E27FC236}">
                <a16:creationId xmlns:a16="http://schemas.microsoft.com/office/drawing/2014/main" id="{B8ECFAB5-BCA8-6B80-732D-347C1BB85444}"/>
              </a:ext>
            </a:extLst>
          </p:cNvPr>
          <p:cNvSpPr/>
          <p:nvPr/>
        </p:nvSpPr>
        <p:spPr>
          <a:xfrm>
            <a:off x="780585" y="1088667"/>
            <a:ext cx="7527074" cy="126838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chemeClr val="bg2">
                    <a:lumMod val="10000"/>
                  </a:schemeClr>
                </a:solidFill>
                <a:latin typeface="Times New Roman" panose="02020603050405020304" pitchFamily="18" charset="0"/>
                <a:cs typeface="Times New Roman" panose="02020603050405020304" pitchFamily="18" charset="0"/>
              </a:rPr>
              <a:t>Trong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một</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môi</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trường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trong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suốt</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như</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không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khí</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nước</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thủy</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tinh</a:t>
            </a:r>
            <a:r>
              <a:rPr lang="en-US" sz="3600" b="1" dirty="0">
                <a:solidFill>
                  <a:schemeClr val="bg2">
                    <a:lumMod val="10000"/>
                  </a:schemeClr>
                </a:solidFill>
                <a:latin typeface="Times New Roman" panose="02020603050405020304" pitchFamily="18" charset="0"/>
                <a:cs typeface="Times New Roman" panose="02020603050405020304" pitchFamily="18" charset="0"/>
              </a:rPr>
              <a:t>,…</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thì</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ánh</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sáng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truyền</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theo</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đường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thẳng</a:t>
            </a:r>
            <a:r>
              <a:rPr lang="en-US" sz="3600" b="1" dirty="0">
                <a:solidFill>
                  <a:schemeClr val="bg2">
                    <a:lumMod val="1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961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2520315" cy="1938705"/>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5989910" y="0"/>
            <a:ext cx="3154091" cy="2134553"/>
          </a:xfrm>
          <a:prstGeom prst="rect">
            <a:avLst/>
          </a:prstGeom>
        </p:spPr>
      </p:pic>
      <p:sp>
        <p:nvSpPr>
          <p:cNvPr id="2" name="圆角矩形 2"/>
          <p:cNvSpPr/>
          <p:nvPr/>
        </p:nvSpPr>
        <p:spPr>
          <a:xfrm>
            <a:off x="235744" y="114301"/>
            <a:ext cx="8808244" cy="48291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400" dirty="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3" name="Group 2"/>
          <p:cNvGrpSpPr/>
          <p:nvPr/>
        </p:nvGrpSpPr>
        <p:grpSpPr>
          <a:xfrm>
            <a:off x="989687" y="292894"/>
            <a:ext cx="7047032" cy="978694"/>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defRPr/>
                </a:pPr>
                <a:endParaRPr lang="zh-CN" altLang="en-US" sz="36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564958"/>
              <a:ext cx="9476463" cy="1871613"/>
            </a:xfrm>
            <a:prstGeom prst="rect">
              <a:avLst/>
            </a:prstGeom>
          </p:spPr>
          <p:txBody>
            <a:bodyPr wrap="square" anchor="ctr">
              <a:spAutoFit/>
            </a:bodyPr>
            <a:lstStyle/>
            <a:p>
              <a:pPr algn="just" defTabSz="685800">
                <a:defRPr/>
              </a:pPr>
              <a:r>
                <a:rPr lang="en-US" sz="2700" b="1" dirty="0">
                  <a:solidFill>
                    <a:srgbClr val="002060"/>
                  </a:solidFill>
                  <a:latin typeface="Cambria" panose="02040503050406030204" pitchFamily="18" charset="0"/>
                  <a:ea typeface="Cambria" panose="02040503050406030204" pitchFamily="18" charset="0"/>
                </a:rPr>
                <a:t>Trong </a:t>
              </a:r>
              <a:r>
                <a:rPr lang="en-US" sz="2700" b="1" dirty="0" err="1">
                  <a:solidFill>
                    <a:srgbClr val="002060"/>
                  </a:solidFill>
                  <a:latin typeface="Cambria" panose="02040503050406030204" pitchFamily="18" charset="0"/>
                  <a:ea typeface="Cambria" panose="02040503050406030204" pitchFamily="18" charset="0"/>
                </a:rPr>
                <a:t>không</a:t>
              </a:r>
              <a:r>
                <a:rPr lang="en-US" sz="2700" b="1" dirty="0">
                  <a:solidFill>
                    <a:srgbClr val="002060"/>
                  </a:solidFill>
                  <a:latin typeface="Cambria" panose="02040503050406030204" pitchFamily="18" charset="0"/>
                  <a:ea typeface="Cambria" panose="02040503050406030204" pitchFamily="18" charset="0"/>
                </a:rPr>
                <a:t> </a:t>
              </a:r>
              <a:r>
                <a:rPr lang="en-US" sz="2700" b="1" dirty="0" err="1">
                  <a:solidFill>
                    <a:srgbClr val="002060"/>
                  </a:solidFill>
                  <a:latin typeface="Cambria" panose="02040503050406030204" pitchFamily="18" charset="0"/>
                  <a:ea typeface="Cambria" panose="02040503050406030204" pitchFamily="18" charset="0"/>
                </a:rPr>
                <a:t>khí</a:t>
              </a:r>
              <a:r>
                <a:rPr lang="en-US" sz="2700" b="1" dirty="0">
                  <a:solidFill>
                    <a:srgbClr val="002060"/>
                  </a:solidFill>
                  <a:latin typeface="Cambria" panose="02040503050406030204" pitchFamily="18" charset="0"/>
                  <a:ea typeface="Cambria" panose="02040503050406030204" pitchFamily="18" charset="0"/>
                </a:rPr>
                <a:t> </a:t>
              </a:r>
              <a:r>
                <a:rPr lang="en-US" sz="2700" b="1" dirty="0" err="1">
                  <a:solidFill>
                    <a:srgbClr val="002060"/>
                  </a:solidFill>
                  <a:latin typeface="Cambria" panose="02040503050406030204" pitchFamily="18" charset="0"/>
                  <a:ea typeface="Cambria" panose="02040503050406030204" pitchFamily="18" charset="0"/>
                </a:rPr>
                <a:t>ánh</a:t>
              </a:r>
              <a:r>
                <a:rPr lang="en-US" sz="2700" b="1" dirty="0">
                  <a:solidFill>
                    <a:srgbClr val="002060"/>
                  </a:solidFill>
                  <a:latin typeface="Cambria" panose="02040503050406030204" pitchFamily="18" charset="0"/>
                  <a:ea typeface="Cambria" panose="02040503050406030204" pitchFamily="18" charset="0"/>
                </a:rPr>
                <a:t> </a:t>
              </a:r>
              <a:r>
                <a:rPr lang="en-US" sz="2700" b="1" dirty="0" err="1">
                  <a:solidFill>
                    <a:srgbClr val="002060"/>
                  </a:solidFill>
                  <a:latin typeface="Cambria" panose="02040503050406030204" pitchFamily="18" charset="0"/>
                  <a:ea typeface="Cambria" panose="02040503050406030204" pitchFamily="18" charset="0"/>
                </a:rPr>
                <a:t>sáng</a:t>
              </a:r>
              <a:r>
                <a:rPr lang="en-US" sz="2700" b="1" dirty="0">
                  <a:solidFill>
                    <a:srgbClr val="002060"/>
                  </a:solidFill>
                  <a:latin typeface="Cambria" panose="02040503050406030204" pitchFamily="18" charset="0"/>
                  <a:ea typeface="Cambria" panose="02040503050406030204" pitchFamily="18" charset="0"/>
                </a:rPr>
                <a:t> </a:t>
              </a:r>
              <a:r>
                <a:rPr lang="en-US" sz="2700" b="1" dirty="0" err="1">
                  <a:solidFill>
                    <a:srgbClr val="002060"/>
                  </a:solidFill>
                  <a:latin typeface="Cambria" panose="02040503050406030204" pitchFamily="18" charset="0"/>
                  <a:ea typeface="Cambria" panose="02040503050406030204" pitchFamily="18" charset="0"/>
                </a:rPr>
                <a:t>truyền</a:t>
              </a:r>
              <a:r>
                <a:rPr lang="en-US" sz="2700" b="1" dirty="0">
                  <a:solidFill>
                    <a:srgbClr val="002060"/>
                  </a:solidFill>
                  <a:latin typeface="Cambria" panose="02040503050406030204" pitchFamily="18" charset="0"/>
                  <a:ea typeface="Cambria" panose="02040503050406030204" pitchFamily="18" charset="0"/>
                </a:rPr>
                <a:t> </a:t>
              </a:r>
              <a:r>
                <a:rPr lang="en-US" sz="2700" b="1" dirty="0" err="1">
                  <a:solidFill>
                    <a:srgbClr val="002060"/>
                  </a:solidFill>
                  <a:latin typeface="Cambria" panose="02040503050406030204" pitchFamily="18" charset="0"/>
                  <a:ea typeface="Cambria" panose="02040503050406030204" pitchFamily="18" charset="0"/>
                </a:rPr>
                <a:t>theo</a:t>
              </a:r>
              <a:r>
                <a:rPr lang="en-US" sz="2700" b="1" dirty="0">
                  <a:solidFill>
                    <a:srgbClr val="002060"/>
                  </a:solidFill>
                  <a:latin typeface="Cambria" panose="02040503050406030204" pitchFamily="18" charset="0"/>
                  <a:ea typeface="Cambria" panose="02040503050406030204" pitchFamily="18" charset="0"/>
                </a:rPr>
                <a:t> </a:t>
              </a:r>
              <a:r>
                <a:rPr lang="en-US" sz="2700" b="1" dirty="0" err="1">
                  <a:solidFill>
                    <a:srgbClr val="002060"/>
                  </a:solidFill>
                  <a:latin typeface="Cambria" panose="02040503050406030204" pitchFamily="18" charset="0"/>
                  <a:ea typeface="Cambria" panose="02040503050406030204" pitchFamily="18" charset="0"/>
                </a:rPr>
                <a:t>đường</a:t>
              </a:r>
              <a:r>
                <a:rPr lang="en-US" sz="2700" b="1" dirty="0">
                  <a:solidFill>
                    <a:srgbClr val="002060"/>
                  </a:solidFill>
                  <a:latin typeface="Cambria" panose="02040503050406030204" pitchFamily="18" charset="0"/>
                  <a:ea typeface="Cambria" panose="02040503050406030204" pitchFamily="18" charset="0"/>
                </a:rPr>
                <a:t> </a:t>
              </a:r>
              <a:r>
                <a:rPr lang="en-US" sz="2700" b="1" dirty="0" err="1">
                  <a:solidFill>
                    <a:srgbClr val="002060"/>
                  </a:solidFill>
                  <a:latin typeface="Cambria" panose="02040503050406030204" pitchFamily="18" charset="0"/>
                  <a:ea typeface="Cambria" panose="02040503050406030204" pitchFamily="18" charset="0"/>
                </a:rPr>
                <a:t>thẳng</a:t>
              </a:r>
              <a:endParaRPr lang="vi-VN" sz="2700" b="1" dirty="0">
                <a:solidFill>
                  <a:srgbClr val="002060"/>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64694" y="1597819"/>
            <a:ext cx="2671763" cy="27777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2938" y="1594248"/>
            <a:ext cx="2439591" cy="27693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86488" y="1566863"/>
            <a:ext cx="2578893" cy="27693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271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81" y="183660"/>
            <a:ext cx="8245847" cy="1754326"/>
          </a:xfrm>
          <a:prstGeom prst="rect">
            <a:avLst/>
          </a:prstGeom>
        </p:spPr>
        <p:txBody>
          <a:bodyPr wrap="square">
            <a:spAutoFit/>
          </a:bodyPr>
          <a:lstStyle/>
          <a:p>
            <a:pPr algn="just">
              <a:spcAft>
                <a:spcPts val="0"/>
              </a:spcAft>
            </a:pPr>
            <a:r>
              <a:rPr lang="en-US" sz="3600" b="1" dirty="0" err="1">
                <a:solidFill>
                  <a:srgbClr val="FF0000"/>
                </a:solidFill>
                <a:latin typeface="Times New Roman" panose="02020603050405020304" pitchFamily="18" charset="0"/>
                <a:ea typeface="Times New Roman" panose="02020603050405020304" pitchFamily="18" charset="0"/>
              </a:rPr>
              <a:t>Hoạt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động</a:t>
            </a:r>
            <a:r>
              <a:rPr lang="en-US" sz="3600" b="1" dirty="0">
                <a:solidFill>
                  <a:srgbClr val="FF0000"/>
                </a:solidFill>
                <a:latin typeface="Times New Roman" panose="02020603050405020304" pitchFamily="18" charset="0"/>
                <a:ea typeface="Times New Roman" panose="02020603050405020304" pitchFamily="18" charset="0"/>
              </a:rPr>
              <a:t> 3. </a:t>
            </a:r>
            <a:r>
              <a:rPr lang="en-US" sz="3600" b="1" dirty="0" err="1">
                <a:solidFill>
                  <a:srgbClr val="FF0000"/>
                </a:solidFill>
                <a:latin typeface="Times New Roman" panose="02020603050405020304" pitchFamily="18" charset="0"/>
                <a:ea typeface="Times New Roman" panose="02020603050405020304" pitchFamily="18" charset="0"/>
              </a:rPr>
              <a:t>Tìm</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hiểu</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một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số</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vật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cho</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ánh</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sáng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truyền</a:t>
            </a:r>
            <a:r>
              <a:rPr lang="en-US" sz="3600" b="1" dirty="0">
                <a:solidFill>
                  <a:srgbClr val="FF0000"/>
                </a:solidFill>
                <a:latin typeface="Times New Roman" panose="02020603050405020304" pitchFamily="18" charset="0"/>
                <a:ea typeface="Times New Roman" panose="02020603050405020304" pitchFamily="18" charset="0"/>
              </a:rPr>
              <a:t> qua </a:t>
            </a:r>
            <a:r>
              <a:rPr lang="en-US" sz="3600" b="1" dirty="0" err="1">
                <a:solidFill>
                  <a:srgbClr val="FF0000"/>
                </a:solidFill>
                <a:latin typeface="Times New Roman" panose="02020603050405020304" pitchFamily="18" charset="0"/>
                <a:ea typeface="Times New Roman" panose="02020603050405020304" pitchFamily="18" charset="0"/>
              </a:rPr>
              <a:t>và</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một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số</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vật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cản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ánh</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sáng</a:t>
            </a:r>
            <a:r>
              <a:rPr lang="en-US" sz="3600" b="1" dirty="0">
                <a:solidFill>
                  <a:srgbClr val="FF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41414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E51BA-8B36-A3EB-7CBD-6567807393E2}"/>
              </a:ext>
            </a:extLst>
          </p:cNvPr>
          <p:cNvPicPr>
            <a:picLocks noChangeAspect="1"/>
          </p:cNvPicPr>
          <p:nvPr/>
        </p:nvPicPr>
        <p:blipFill>
          <a:blip r:embed="rId2"/>
          <a:stretch>
            <a:fillRect/>
          </a:stretch>
        </p:blipFill>
        <p:spPr>
          <a:xfrm>
            <a:off x="4714" y="0"/>
            <a:ext cx="9139286" cy="5143500"/>
          </a:xfrm>
          <a:prstGeom prst="rect">
            <a:avLst/>
          </a:prstGeom>
        </p:spPr>
      </p:pic>
      <p:pic>
        <p:nvPicPr>
          <p:cNvPr id="819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21915" b="39042"/>
          <a:stretch/>
        </p:blipFill>
        <p:spPr bwMode="auto">
          <a:xfrm>
            <a:off x="3524" y="1084531"/>
            <a:ext cx="9145191" cy="1717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C:\Users\Admin\Desktop\image (4).png"/>
          <p:cNvPicPr>
            <a:picLocks noChangeAspect="1" noChangeArrowheads="1"/>
          </p:cNvPicPr>
          <p:nvPr/>
        </p:nvPicPr>
        <p:blipFill rotWithShape="1">
          <a:blip r:embed="rId4">
            <a:extLst>
              <a:ext uri="{28A0092B-C50C-407E-A947-70E740481C1C}">
                <a14:useLocalDpi xmlns:a14="http://schemas.microsoft.com/office/drawing/2010/main" val="0"/>
              </a:ext>
            </a:extLst>
          </a:blip>
          <a:srcRect t="63913" b="12392"/>
          <a:stretch/>
        </p:blipFill>
        <p:spPr bwMode="auto">
          <a:xfrm>
            <a:off x="4716" y="3200401"/>
            <a:ext cx="9143999" cy="17961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402276-E0B4-F216-4CE2-08CAA5CD0308}"/>
              </a:ext>
            </a:extLst>
          </p:cNvPr>
          <p:cNvSpPr/>
          <p:nvPr/>
        </p:nvSpPr>
        <p:spPr>
          <a:xfrm>
            <a:off x="0" y="-15627"/>
            <a:ext cx="9139286" cy="1077218"/>
          </a:xfrm>
          <a:prstGeom prst="rect">
            <a:avLst/>
          </a:prstGeom>
          <a:solidFill>
            <a:schemeClr val="bg1"/>
          </a:solidFill>
        </p:spPr>
        <p:txBody>
          <a:bodyPr wrap="square">
            <a:spAutoFit/>
          </a:bodyPr>
          <a:lstStyle/>
          <a:p>
            <a:pPr algn="just">
              <a:spcAft>
                <a:spcPts val="0"/>
              </a:spcAft>
            </a:pPr>
            <a:r>
              <a:rPr lang="en-US" sz="3200" b="1" dirty="0" err="1">
                <a:solidFill>
                  <a:srgbClr val="FF0000"/>
                </a:solidFill>
                <a:latin typeface="Times New Roman" panose="02020603050405020304" pitchFamily="18" charset="0"/>
                <a:ea typeface="Times New Roman" panose="02020603050405020304" pitchFamily="18" charset="0"/>
              </a:rPr>
              <a:t>Hoạt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động</a:t>
            </a:r>
            <a:r>
              <a:rPr lang="en-US" sz="3200" b="1" dirty="0">
                <a:solidFill>
                  <a:srgbClr val="FF0000"/>
                </a:solidFill>
                <a:latin typeface="Times New Roman" panose="02020603050405020304" pitchFamily="18" charset="0"/>
                <a:ea typeface="Times New Roman" panose="02020603050405020304" pitchFamily="18" charset="0"/>
              </a:rPr>
              <a:t> 3. </a:t>
            </a:r>
            <a:r>
              <a:rPr lang="en-US" sz="3200" b="1" dirty="0" err="1">
                <a:solidFill>
                  <a:srgbClr val="FF0000"/>
                </a:solidFill>
                <a:latin typeface="Times New Roman" panose="02020603050405020304" pitchFamily="18" charset="0"/>
                <a:ea typeface="Times New Roman" panose="02020603050405020304" pitchFamily="18" charset="0"/>
              </a:rPr>
              <a:t>Tìm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hiểu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một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số</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ánh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sáng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truyền</a:t>
            </a:r>
            <a:r>
              <a:rPr lang="en-US" sz="3200" b="1" dirty="0">
                <a:solidFill>
                  <a:srgbClr val="FF0000"/>
                </a:solidFill>
                <a:latin typeface="Times New Roman" panose="02020603050405020304" pitchFamily="18" charset="0"/>
                <a:ea typeface="Times New Roman" panose="02020603050405020304" pitchFamily="18" charset="0"/>
              </a:rPr>
              <a:t> qua </a:t>
            </a:r>
            <a:r>
              <a:rPr lang="en-US" sz="3200" b="1" dirty="0" err="1">
                <a:solidFill>
                  <a:srgbClr val="FF0000"/>
                </a:solidFill>
                <a:latin typeface="Times New Roman" panose="02020603050405020304" pitchFamily="18" charset="0"/>
                <a:ea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một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số</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cản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ánh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sáng</a:t>
            </a:r>
            <a:r>
              <a:rPr lang="en-US" sz="3200" b="1" dirty="0">
                <a:solidFill>
                  <a:srgbClr val="FF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1987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5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70" y="81263"/>
            <a:ext cx="8718460" cy="553998"/>
          </a:xfrm>
          <a:prstGeom prst="rect">
            <a:avLst/>
          </a:prstGeom>
          <a:solidFill>
            <a:schemeClr val="bg1"/>
          </a:solidFill>
        </p:spPr>
        <p:txBody>
          <a:bodyPr wrap="square">
            <a:spAutoFit/>
          </a:bodyPr>
          <a:lstStyle/>
          <a:p>
            <a:pPr algn="just">
              <a:spcAft>
                <a:spcPts val="0"/>
              </a:spcAft>
            </a:pPr>
            <a:r>
              <a:rPr lang="en-US" sz="3000" b="1" i="1" dirty="0">
                <a:solidFill>
                  <a:schemeClr val="tx1">
                    <a:lumMod val="50000"/>
                  </a:schemeClr>
                </a:solidFill>
                <a:latin typeface="Times New Roman" panose="02020603050405020304" pitchFamily="18" charset="0"/>
                <a:ea typeface="Times New Roman" panose="02020603050405020304" pitchFamily="18" charset="0"/>
              </a:rPr>
              <a:t>* HS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thảo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luận</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nhóm</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viết</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kết</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quả</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vào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phiếu</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giao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việc</a:t>
            </a:r>
            <a:endParaRPr lang="en-US" sz="3000" b="1" i="1" dirty="0">
              <a:solidFill>
                <a:schemeClr val="tx1">
                  <a:lumMod val="50000"/>
                </a:schemeClr>
              </a:solidFill>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EC268C3F-F5AE-08A5-087A-D84E35E35CB4}"/>
              </a:ext>
            </a:extLst>
          </p:cNvPr>
          <p:cNvGraphicFramePr>
            <a:graphicFrameLocks noGrp="1"/>
          </p:cNvGraphicFramePr>
          <p:nvPr/>
        </p:nvGraphicFramePr>
        <p:xfrm>
          <a:off x="212770" y="635261"/>
          <a:ext cx="8794677" cy="2586404"/>
        </p:xfrm>
        <a:graphic>
          <a:graphicData uri="http://schemas.openxmlformats.org/drawingml/2006/table">
            <a:tbl>
              <a:tblPr firstRow="1" bandRow="1">
                <a:tableStyleId>{F2DE63D5-997A-4646-A377-4702673A728D}</a:tableStyleId>
              </a:tblPr>
              <a:tblGrid>
                <a:gridCol w="2755384">
                  <a:extLst>
                    <a:ext uri="{9D8B030D-6E8A-4147-A177-3AD203B41FA5}">
                      <a16:colId xmlns:a16="http://schemas.microsoft.com/office/drawing/2014/main" val="872255098"/>
                    </a:ext>
                  </a:extLst>
                </a:gridCol>
                <a:gridCol w="3523508">
                  <a:extLst>
                    <a:ext uri="{9D8B030D-6E8A-4147-A177-3AD203B41FA5}">
                      <a16:colId xmlns:a16="http://schemas.microsoft.com/office/drawing/2014/main" val="2771943912"/>
                    </a:ext>
                  </a:extLst>
                </a:gridCol>
                <a:gridCol w="2515785">
                  <a:extLst>
                    <a:ext uri="{9D8B030D-6E8A-4147-A177-3AD203B41FA5}">
                      <a16:colId xmlns:a16="http://schemas.microsoft.com/office/drawing/2014/main" val="651575559"/>
                    </a:ext>
                  </a:extLst>
                </a:gridCol>
              </a:tblGrid>
              <a:tr h="405925">
                <a:tc gridSpan="2">
                  <a:txBody>
                    <a:bodyPr/>
                    <a:lstStyle/>
                    <a:p>
                      <a:pPr algn="ctr"/>
                      <a:r>
                        <a:rPr lang="en-US" sz="2400" b="1" dirty="0" err="1">
                          <a:solidFill>
                            <a:srgbClr val="D10047"/>
                          </a:solidFill>
                          <a:latin typeface="Times New Roman" panose="02020603050405020304" pitchFamily="18" charset="0"/>
                          <a:cs typeface="Times New Roman" panose="02020603050405020304" pitchFamily="18" charset="0"/>
                        </a:rPr>
                        <a:t>Vật</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cho</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ánh</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sáng</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truyền</a:t>
                      </a:r>
                      <a:r>
                        <a:rPr lang="en-US" sz="2400" b="1" dirty="0">
                          <a:solidFill>
                            <a:srgbClr val="D10047"/>
                          </a:solidFill>
                          <a:latin typeface="Times New Roman" panose="02020603050405020304" pitchFamily="18" charset="0"/>
                          <a:cs typeface="Times New Roman" panose="02020603050405020304" pitchFamily="18" charset="0"/>
                        </a:rPr>
                        <a:t> qua</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dirty="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1306195"/>
                  </a:ext>
                </a:extLst>
              </a:tr>
              <a:tr h="1030426">
                <a:tc>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truyền</a:t>
                      </a:r>
                      <a:r>
                        <a:rPr lang="en-US" sz="2400" b="1" dirty="0">
                          <a:solidFill>
                            <a:srgbClr val="002060"/>
                          </a:solidFill>
                          <a:latin typeface="Times New Roman" panose="02020603050405020304" pitchFamily="18" charset="0"/>
                          <a:cs typeface="Times New Roman" panose="02020603050405020304" pitchFamily="18" charset="0"/>
                        </a:rPr>
                        <a:t> qua</a:t>
                      </a: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chỉ</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phần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truyền</a:t>
                      </a:r>
                      <a:r>
                        <a:rPr lang="en-US" sz="2400" b="1" dirty="0">
                          <a:solidFill>
                            <a:srgbClr val="002060"/>
                          </a:solidFill>
                          <a:latin typeface="Times New Roman" panose="02020603050405020304" pitchFamily="18" charset="0"/>
                          <a:cs typeface="Times New Roman" panose="02020603050405020304" pitchFamily="18" charset="0"/>
                        </a:rPr>
                        <a:t> qua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74353289"/>
                  </a:ext>
                </a:extLst>
              </a:tr>
              <a:tr h="940484">
                <a:tc>
                  <a:txBody>
                    <a:bodyPr/>
                    <a:lstStyle/>
                    <a:p>
                      <a:endParaRPr lang="en-US" dirty="0"/>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endParaRPr lang="en-US"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59568446"/>
                  </a:ext>
                </a:extLst>
              </a:tr>
            </a:tbl>
          </a:graphicData>
        </a:graphic>
      </p:graphicFrame>
      <p:sp>
        <p:nvSpPr>
          <p:cNvPr id="7" name="Rectangle 6">
            <a:extLst>
              <a:ext uri="{FF2B5EF4-FFF2-40B4-BE49-F238E27FC236}">
                <a16:creationId xmlns:a16="http://schemas.microsoft.com/office/drawing/2014/main" id="{3945DFB7-5CE1-BFDC-F661-627F9B50D44B}"/>
              </a:ext>
            </a:extLst>
          </p:cNvPr>
          <p:cNvSpPr/>
          <p:nvPr/>
        </p:nvSpPr>
        <p:spPr>
          <a:xfrm>
            <a:off x="333075" y="3221665"/>
            <a:ext cx="8245847" cy="553998"/>
          </a:xfrm>
          <a:prstGeom prst="rect">
            <a:avLst/>
          </a:prstGeom>
        </p:spPr>
        <p:txBody>
          <a:bodyPr wrap="square">
            <a:spAutoFit/>
          </a:bodyPr>
          <a:lstStyle/>
          <a:p>
            <a:pPr algn="just">
              <a:spcAft>
                <a:spcPts val="0"/>
              </a:spcAft>
            </a:pP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Từ</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kết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quả</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thí</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nghiệm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em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rút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ra</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nhận</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xét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gì</a:t>
            </a:r>
            <a:r>
              <a:rPr lang="en-US" sz="3000" b="1" i="1" dirty="0">
                <a:solidFill>
                  <a:srgbClr val="FF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0216775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anim calcmode="lin" valueType="num">
                                      <p:cBhvr>
                                        <p:cTn id="11" dur="250" fill="hold"/>
                                        <p:tgtEl>
                                          <p:spTgt spid="3"/>
                                        </p:tgtEl>
                                        <p:attrNameLst>
                                          <p:attrName>ppt_x</p:attrName>
                                        </p:attrNameLst>
                                      </p:cBhvr>
                                      <p:tavLst>
                                        <p:tav tm="0">
                                          <p:val>
                                            <p:strVal val="#ppt_x"/>
                                          </p:val>
                                        </p:tav>
                                        <p:tav tm="100000">
                                          <p:val>
                                            <p:strVal val="#ppt_x"/>
                                          </p:val>
                                        </p:tav>
                                      </p:tavLst>
                                    </p:anim>
                                    <p:anim calcmode="lin" valueType="num">
                                      <p:cBhvr>
                                        <p:cTn id="12" dur="25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50"/>
                                        <p:tgtEl>
                                          <p:spTgt spid="7">
                                            <p:txEl>
                                              <p:pRg st="0" end="0"/>
                                            </p:txEl>
                                          </p:spTgt>
                                        </p:tgtEl>
                                      </p:cBhvr>
                                    </p:animEffect>
                                    <p:anim calcmode="lin" valueType="num">
                                      <p:cBhvr>
                                        <p:cTn id="16" dur="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70" y="81263"/>
            <a:ext cx="8718460" cy="553998"/>
          </a:xfrm>
          <a:prstGeom prst="rect">
            <a:avLst/>
          </a:prstGeom>
          <a:solidFill>
            <a:schemeClr val="bg1"/>
          </a:solidFill>
        </p:spPr>
        <p:txBody>
          <a:bodyPr wrap="square">
            <a:spAutoFit/>
          </a:bodyPr>
          <a:lstStyle/>
          <a:p>
            <a:pPr algn="just">
              <a:spcAft>
                <a:spcPts val="0"/>
              </a:spcAft>
            </a:pPr>
            <a:r>
              <a:rPr lang="en-US" sz="3000" b="1" i="1" dirty="0">
                <a:solidFill>
                  <a:schemeClr val="tx1">
                    <a:lumMod val="50000"/>
                  </a:schemeClr>
                </a:solidFill>
                <a:latin typeface="Times New Roman" panose="02020603050405020304" pitchFamily="18" charset="0"/>
                <a:ea typeface="Times New Roman" panose="02020603050405020304" pitchFamily="18" charset="0"/>
              </a:rPr>
              <a:t>* HS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thảo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luận</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nhóm</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viết</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kết</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quả</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vào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phiếu</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giao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việc</a:t>
            </a:r>
            <a:endParaRPr lang="en-US" sz="3000" b="1" i="1" dirty="0">
              <a:solidFill>
                <a:schemeClr val="tx1">
                  <a:lumMod val="50000"/>
                </a:schemeClr>
              </a:solidFill>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EC268C3F-F5AE-08A5-087A-D84E35E35CB4}"/>
              </a:ext>
            </a:extLst>
          </p:cNvPr>
          <p:cNvGraphicFramePr>
            <a:graphicFrameLocks noGrp="1"/>
          </p:cNvGraphicFramePr>
          <p:nvPr>
            <p:extLst>
              <p:ext uri="{D42A27DB-BD31-4B8C-83A1-F6EECF244321}">
                <p14:modId xmlns:p14="http://schemas.microsoft.com/office/powerpoint/2010/main" val="3372617753"/>
              </p:ext>
            </p:extLst>
          </p:nvPr>
        </p:nvGraphicFramePr>
        <p:xfrm>
          <a:off x="212770" y="635261"/>
          <a:ext cx="8794677" cy="2586404"/>
        </p:xfrm>
        <a:graphic>
          <a:graphicData uri="http://schemas.openxmlformats.org/drawingml/2006/table">
            <a:tbl>
              <a:tblPr firstRow="1" bandRow="1">
                <a:tableStyleId>{F2DE63D5-997A-4646-A377-4702673A728D}</a:tableStyleId>
              </a:tblPr>
              <a:tblGrid>
                <a:gridCol w="2755384">
                  <a:extLst>
                    <a:ext uri="{9D8B030D-6E8A-4147-A177-3AD203B41FA5}">
                      <a16:colId xmlns:a16="http://schemas.microsoft.com/office/drawing/2014/main" val="872255098"/>
                    </a:ext>
                  </a:extLst>
                </a:gridCol>
                <a:gridCol w="3523508">
                  <a:extLst>
                    <a:ext uri="{9D8B030D-6E8A-4147-A177-3AD203B41FA5}">
                      <a16:colId xmlns:a16="http://schemas.microsoft.com/office/drawing/2014/main" val="2771943912"/>
                    </a:ext>
                  </a:extLst>
                </a:gridCol>
                <a:gridCol w="2515785">
                  <a:extLst>
                    <a:ext uri="{9D8B030D-6E8A-4147-A177-3AD203B41FA5}">
                      <a16:colId xmlns:a16="http://schemas.microsoft.com/office/drawing/2014/main" val="651575559"/>
                    </a:ext>
                  </a:extLst>
                </a:gridCol>
              </a:tblGrid>
              <a:tr h="405925">
                <a:tc gridSpan="2">
                  <a:txBody>
                    <a:bodyPr/>
                    <a:lstStyle/>
                    <a:p>
                      <a:pPr algn="ctr"/>
                      <a:r>
                        <a:rPr lang="en-US" sz="2400" b="1" dirty="0" err="1">
                          <a:solidFill>
                            <a:srgbClr val="D10047"/>
                          </a:solidFill>
                          <a:latin typeface="Times New Roman" panose="02020603050405020304" pitchFamily="18" charset="0"/>
                          <a:cs typeface="Times New Roman" panose="02020603050405020304" pitchFamily="18" charset="0"/>
                        </a:rPr>
                        <a:t>Vật</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cho</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ánh</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sáng</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truyền</a:t>
                      </a:r>
                      <a:r>
                        <a:rPr lang="en-US" sz="2400" b="1" dirty="0">
                          <a:solidFill>
                            <a:srgbClr val="D10047"/>
                          </a:solidFill>
                          <a:latin typeface="Times New Roman" panose="02020603050405020304" pitchFamily="18" charset="0"/>
                          <a:cs typeface="Times New Roman" panose="02020603050405020304" pitchFamily="18" charset="0"/>
                        </a:rPr>
                        <a:t> qua</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dirty="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1306195"/>
                  </a:ext>
                </a:extLst>
              </a:tr>
              <a:tr h="1030426">
                <a:tc>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truyền</a:t>
                      </a:r>
                      <a:r>
                        <a:rPr lang="en-US" sz="2400" b="1" dirty="0">
                          <a:solidFill>
                            <a:srgbClr val="002060"/>
                          </a:solidFill>
                          <a:latin typeface="Times New Roman" panose="02020603050405020304" pitchFamily="18" charset="0"/>
                          <a:cs typeface="Times New Roman" panose="02020603050405020304" pitchFamily="18" charset="0"/>
                        </a:rPr>
                        <a:t> qua</a:t>
                      </a: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chỉ</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phần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truyền</a:t>
                      </a:r>
                      <a:r>
                        <a:rPr lang="en-US" sz="2400" b="1" dirty="0">
                          <a:solidFill>
                            <a:srgbClr val="002060"/>
                          </a:solidFill>
                          <a:latin typeface="Times New Roman" panose="02020603050405020304" pitchFamily="18" charset="0"/>
                          <a:cs typeface="Times New Roman" panose="02020603050405020304" pitchFamily="18" charset="0"/>
                        </a:rPr>
                        <a:t> qua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74353289"/>
                  </a:ext>
                </a:extLst>
              </a:tr>
              <a:tr h="940484">
                <a:tc>
                  <a:txBody>
                    <a:bodyPr/>
                    <a:lstStyle/>
                    <a:p>
                      <a:endParaRPr lang="en-US" dirty="0"/>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endParaRPr lang="en-US"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59568446"/>
                  </a:ext>
                </a:extLst>
              </a:tr>
            </a:tbl>
          </a:graphicData>
        </a:graphic>
      </p:graphicFrame>
      <p:sp>
        <p:nvSpPr>
          <p:cNvPr id="4" name="Rectangle 3">
            <a:extLst>
              <a:ext uri="{FF2B5EF4-FFF2-40B4-BE49-F238E27FC236}">
                <a16:creationId xmlns:a16="http://schemas.microsoft.com/office/drawing/2014/main" id="{B51989D0-E564-5798-4D8E-225B79818828}"/>
              </a:ext>
            </a:extLst>
          </p:cNvPr>
          <p:cNvSpPr/>
          <p:nvPr/>
        </p:nvSpPr>
        <p:spPr>
          <a:xfrm>
            <a:off x="333075" y="2351667"/>
            <a:ext cx="2584786"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kính</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trong</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0D596E9-F0C9-54D4-CE88-CE9F35A72B80}"/>
              </a:ext>
            </a:extLst>
          </p:cNvPr>
          <p:cNvSpPr/>
          <p:nvPr/>
        </p:nvSpPr>
        <p:spPr>
          <a:xfrm>
            <a:off x="3317715" y="2348411"/>
            <a:ext cx="2584786"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kính</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mờ</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58025C1-CB1D-E929-3FC0-CB4F96369222}"/>
              </a:ext>
            </a:extLst>
          </p:cNvPr>
          <p:cNvSpPr/>
          <p:nvPr/>
        </p:nvSpPr>
        <p:spPr>
          <a:xfrm>
            <a:off x="6673541" y="2267291"/>
            <a:ext cx="2333905"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bìa</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945DFB7-5CE1-BFDC-F661-627F9B50D44B}"/>
              </a:ext>
            </a:extLst>
          </p:cNvPr>
          <p:cNvSpPr/>
          <p:nvPr/>
        </p:nvSpPr>
        <p:spPr>
          <a:xfrm>
            <a:off x="333075" y="3221665"/>
            <a:ext cx="8245847" cy="553998"/>
          </a:xfrm>
          <a:prstGeom prst="rect">
            <a:avLst/>
          </a:prstGeom>
        </p:spPr>
        <p:txBody>
          <a:bodyPr wrap="square">
            <a:spAutoFit/>
          </a:bodyPr>
          <a:lstStyle/>
          <a:p>
            <a:pPr algn="just">
              <a:spcAft>
                <a:spcPts val="0"/>
              </a:spcAft>
            </a:pP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Từ</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kết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quả</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thí</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nghiệm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em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rút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ra</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nhận</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xét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gì</a:t>
            </a:r>
            <a:r>
              <a:rPr lang="en-US" sz="3000" b="1" i="1" dirty="0">
                <a:solidFill>
                  <a:srgbClr val="FF0000"/>
                </a:solidFill>
                <a:latin typeface="Times New Roman" panose="02020603050405020304" pitchFamily="18" charset="0"/>
                <a:ea typeface="Times New Roman" panose="02020603050405020304" pitchFamily="18" charset="0"/>
              </a:rPr>
              <a:t>?</a:t>
            </a:r>
          </a:p>
        </p:txBody>
      </p:sp>
      <p:sp>
        <p:nvSpPr>
          <p:cNvPr id="9" name="Rectangle 8">
            <a:extLst>
              <a:ext uri="{FF2B5EF4-FFF2-40B4-BE49-F238E27FC236}">
                <a16:creationId xmlns:a16="http://schemas.microsoft.com/office/drawing/2014/main" id="{9FF255AE-0EC7-4B33-9333-F0AE17728FC1}"/>
              </a:ext>
            </a:extLst>
          </p:cNvPr>
          <p:cNvSpPr/>
          <p:nvPr/>
        </p:nvSpPr>
        <p:spPr>
          <a:xfrm>
            <a:off x="449076" y="3838572"/>
            <a:ext cx="8245847" cy="1077218"/>
          </a:xfrm>
          <a:prstGeom prst="rect">
            <a:avLst/>
          </a:prstGeom>
          <a:solidFill>
            <a:schemeClr val="bg1"/>
          </a:solidFill>
        </p:spPr>
        <p:txBody>
          <a:bodyPr wrap="square">
            <a:spAutoFit/>
          </a:bodyPr>
          <a:lstStyle/>
          <a:p>
            <a:pPr algn="just">
              <a:spcAft>
                <a:spcPts val="0"/>
              </a:spcAft>
            </a:pPr>
            <a:r>
              <a:rPr lang="en-US" sz="3200" b="1" dirty="0" err="1">
                <a:solidFill>
                  <a:srgbClr val="002060"/>
                </a:solidFill>
                <a:latin typeface="Times New Roman" panose="02020603050405020304" pitchFamily="18" charset="0"/>
                <a:ea typeface="Times New Roman" panose="02020603050405020304" pitchFamily="18" charset="0"/>
              </a:rPr>
              <a:t>Một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số</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vật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cho</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ánh</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sáng</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truyền</a:t>
            </a:r>
            <a:r>
              <a:rPr lang="en-US" sz="3200" b="1" dirty="0">
                <a:solidFill>
                  <a:srgbClr val="002060"/>
                </a:solidFill>
                <a:latin typeface="Times New Roman" panose="02020603050405020304" pitchFamily="18" charset="0"/>
                <a:ea typeface="Times New Roman" panose="02020603050405020304" pitchFamily="18" charset="0"/>
              </a:rPr>
              <a:t> qua </a:t>
            </a:r>
            <a:r>
              <a:rPr lang="en-US" sz="3200" b="1" dirty="0" err="1">
                <a:solidFill>
                  <a:srgbClr val="002060"/>
                </a:solidFill>
                <a:latin typeface="Times New Roman" panose="02020603050405020304" pitchFamily="18" charset="0"/>
                <a:ea typeface="Times New Roman" panose="02020603050405020304" pitchFamily="18" charset="0"/>
              </a:rPr>
              <a:t>và</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một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số</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vật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cản</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ánh</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sáng</a:t>
            </a:r>
            <a:endParaRPr lang="en-US" sz="3200" b="1"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83068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anim calcmode="lin" valueType="num">
                                      <p:cBhvr>
                                        <p:cTn id="11" dur="250" fill="hold"/>
                                        <p:tgtEl>
                                          <p:spTgt spid="3"/>
                                        </p:tgtEl>
                                        <p:attrNameLst>
                                          <p:attrName>ppt_x</p:attrName>
                                        </p:attrNameLst>
                                      </p:cBhvr>
                                      <p:tavLst>
                                        <p:tav tm="0">
                                          <p:val>
                                            <p:strVal val="#ppt_x"/>
                                          </p:val>
                                        </p:tav>
                                        <p:tav tm="100000">
                                          <p:val>
                                            <p:strVal val="#ppt_x"/>
                                          </p:val>
                                        </p:tav>
                                      </p:tavLst>
                                    </p:anim>
                                    <p:anim calcmode="lin" valueType="num">
                                      <p:cBhvr>
                                        <p:cTn id="12" dur="25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50"/>
                                        <p:tgtEl>
                                          <p:spTgt spid="7">
                                            <p:txEl>
                                              <p:pRg st="0" end="0"/>
                                            </p:txEl>
                                          </p:spTgt>
                                        </p:tgtEl>
                                      </p:cBhvr>
                                    </p:animEffect>
                                    <p:anim calcmode="lin" valueType="num">
                                      <p:cBhvr>
                                        <p:cTn id="16" dur="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anim calcmode="lin" valueType="num">
                                      <p:cBhvr>
                                        <p:cTn id="23" dur="250" fill="hold"/>
                                        <p:tgtEl>
                                          <p:spTgt spid="4"/>
                                        </p:tgtEl>
                                        <p:attrNameLst>
                                          <p:attrName>ppt_x</p:attrName>
                                        </p:attrNameLst>
                                      </p:cBhvr>
                                      <p:tavLst>
                                        <p:tav tm="0">
                                          <p:val>
                                            <p:strVal val="#ppt_x"/>
                                          </p:val>
                                        </p:tav>
                                        <p:tav tm="100000">
                                          <p:val>
                                            <p:strVal val="#ppt_x"/>
                                          </p:val>
                                        </p:tav>
                                      </p:tavLst>
                                    </p:anim>
                                    <p:anim calcmode="lin" valueType="num">
                                      <p:cBhvr>
                                        <p:cTn id="24"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anim calcmode="lin" valueType="num">
                                      <p:cBhvr>
                                        <p:cTn id="30" dur="250" fill="hold"/>
                                        <p:tgtEl>
                                          <p:spTgt spid="5"/>
                                        </p:tgtEl>
                                        <p:attrNameLst>
                                          <p:attrName>ppt_x</p:attrName>
                                        </p:attrNameLst>
                                      </p:cBhvr>
                                      <p:tavLst>
                                        <p:tav tm="0">
                                          <p:val>
                                            <p:strVal val="#ppt_x"/>
                                          </p:val>
                                        </p:tav>
                                        <p:tav tm="100000">
                                          <p:val>
                                            <p:strVal val="#ppt_x"/>
                                          </p:val>
                                        </p:tav>
                                      </p:tavLst>
                                    </p:anim>
                                    <p:anim calcmode="lin" valueType="num">
                                      <p:cBhvr>
                                        <p:cTn id="31"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50"/>
                                        <p:tgtEl>
                                          <p:spTgt spid="6"/>
                                        </p:tgtEl>
                                      </p:cBhvr>
                                    </p:animEffect>
                                    <p:anim calcmode="lin" valueType="num">
                                      <p:cBhvr>
                                        <p:cTn id="37" dur="250" fill="hold"/>
                                        <p:tgtEl>
                                          <p:spTgt spid="6"/>
                                        </p:tgtEl>
                                        <p:attrNameLst>
                                          <p:attrName>ppt_x</p:attrName>
                                        </p:attrNameLst>
                                      </p:cBhvr>
                                      <p:tavLst>
                                        <p:tav tm="0">
                                          <p:val>
                                            <p:strVal val="#ppt_x"/>
                                          </p:val>
                                        </p:tav>
                                        <p:tav tm="100000">
                                          <p:val>
                                            <p:strVal val="#ppt_x"/>
                                          </p:val>
                                        </p:tav>
                                      </p:tavLst>
                                    </p:anim>
                                    <p:anim calcmode="lin" valueType="num">
                                      <p:cBhvr>
                                        <p:cTn id="38" dur="25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Effect transition="in" filter="fade">
                                      <p:cBhvr>
                                        <p:cTn id="41" dur="250"/>
                                        <p:tgtEl>
                                          <p:spTgt spid="9">
                                            <p:txEl>
                                              <p:pRg st="0" end="0"/>
                                            </p:txEl>
                                          </p:spTgt>
                                        </p:tgtEl>
                                      </p:cBhvr>
                                    </p:animEffect>
                                    <p:anim calcmode="lin" valueType="num">
                                      <p:cBhvr>
                                        <p:cTn id="42" dur="25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3" dur="25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_ Vật cản sáng_Vật không cản ánh sá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8" cy="5092030"/>
          </a:xfrm>
          <a:prstGeom prst="rect">
            <a:avLst/>
          </a:prstGeom>
        </p:spPr>
      </p:pic>
    </p:spTree>
    <p:extLst>
      <p:ext uri="{BB962C8B-B14F-4D97-AF65-F5344CB8AC3E}">
        <p14:creationId xmlns:p14="http://schemas.microsoft.com/office/powerpoint/2010/main" val="98821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D8340AB-9615-4AFB-A3C4-7E66C1F9F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58480">
            <a:off x="2237827" y="-1908240"/>
            <a:ext cx="4726337" cy="8892147"/>
          </a:xfrm>
          <a:prstGeom prst="rect">
            <a:avLst/>
          </a:prstGeom>
        </p:spPr>
      </p:pic>
      <p:pic>
        <p:nvPicPr>
          <p:cNvPr id="9" name="图片 3">
            <a:extLst>
              <a:ext uri="{FF2B5EF4-FFF2-40B4-BE49-F238E27FC236}">
                <a16:creationId xmlns:a16="http://schemas.microsoft.com/office/drawing/2014/main" id="{EE8C839A-96C5-45C2-9F0E-41ECA312A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59" y="3945275"/>
            <a:ext cx="2126345" cy="1257581"/>
          </a:xfrm>
          <a:prstGeom prst="rect">
            <a:avLst/>
          </a:prstGeom>
        </p:spPr>
      </p:pic>
      <p:pic>
        <p:nvPicPr>
          <p:cNvPr id="10" name="图片 86">
            <a:extLst>
              <a:ext uri="{FF2B5EF4-FFF2-40B4-BE49-F238E27FC236}">
                <a16:creationId xmlns:a16="http://schemas.microsoft.com/office/drawing/2014/main" id="{9D4D40E0-32CD-4663-812E-D1899D241C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5619" y="-131608"/>
            <a:ext cx="1307008" cy="1072895"/>
          </a:xfrm>
          <a:prstGeom prst="rect">
            <a:avLst/>
          </a:prstGeom>
        </p:spPr>
      </p:pic>
      <p:sp>
        <p:nvSpPr>
          <p:cNvPr id="2" name="Rectangle 1">
            <a:extLst>
              <a:ext uri="{FF2B5EF4-FFF2-40B4-BE49-F238E27FC236}">
                <a16:creationId xmlns:a16="http://schemas.microsoft.com/office/drawing/2014/main" id="{1FC8DA1C-2B8F-0B49-DF8F-F56F8B781C5D}"/>
              </a:ext>
            </a:extLst>
          </p:cNvPr>
          <p:cNvSpPr/>
          <p:nvPr/>
        </p:nvSpPr>
        <p:spPr>
          <a:xfrm>
            <a:off x="667821" y="791110"/>
            <a:ext cx="7736440" cy="81165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7030A0"/>
                </a:solidFill>
                <a:latin typeface="Times New Roman" panose="02020603050405020304" pitchFamily="18" charset="0"/>
                <a:cs typeface="Times New Roman" panose="02020603050405020304" pitchFamily="18" charset="0"/>
              </a:rPr>
              <a:t>Mắt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của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chúng</a:t>
            </a:r>
            <a:r>
              <a:rPr lang="en-US" sz="3200" b="1" dirty="0">
                <a:solidFill>
                  <a:srgbClr val="7030A0"/>
                </a:solidFill>
                <a:latin typeface="Times New Roman" panose="02020603050405020304" pitchFamily="18" charset="0"/>
                <a:cs typeface="Times New Roman" panose="02020603050405020304" pitchFamily="18" charset="0"/>
              </a:rPr>
              <a:t> ta </a:t>
            </a:r>
            <a:r>
              <a:rPr lang="en-US" sz="3200" b="1" dirty="0" err="1">
                <a:solidFill>
                  <a:srgbClr val="7030A0"/>
                </a:solidFill>
                <a:latin typeface="Times New Roman" panose="02020603050405020304" pitchFamily="18" charset="0"/>
                <a:cs typeface="Times New Roman" panose="02020603050405020304" pitchFamily="18" charset="0"/>
              </a:rPr>
              <a:t>sẽ</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nhìn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thấy</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khi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nào</a:t>
            </a:r>
            <a:r>
              <a:rPr lang="en-US" sz="3200" b="1" dirty="0">
                <a:solidFill>
                  <a:srgbClr val="7030A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604FC269-A5F5-4202-3AFD-6D28998F44AC}"/>
              </a:ext>
            </a:extLst>
          </p:cNvPr>
          <p:cNvSpPr/>
          <p:nvPr/>
        </p:nvSpPr>
        <p:spPr>
          <a:xfrm>
            <a:off x="945222" y="2119657"/>
            <a:ext cx="6904233" cy="1257581"/>
          </a:xfrm>
          <a:prstGeom prst="rect">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4000" b="1" i="1" kern="0" dirty="0">
                <a:solidFill>
                  <a:srgbClr val="C00000"/>
                </a:solidFill>
                <a:effectLst/>
                <a:latin typeface="Times New Roman" panose="02020603050405020304" pitchFamily="18" charset="0"/>
                <a:ea typeface="Times New Roman" panose="02020603050405020304" pitchFamily="18" charset="0"/>
              </a:rPr>
              <a:t>Mắt chỉ nhìn thấy vật khi có ánh sáng từ vật truyền tới mắt.</a:t>
            </a:r>
            <a:endParaRPr lang="en-US" sz="5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334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25" fill="hold">
                                          <p:stCondLst>
                                            <p:cond delay="0"/>
                                          </p:stCondLst>
                                        </p:cTn>
                                        <p:tgtEl>
                                          <p:spTgt spid="9"/>
                                        </p:tgtEl>
                                        <p:attrNameLst>
                                          <p:attrName>r</p:attrName>
                                        </p:attrNameLst>
                                      </p:cBhvr>
                                    </p:animRot>
                                    <p:animRot by="-240000">
                                      <p:cBhvr>
                                        <p:cTn id="7" dur="250" fill="hold">
                                          <p:stCondLst>
                                            <p:cond delay="250"/>
                                          </p:stCondLst>
                                        </p:cTn>
                                        <p:tgtEl>
                                          <p:spTgt spid="9"/>
                                        </p:tgtEl>
                                        <p:attrNameLst>
                                          <p:attrName>r</p:attrName>
                                        </p:attrNameLst>
                                      </p:cBhvr>
                                    </p:animRot>
                                    <p:animRot by="240000">
                                      <p:cBhvr>
                                        <p:cTn id="8" dur="250" fill="hold">
                                          <p:stCondLst>
                                            <p:cond delay="500"/>
                                          </p:stCondLst>
                                        </p:cTn>
                                        <p:tgtEl>
                                          <p:spTgt spid="9"/>
                                        </p:tgtEl>
                                        <p:attrNameLst>
                                          <p:attrName>r</p:attrName>
                                        </p:attrNameLst>
                                      </p:cBhvr>
                                    </p:animRot>
                                    <p:animRot by="-240000">
                                      <p:cBhvr>
                                        <p:cTn id="9" dur="250" fill="hold">
                                          <p:stCondLst>
                                            <p:cond delay="750"/>
                                          </p:stCondLst>
                                        </p:cTn>
                                        <p:tgtEl>
                                          <p:spTgt spid="9"/>
                                        </p:tgtEl>
                                        <p:attrNameLst>
                                          <p:attrName>r</p:attrName>
                                        </p:attrNameLst>
                                      </p:cBhvr>
                                    </p:animRot>
                                    <p:animRot by="120000">
                                      <p:cBhvr>
                                        <p:cTn id="10" dur="250" fill="hold">
                                          <p:stCondLst>
                                            <p:cond delay="1000"/>
                                          </p:stCondLst>
                                        </p:cTn>
                                        <p:tgtEl>
                                          <p:spTgt spid="9"/>
                                        </p:tgtEl>
                                        <p:attrNameLst>
                                          <p:attrName>r</p:attrName>
                                        </p:attrNameLst>
                                      </p:cBhvr>
                                    </p:animRot>
                                  </p:childTnLst>
                                </p:cTn>
                              </p:par>
                              <p:par>
                                <p:cTn id="11" presetID="63" presetClass="path" presetSubtype="0" accel="50000" decel="50000" fill="hold" nodeType="withEffect">
                                  <p:stCondLst>
                                    <p:cond delay="0"/>
                                  </p:stCondLst>
                                  <p:childTnLst>
                                    <p:animMotion origin="layout" path="M 1.66667E-6 2.46914E-6 L 0.97153 2.46914E-6 " pathEditMode="relative" rAng="0" ptsTypes="AA">
                                      <p:cBhvr>
                                        <p:cTn id="12" dur="4000" fill="hold"/>
                                        <p:tgtEl>
                                          <p:spTgt spid="9"/>
                                        </p:tgtEl>
                                        <p:attrNameLst>
                                          <p:attrName>ppt_x</p:attrName>
                                          <p:attrName>ppt_y</p:attrName>
                                        </p:attrNameLst>
                                      </p:cBhvr>
                                      <p:rCtr x="48576" y="0"/>
                                    </p:animMotion>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a:extLst>
              <a:ext uri="{FF2B5EF4-FFF2-40B4-BE49-F238E27FC236}">
                <a16:creationId xmlns:a16="http://schemas.microsoft.com/office/drawing/2014/main" id="{22130DB4-B7D6-9F46-527B-31B01374220F}"/>
              </a:ext>
            </a:extLst>
          </p:cNvPr>
          <p:cNvSpPr/>
          <p:nvPr/>
        </p:nvSpPr>
        <p:spPr>
          <a:xfrm>
            <a:off x="256479" y="201042"/>
            <a:ext cx="8363414" cy="5093702"/>
          </a:xfrm>
          <a:prstGeom prst="rect">
            <a:avLst/>
          </a:prstGeom>
        </p:spPr>
        <p:txBody>
          <a:bodyPr wrap="square">
            <a:spAutoFit/>
          </a:bodyPr>
          <a:lstStyle/>
          <a:p>
            <a:pPr algn="ctr">
              <a:defRPr/>
            </a:pPr>
            <a:r>
              <a:rPr lang="en-US" altLang="zh-CN" sz="4000" b="1"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Kết</a:t>
            </a:r>
            <a:r>
              <a:rPr lang="en-US" altLang="zh-CN" sz="40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4000" b="1"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luận</a:t>
            </a:r>
            <a:r>
              <a:rPr lang="en-US" altLang="zh-CN" sz="40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just">
              <a:defRPr/>
            </a:pPr>
            <a:r>
              <a:rPr lang="en-US" altLang="zh-CN" sz="34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5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nl-NL" sz="3500" b="1" dirty="0">
                <a:solidFill>
                  <a:srgbClr val="7030A0"/>
                </a:solidFill>
                <a:latin typeface="Times New Roman" panose="02020603050405020304" pitchFamily="18" charset="0"/>
                <a:cs typeface="Times New Roman" panose="02020603050405020304" pitchFamily="18" charset="0"/>
              </a:rPr>
              <a:t>Có những vật cho ánh sáng truyền qua hầu như hoàn toàn, một số vật thì cho ánh sáng truyền qua một phần, và có những vật không cho ánh sáng truyền qua (vật cản ánh sáng).</a:t>
            </a:r>
          </a:p>
          <a:p>
            <a:pPr algn="just">
              <a:defRPr/>
            </a:pPr>
            <a:r>
              <a:rPr lang="nl-NL" sz="3500" b="1" kern="0" dirty="0">
                <a:solidFill>
                  <a:srgbClr val="002060"/>
                </a:solidFill>
                <a:latin typeface="Times New Roman" panose="02020603050405020304" pitchFamily="18" charset="0"/>
                <a:ea typeface="Times New Roman" panose="02020603050405020304" pitchFamily="18" charset="0"/>
              </a:rPr>
              <a:t>- Mắt chỉ nhìn thấy vật khi có ánh sáng từ vật truyền tới mắt.</a:t>
            </a:r>
            <a:endParaRPr lang="en-US" sz="3500" b="1" dirty="0">
              <a:solidFill>
                <a:srgbClr val="002060"/>
              </a:solidFill>
              <a:latin typeface="Times New Roman" panose="02020603050405020304" pitchFamily="18" charset="0"/>
              <a:cs typeface="Times New Roman" panose="02020603050405020304" pitchFamily="18" charset="0"/>
            </a:endParaRPr>
          </a:p>
          <a:p>
            <a:pPr algn="just">
              <a:defRPr/>
            </a:pPr>
            <a:endParaRPr lang="en-US" altLang="zh-CN"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图片 7">
            <a:extLst>
              <a:ext uri="{FF2B5EF4-FFF2-40B4-BE49-F238E27FC236}">
                <a16:creationId xmlns:a16="http://schemas.microsoft.com/office/drawing/2014/main" id="{A06D785F-4D33-8708-FD38-9848A34D4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3121" y="70702"/>
            <a:ext cx="1029303" cy="967224"/>
          </a:xfrm>
          <a:prstGeom prst="rect">
            <a:avLst/>
          </a:prstGeom>
        </p:spPr>
      </p:pic>
    </p:spTree>
    <p:extLst>
      <p:ext uri="{BB962C8B-B14F-4D97-AF65-F5344CB8AC3E}">
        <p14:creationId xmlns:p14="http://schemas.microsoft.com/office/powerpoint/2010/main" val="245064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8" presetClass="emph" presetSubtype="0" fill="hold" nodeType="withEffect">
                                  <p:stCondLst>
                                    <p:cond delay="0"/>
                                  </p:stCondLst>
                                  <p:childTnLst>
                                    <p:animRot by="21600000">
                                      <p:cBhvr>
                                        <p:cTn id="9"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F494C-B02B-26E1-CB85-C12868E04EB9}"/>
            </a:ext>
          </a:extLst>
        </p:cNvPr>
        <p:cNvGrpSpPr/>
        <p:nvPr/>
      </p:nvGrpSpPr>
      <p:grpSpPr>
        <a:xfrm>
          <a:off x="0" y="0"/>
          <a:ext cx="0" cy="0"/>
          <a:chOff x="0" y="0"/>
          <a:chExt cx="0" cy="0"/>
        </a:xfrm>
      </p:grpSpPr>
      <p:pic>
        <p:nvPicPr>
          <p:cNvPr id="4" name="图片 1">
            <a:extLst>
              <a:ext uri="{FF2B5EF4-FFF2-40B4-BE49-F238E27FC236}">
                <a16:creationId xmlns:a16="http://schemas.microsoft.com/office/drawing/2014/main" id="{1B7FEEC2-74A9-F755-10E9-6B626C8D4947}"/>
              </a:ext>
            </a:extLst>
          </p:cNvPr>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87290" y="60197"/>
            <a:ext cx="7372350" cy="4409021"/>
          </a:xfrm>
          <a:prstGeom prst="rect">
            <a:avLst/>
          </a:prstGeom>
        </p:spPr>
      </p:pic>
      <p:pic>
        <p:nvPicPr>
          <p:cNvPr id="5" name="图片 15">
            <a:extLst>
              <a:ext uri="{FF2B5EF4-FFF2-40B4-BE49-F238E27FC236}">
                <a16:creationId xmlns:a16="http://schemas.microsoft.com/office/drawing/2014/main" id="{6A8D6D90-A75A-3A3D-6870-6090B8F5F3BE}"/>
              </a:ext>
            </a:extLst>
          </p:cNvPr>
          <p:cNvPicPr>
            <a:picLocks noChangeAspect="1"/>
          </p:cNvPicPr>
          <p:nvPr/>
        </p:nvPicPr>
        <p:blipFill>
          <a:blip r:embed="rId4"/>
          <a:stretch>
            <a:fillRect/>
          </a:stretch>
        </p:blipFill>
        <p:spPr>
          <a:xfrm>
            <a:off x="336172" y="313658"/>
            <a:ext cx="1879255" cy="1838103"/>
          </a:xfrm>
          <a:prstGeom prst="rect">
            <a:avLst/>
          </a:prstGeom>
        </p:spPr>
      </p:pic>
      <p:pic>
        <p:nvPicPr>
          <p:cNvPr id="11" name="图片 8">
            <a:extLst>
              <a:ext uri="{FF2B5EF4-FFF2-40B4-BE49-F238E27FC236}">
                <a16:creationId xmlns:a16="http://schemas.microsoft.com/office/drawing/2014/main" id="{D2C27658-21F6-B090-064E-5914329FE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063" t="14991" r="5461" b="15724"/>
          <a:stretch/>
        </p:blipFill>
        <p:spPr>
          <a:xfrm>
            <a:off x="7099272" y="1521522"/>
            <a:ext cx="2044728" cy="2801146"/>
          </a:xfrm>
          <a:prstGeom prst="rect">
            <a:avLst/>
          </a:prstGeom>
        </p:spPr>
      </p:pic>
      <p:pic>
        <p:nvPicPr>
          <p:cNvPr id="13" name="Picture 12" descr="Icon&#10;&#10;Description automatically generated">
            <a:extLst>
              <a:ext uri="{FF2B5EF4-FFF2-40B4-BE49-F238E27FC236}">
                <a16:creationId xmlns:a16="http://schemas.microsoft.com/office/drawing/2014/main" id="{CF15DBF7-98CF-599E-B7AE-86AF6A229F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494" y="3021807"/>
            <a:ext cx="1311593" cy="1311593"/>
          </a:xfrm>
          <a:prstGeom prst="rect">
            <a:avLst/>
          </a:prstGeom>
        </p:spPr>
      </p:pic>
      <p:pic>
        <p:nvPicPr>
          <p:cNvPr id="15" name="Picture 14" descr="Icon&#10;&#10;Description automatically generated">
            <a:extLst>
              <a:ext uri="{FF2B5EF4-FFF2-40B4-BE49-F238E27FC236}">
                <a16:creationId xmlns:a16="http://schemas.microsoft.com/office/drawing/2014/main" id="{C22C8F9F-384F-EB0E-BC26-1C198F05CF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82" y="2971801"/>
            <a:ext cx="1311593" cy="1311593"/>
          </a:xfrm>
          <a:prstGeom prst="rect">
            <a:avLst/>
          </a:prstGeom>
        </p:spPr>
      </p:pic>
      <p:sp>
        <p:nvSpPr>
          <p:cNvPr id="14" name="TextBox 13">
            <a:extLst>
              <a:ext uri="{FF2B5EF4-FFF2-40B4-BE49-F238E27FC236}">
                <a16:creationId xmlns:a16="http://schemas.microsoft.com/office/drawing/2014/main" id="{2315F566-5F97-5408-34D0-0200CC7CA5E5}"/>
              </a:ext>
            </a:extLst>
          </p:cNvPr>
          <p:cNvSpPr txBox="1"/>
          <p:nvPr/>
        </p:nvSpPr>
        <p:spPr>
          <a:xfrm>
            <a:off x="5872164" y="171450"/>
            <a:ext cx="4636294" cy="300082"/>
          </a:xfrm>
          <a:prstGeom prst="rect">
            <a:avLst/>
          </a:prstGeom>
          <a:noFill/>
        </p:spPr>
        <p:txBody>
          <a:bodyPr wrap="square" rtlCol="0">
            <a:spAutoFit/>
          </a:bodyPr>
          <a:lstStyle/>
          <a:p>
            <a:pPr>
              <a:defRPr/>
            </a:pPr>
            <a:r>
              <a:rPr lang="en-US" sz="1350" dirty="0" err="1">
                <a:solidFill>
                  <a:prstClr val="white"/>
                </a:solidFill>
                <a:latin typeface="Pattaya" panose="00000500000000000000" pitchFamily="2" charset="-34"/>
                <a:cs typeface="Pattaya" panose="00000500000000000000" pitchFamily="2" charset="-34"/>
              </a:rPr>
              <a:t>Hương</a:t>
            </a:r>
            <a:r>
              <a:rPr lang="en-US" sz="1350" dirty="0">
                <a:solidFill>
                  <a:prstClr val="white"/>
                </a:solidFill>
                <a:latin typeface="Pattaya" panose="00000500000000000000" pitchFamily="2" charset="-34"/>
                <a:cs typeface="Pattaya" panose="00000500000000000000" pitchFamily="2" charset="-34"/>
              </a:rPr>
              <a:t> </a:t>
            </a:r>
            <a:r>
              <a:rPr lang="en-US" sz="1350" dirty="0" err="1">
                <a:solidFill>
                  <a:prstClr val="white"/>
                </a:solidFill>
                <a:latin typeface="Pattaya" panose="00000500000000000000" pitchFamily="2" charset="-34"/>
                <a:cs typeface="Pattaya" panose="00000500000000000000" pitchFamily="2" charset="-34"/>
              </a:rPr>
              <a:t>Thảo</a:t>
            </a:r>
            <a:r>
              <a:rPr lang="en-US" sz="1350" dirty="0">
                <a:solidFill>
                  <a:prstClr val="white"/>
                </a:solidFill>
                <a:latin typeface="Pattaya" panose="00000500000000000000" pitchFamily="2" charset="-34"/>
                <a:cs typeface="Pattaya" panose="00000500000000000000" pitchFamily="2" charset="-34"/>
              </a:rPr>
              <a:t> – </a:t>
            </a:r>
            <a:r>
              <a:rPr lang="en-US" sz="1350" dirty="0" err="1">
                <a:solidFill>
                  <a:prstClr val="white"/>
                </a:solidFill>
                <a:latin typeface="Pattaya" panose="00000500000000000000" pitchFamily="2" charset="-34"/>
                <a:cs typeface="Pattaya" panose="00000500000000000000" pitchFamily="2" charset="-34"/>
              </a:rPr>
              <a:t>Zalo</a:t>
            </a:r>
            <a:r>
              <a:rPr lang="en-US" sz="1350" dirty="0">
                <a:solidFill>
                  <a:prstClr val="white"/>
                </a:solidFill>
                <a:latin typeface="Pattaya" panose="00000500000000000000" pitchFamily="2" charset="-34"/>
                <a:cs typeface="Pattaya" panose="00000500000000000000" pitchFamily="2" charset="-34"/>
              </a:rPr>
              <a:t> 0972.115.126</a:t>
            </a:r>
          </a:p>
        </p:txBody>
      </p:sp>
      <p:pic>
        <p:nvPicPr>
          <p:cNvPr id="6" name="Picture 5">
            <a:extLst>
              <a:ext uri="{FF2B5EF4-FFF2-40B4-BE49-F238E27FC236}">
                <a16:creationId xmlns:a16="http://schemas.microsoft.com/office/drawing/2014/main" id="{6A4147C8-AC52-D4F0-14EA-FD4F46C9A0D8}"/>
              </a:ext>
            </a:extLst>
          </p:cNvPr>
          <p:cNvPicPr>
            <a:picLocks noChangeAspect="1"/>
          </p:cNvPicPr>
          <p:nvPr/>
        </p:nvPicPr>
        <p:blipFill>
          <a:blip r:embed="rId7"/>
          <a:stretch>
            <a:fillRect/>
          </a:stretch>
        </p:blipFill>
        <p:spPr>
          <a:xfrm>
            <a:off x="1635561" y="805316"/>
            <a:ext cx="2816596" cy="1207112"/>
          </a:xfrm>
          <a:prstGeom prst="rect">
            <a:avLst/>
          </a:prstGeom>
        </p:spPr>
      </p:pic>
      <p:sp>
        <p:nvSpPr>
          <p:cNvPr id="16" name="Google Shape;744;p24">
            <a:extLst>
              <a:ext uri="{FF2B5EF4-FFF2-40B4-BE49-F238E27FC236}">
                <a16:creationId xmlns:a16="http://schemas.microsoft.com/office/drawing/2014/main" id="{38FCF015-493C-523F-6D6F-1ED155417227}"/>
              </a:ext>
            </a:extLst>
          </p:cNvPr>
          <p:cNvSpPr txBox="1">
            <a:spLocks/>
          </p:cNvSpPr>
          <p:nvPr/>
        </p:nvSpPr>
        <p:spPr>
          <a:xfrm>
            <a:off x="1065361" y="1681229"/>
            <a:ext cx="6811638" cy="2681156"/>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algn="ctr"/>
            <a:r>
              <a:rPr lang="en-US" sz="4000" dirty="0">
                <a:solidFill>
                  <a:srgbClr val="FF0000"/>
                </a:solidFill>
                <a:latin typeface="UTM Showcard" panose="02040603050506020204" pitchFamily="18" charset="0"/>
              </a:rPr>
              <a:t>CHỦ ĐỀ</a:t>
            </a:r>
            <a:r>
              <a:rPr lang="vi-VN" sz="4000" dirty="0">
                <a:solidFill>
                  <a:srgbClr val="FF0000"/>
                </a:solidFill>
                <a:latin typeface="UTM Showcard" panose="02040603050506020204" pitchFamily="18" charset="0"/>
              </a:rPr>
              <a:t> </a:t>
            </a:r>
            <a:r>
              <a:rPr lang="en-US" sz="4000" dirty="0">
                <a:solidFill>
                  <a:srgbClr val="FF0000"/>
                </a:solidFill>
                <a:latin typeface="UTM Showcard" panose="02040603050506020204" pitchFamily="18" charset="0"/>
              </a:rPr>
              <a:t>2: NĂNG LƯỢNG</a:t>
            </a:r>
            <a:endParaRPr lang="vi-VN" sz="4000" dirty="0">
              <a:solidFill>
                <a:srgbClr val="FF0000"/>
              </a:solidFill>
              <a:latin typeface="UTM Showcard" panose="02040603050506020204" pitchFamily="18" charset="0"/>
            </a:endParaRPr>
          </a:p>
          <a:p>
            <a:pPr algn="ctr"/>
            <a:r>
              <a:rPr lang="vi-VN" sz="4000" dirty="0">
                <a:solidFill>
                  <a:srgbClr val="FF0000"/>
                </a:solidFill>
                <a:latin typeface="UTM Showcard" panose="02040603050506020204" pitchFamily="18" charset="0"/>
              </a:rPr>
              <a:t> </a:t>
            </a:r>
            <a:r>
              <a:rPr lang="vi-VN" sz="4000" dirty="0">
                <a:solidFill>
                  <a:srgbClr val="0070C0"/>
                </a:solidFill>
                <a:latin typeface="UTM Showcard" panose="02040603050506020204" pitchFamily="18" charset="0"/>
              </a:rPr>
              <a:t> </a:t>
            </a:r>
            <a:r>
              <a:rPr lang="en-US" sz="3600" dirty="0">
                <a:solidFill>
                  <a:srgbClr val="0070C0"/>
                </a:solidFill>
                <a:latin typeface="UTM Showcard" panose="02040603050506020204" pitchFamily="18" charset="0"/>
              </a:rPr>
              <a:t>BÀI 7: SỰ TRUYỀN ÁNH SÁNG</a:t>
            </a:r>
          </a:p>
          <a:p>
            <a:pPr algn="ctr"/>
            <a:r>
              <a:rPr lang="en-US" sz="4000" dirty="0">
                <a:solidFill>
                  <a:srgbClr val="0070C0"/>
                </a:solidFill>
                <a:latin typeface="UTM Showcard" panose="02040603050506020204" pitchFamily="18" charset="0"/>
              </a:rPr>
              <a:t>( </a:t>
            </a:r>
            <a:r>
              <a:rPr lang="en-US" sz="4000" dirty="0" err="1">
                <a:solidFill>
                  <a:srgbClr val="0070C0"/>
                </a:solidFill>
                <a:latin typeface="UTM Showcard" panose="02040603050506020204" pitchFamily="18" charset="0"/>
              </a:rPr>
              <a:t>Tiết</a:t>
            </a:r>
            <a:r>
              <a:rPr lang="en-US" sz="4000" dirty="0">
                <a:solidFill>
                  <a:srgbClr val="0070C0"/>
                </a:solidFill>
                <a:latin typeface="UTM Showcard" panose="02040603050506020204" pitchFamily="18" charset="0"/>
              </a:rPr>
              <a:t> 1) </a:t>
            </a:r>
            <a:endParaRPr lang="vi-VN" sz="4000" dirty="0">
              <a:solidFill>
                <a:srgbClr val="0070C0"/>
              </a:solidFill>
              <a:latin typeface="UTM Showcard" panose="02040603050506020204" pitchFamily="18" charset="0"/>
            </a:endParaRPr>
          </a:p>
        </p:txBody>
      </p:sp>
    </p:spTree>
    <p:extLst>
      <p:ext uri="{BB962C8B-B14F-4D97-AF65-F5344CB8AC3E}">
        <p14:creationId xmlns:p14="http://schemas.microsoft.com/office/powerpoint/2010/main" val="159195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0591" y="336340"/>
            <a:ext cx="4306556" cy="4306556"/>
          </a:xfrm>
          <a:prstGeom prst="rect">
            <a:avLst/>
          </a:prstGeom>
        </p:spPr>
      </p:pic>
      <p:pic>
        <p:nvPicPr>
          <p:cNvPr id="34" name="图片 33">
            <a:extLst>
              <a:ext uri="{FF2B5EF4-FFF2-40B4-BE49-F238E27FC236}">
                <a16:creationId xmlns:a16="http://schemas.microsoft.com/office/drawing/2014/main" id="{6F5A0E23-5120-4F14-B380-7FF0B7293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177955" y="88049"/>
            <a:ext cx="1025876" cy="1206914"/>
          </a:xfrm>
          <a:prstGeom prst="rect">
            <a:avLst/>
          </a:prstGeom>
        </p:spPr>
      </p:pic>
      <p:pic>
        <p:nvPicPr>
          <p:cNvPr id="35" name="图片 34">
            <a:extLst>
              <a:ext uri="{FF2B5EF4-FFF2-40B4-BE49-F238E27FC236}">
                <a16:creationId xmlns:a16="http://schemas.microsoft.com/office/drawing/2014/main" id="{CF111373-74F5-4336-BC29-32920FD66F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3885712" y="647041"/>
            <a:ext cx="740482" cy="647922"/>
          </a:xfrm>
          <a:prstGeom prst="rect">
            <a:avLst/>
          </a:prstGeom>
        </p:spPr>
      </p:pic>
      <p:pic>
        <p:nvPicPr>
          <p:cNvPr id="39" name="图片 38">
            <a:extLst>
              <a:ext uri="{FF2B5EF4-FFF2-40B4-BE49-F238E27FC236}">
                <a16:creationId xmlns:a16="http://schemas.microsoft.com/office/drawing/2014/main" id="{53C8C096-7FAE-42EC-8AA9-CF952C996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7394348" y="4083569"/>
            <a:ext cx="1128298" cy="987260"/>
          </a:xfrm>
          <a:prstGeom prst="rect">
            <a:avLst/>
          </a:prstGeom>
        </p:spPr>
      </p:pic>
      <p:pic>
        <p:nvPicPr>
          <p:cNvPr id="8"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184919" y="3961133"/>
            <a:ext cx="1128298" cy="987260"/>
          </a:xfrm>
          <a:prstGeom prst="rect">
            <a:avLst/>
          </a:prstGeom>
        </p:spPr>
      </p:pic>
      <p:pic>
        <p:nvPicPr>
          <p:cNvPr id="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12334" t="71383" r="75068" b="21269"/>
          <a:stretch/>
        </p:blipFill>
        <p:spPr>
          <a:xfrm>
            <a:off x="7309854" y="288595"/>
            <a:ext cx="648643" cy="567563"/>
          </a:xfrm>
          <a:prstGeom prst="rect">
            <a:avLst/>
          </a:prstGeom>
        </p:spPr>
      </p:pic>
      <p:pic>
        <p:nvPicPr>
          <p:cNvPr id="10" name="图片 34"/>
          <p:cNvPicPr>
            <a:picLocks noChangeAspect="1"/>
          </p:cNvPicPr>
          <p:nvPr/>
        </p:nvPicPr>
        <p:blipFill rotWithShape="1">
          <a:blip r:embed="rId8" cstate="print">
            <a:extLst>
              <a:ext uri="{28A0092B-C50C-407E-A947-70E740481C1C}">
                <a14:useLocalDpi xmlns:a14="http://schemas.microsoft.com/office/drawing/2010/main" val="0"/>
              </a:ext>
            </a:extLst>
          </a:blip>
          <a:srcRect l="12334" t="71383" r="75068" b="21269"/>
          <a:stretch/>
        </p:blipFill>
        <p:spPr>
          <a:xfrm>
            <a:off x="3635737" y="3759608"/>
            <a:ext cx="652316" cy="570776"/>
          </a:xfrm>
          <a:prstGeom prst="rect">
            <a:avLst/>
          </a:prstGeom>
        </p:spPr>
      </p:pic>
      <p:sp>
        <p:nvSpPr>
          <p:cNvPr id="3" name="Rectangle 2">
            <a:extLst>
              <a:ext uri="{FF2B5EF4-FFF2-40B4-BE49-F238E27FC236}">
                <a16:creationId xmlns:a16="http://schemas.microsoft.com/office/drawing/2014/main" id="{403E8ABF-0860-A4F6-FC64-104209DDD410}"/>
              </a:ext>
            </a:extLst>
          </p:cNvPr>
          <p:cNvSpPr/>
          <p:nvPr/>
        </p:nvSpPr>
        <p:spPr>
          <a:xfrm>
            <a:off x="177955" y="971002"/>
            <a:ext cx="4799362" cy="2696444"/>
          </a:xfrm>
          <a:prstGeom prst="rect">
            <a:avLst/>
          </a:prstGeom>
        </p:spPr>
        <p:txBody>
          <a:bodyPr wrap="square">
            <a:spAutoFit/>
          </a:bodyPr>
          <a:lstStyle/>
          <a:p>
            <a:pPr algn="ctr">
              <a:lnSpc>
                <a:spcPct val="150000"/>
              </a:lnSpc>
              <a:spcBef>
                <a:spcPts val="1200"/>
              </a:spcBef>
              <a:spcAft>
                <a:spcPts val="0"/>
              </a:spcAft>
            </a:pPr>
            <a:r>
              <a:rPr lang="nl-NL" sz="6000" b="1" dirty="0">
                <a:solidFill>
                  <a:srgbClr val="FF0000"/>
                </a:solidFill>
                <a:latin typeface="Times New Roman" panose="02020603050405020304" pitchFamily="18" charset="0"/>
                <a:ea typeface="Times New Roman" panose="02020603050405020304" pitchFamily="18" charset="0"/>
              </a:rPr>
              <a:t>LUYỆN TẬP, VẬN DỤNG</a:t>
            </a:r>
            <a:endParaRPr lang="en-US" sz="60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3377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1">
            <a:extLst>
              <a:ext uri="{FF2B5EF4-FFF2-40B4-BE49-F238E27FC236}">
                <a16:creationId xmlns:a16="http://schemas.microsoft.com/office/drawing/2014/main" id="{E1AFE8FA-28E9-4050-9AFB-2B7EF47B7A65}"/>
              </a:ext>
            </a:extLst>
          </p:cNvPr>
          <p:cNvSpPr/>
          <p:nvPr/>
        </p:nvSpPr>
        <p:spPr>
          <a:xfrm>
            <a:off x="1058238" y="161749"/>
            <a:ext cx="8085762" cy="4325606"/>
          </a:xfrm>
          <a:prstGeom prst="cloudCallout">
            <a:avLst>
              <a:gd name="adj1" fmla="val 40503"/>
              <a:gd name="adj2" fmla="val 30172"/>
            </a:avLst>
          </a:prstGeom>
          <a:solidFill>
            <a:srgbClr val="FFFFFF"/>
          </a:solidFill>
          <a:ln w="69850" cmpd="sng">
            <a:solidFill>
              <a:srgbClr val="F5879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6000" b="1" dirty="0" err="1">
                <a:solidFill>
                  <a:srgbClr val="0070C0"/>
                </a:solidFill>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rPr>
              <a:t>Trò</a:t>
            </a:r>
            <a:r>
              <a:rPr lang="en-US" altLang="zh-CN" sz="6000" b="1" dirty="0">
                <a:solidFill>
                  <a:srgbClr val="0070C0"/>
                </a:solidFill>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6000" b="1" dirty="0" err="1">
                <a:solidFill>
                  <a:srgbClr val="0070C0"/>
                </a:solidFill>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rPr>
              <a:t>chơi</a:t>
            </a:r>
            <a:endParaRPr lang="en-US" altLang="zh-CN" sz="6000" b="1" dirty="0">
              <a:solidFill>
                <a:srgbClr val="0070C0"/>
              </a:solidFill>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endParaRPr>
          </a:p>
          <a:p>
            <a:pPr algn="ctr">
              <a:defRPr/>
            </a:pPr>
            <a:r>
              <a:rPr lang="en-US" altLang="zh-CN" sz="6600" b="1" dirty="0">
                <a:solidFill>
                  <a:srgbClr val="FF0000"/>
                </a:solidFill>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rPr>
              <a:t>Ai </a:t>
            </a:r>
            <a:r>
              <a:rPr lang="en-US" altLang="zh-CN" sz="6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rPr>
              <a:t>nhanh</a:t>
            </a:r>
            <a:r>
              <a:rPr lang="en-US" altLang="zh-CN" sz="6600" b="1" dirty="0">
                <a:solidFill>
                  <a:srgbClr val="FF0000"/>
                </a:solidFill>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6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rPr>
              <a:t>hơn</a:t>
            </a:r>
            <a:endParaRPr lang="zh-CN" altLang="en-US" sz="6600" b="1" dirty="0">
              <a:solidFill>
                <a:srgbClr val="FF0000"/>
              </a:solidFill>
              <a:effectLst>
                <a:outerShdw blurRad="38100" dist="38100" dir="2700000" algn="tl">
                  <a:srgbClr val="000000">
                    <a:alpha val="43137"/>
                  </a:srgbClr>
                </a:outerShdw>
              </a:effectLst>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9" name="组合 28">
            <a:extLst>
              <a:ext uri="{FF2B5EF4-FFF2-40B4-BE49-F238E27FC236}">
                <a16:creationId xmlns:a16="http://schemas.microsoft.com/office/drawing/2014/main" id="{CD5996B7-49E5-4A41-8C64-B908E3B44A30}"/>
              </a:ext>
            </a:extLst>
          </p:cNvPr>
          <p:cNvGrpSpPr/>
          <p:nvPr/>
        </p:nvGrpSpPr>
        <p:grpSpPr>
          <a:xfrm>
            <a:off x="5827618" y="-1921881"/>
            <a:ext cx="4548413" cy="4908617"/>
            <a:chOff x="8777255" y="-1107494"/>
            <a:chExt cx="4165673" cy="4495567"/>
          </a:xfrm>
        </p:grpSpPr>
        <p:pic>
          <p:nvPicPr>
            <p:cNvPr id="30" name="图片 29">
              <a:extLst>
                <a:ext uri="{FF2B5EF4-FFF2-40B4-BE49-F238E27FC236}">
                  <a16:creationId xmlns:a16="http://schemas.microsoft.com/office/drawing/2014/main" id="{06A2E884-423A-4FD7-BF24-F89499ACE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622" y="-1107494"/>
              <a:ext cx="3746306" cy="4495567"/>
            </a:xfrm>
            <a:prstGeom prst="rect">
              <a:avLst/>
            </a:prstGeom>
          </p:spPr>
        </p:pic>
        <p:pic>
          <p:nvPicPr>
            <p:cNvPr id="31" name="图片 30">
              <a:extLst>
                <a:ext uri="{FF2B5EF4-FFF2-40B4-BE49-F238E27FC236}">
                  <a16:creationId xmlns:a16="http://schemas.microsoft.com/office/drawing/2014/main" id="{18EFED9E-A1AC-484A-B255-E8FDC38A9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77255" y="-579428"/>
              <a:ext cx="2336325" cy="2803590"/>
            </a:xfrm>
            <a:prstGeom prst="rect">
              <a:avLst/>
            </a:prstGeom>
          </p:spPr>
        </p:pic>
      </p:grpSp>
      <p:pic>
        <p:nvPicPr>
          <p:cNvPr id="11" name="Picture 10" descr="A couple of figurines next to a cake&#10;&#10;Description automatically generated with low confidence">
            <a:extLst>
              <a:ext uri="{FF2B5EF4-FFF2-40B4-BE49-F238E27FC236}">
                <a16:creationId xmlns:a16="http://schemas.microsoft.com/office/drawing/2014/main" id="{2B5C311B-D929-A3BE-3A97-3FC7DF0BB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696" y="3088888"/>
            <a:ext cx="2440233" cy="1892863"/>
          </a:xfrm>
          <a:prstGeom prst="rect">
            <a:avLst/>
          </a:prstGeom>
        </p:spPr>
      </p:pic>
    </p:spTree>
    <p:extLst>
      <p:ext uri="{BB962C8B-B14F-4D97-AF65-F5344CB8AC3E}">
        <p14:creationId xmlns:p14="http://schemas.microsoft.com/office/powerpoint/2010/main" val="3389037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500"/>
                                        <p:tgtEl>
                                          <p:spTgt spid="2"/>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C6DD5B-4559-1BE7-DD3E-70F40F0151C1}"/>
              </a:ext>
            </a:extLst>
          </p:cNvPr>
          <p:cNvSpPr/>
          <p:nvPr/>
        </p:nvSpPr>
        <p:spPr>
          <a:xfrm>
            <a:off x="220894" y="1092067"/>
            <a:ext cx="8702211" cy="1756881"/>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rgbClr val="C00000"/>
                </a:solidFill>
                <a:latin typeface="Times New Roman" panose="02020603050405020304" pitchFamily="18" charset="0"/>
                <a:cs typeface="Times New Roman" panose="02020603050405020304" pitchFamily="18" charset="0"/>
              </a:rPr>
              <a:t>Bài</a:t>
            </a:r>
            <a:r>
              <a:rPr lang="en-US" sz="4000" b="1" dirty="0">
                <a:solidFill>
                  <a:srgbClr val="C00000"/>
                </a:solidFill>
                <a:latin typeface="Times New Roman" panose="02020603050405020304" pitchFamily="18" charset="0"/>
                <a:cs typeface="Times New Roman" panose="02020603050405020304" pitchFamily="18" charset="0"/>
              </a:rPr>
              <a:t> 1. </a:t>
            </a:r>
            <a:r>
              <a:rPr lang="en-US" sz="3600" b="1" dirty="0" err="1">
                <a:solidFill>
                  <a:srgbClr val="002060"/>
                </a:solidFill>
                <a:latin typeface="Times New Roman" panose="02020603050405020304" pitchFamily="18" charset="0"/>
                <a:cs typeface="Times New Roman" panose="02020603050405020304" pitchFamily="18" charset="0"/>
              </a:rPr>
              <a:t>Kể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thêm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ánh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truyền</a:t>
            </a:r>
            <a:r>
              <a:rPr lang="en-US" sz="3600" b="1" dirty="0">
                <a:solidFill>
                  <a:srgbClr val="002060"/>
                </a:solidFill>
                <a:latin typeface="Times New Roman" panose="02020603050405020304" pitchFamily="18" charset="0"/>
                <a:cs typeface="Times New Roman" panose="02020603050405020304" pitchFamily="18" charset="0"/>
              </a:rPr>
              <a:t> qua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cản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ánh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1200" b="1" dirty="0">
                <a:solidFill>
                  <a:srgbClr val="002060"/>
                </a:solidFill>
                <a:latin typeface="Times New Roman" panose="02020603050405020304" pitchFamily="18"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239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4"/>
          <p:cNvPicPr>
            <a:picLocks noChangeAspect="1"/>
          </p:cNvPicPr>
          <p:nvPr/>
        </p:nvPicPr>
        <p:blipFill rotWithShape="1">
          <a:blip r:embed="rId2">
            <a:extLst>
              <a:ext uri="{28A0092B-C50C-407E-A947-70E740481C1C}">
                <a14:useLocalDpi xmlns:a14="http://schemas.microsoft.com/office/drawing/2010/main" val="0"/>
              </a:ext>
            </a:extLst>
          </a:blip>
          <a:srcRect t="26381" b="32552"/>
          <a:stretch/>
        </p:blipFill>
        <p:spPr>
          <a:xfrm>
            <a:off x="132234" y="4189393"/>
            <a:ext cx="8748950" cy="954107"/>
          </a:xfrm>
          <a:prstGeom prst="rect">
            <a:avLst/>
          </a:prstGeom>
        </p:spPr>
      </p:pic>
      <p:sp>
        <p:nvSpPr>
          <p:cNvPr id="6" name="TextBox 5">
            <a:extLst>
              <a:ext uri="{FF2B5EF4-FFF2-40B4-BE49-F238E27FC236}">
                <a16:creationId xmlns:a16="http://schemas.microsoft.com/office/drawing/2014/main" id="{67B07D64-380B-05AD-8463-E6EA01B2F277}"/>
              </a:ext>
            </a:extLst>
          </p:cNvPr>
          <p:cNvSpPr txBox="1"/>
          <p:nvPr/>
        </p:nvSpPr>
        <p:spPr>
          <a:xfrm>
            <a:off x="132234" y="292186"/>
            <a:ext cx="8748950" cy="1569660"/>
          </a:xfrm>
          <a:prstGeom prst="rect">
            <a:avLst/>
          </a:prstGeom>
          <a:noFill/>
        </p:spPr>
        <p:txBody>
          <a:bodyPr wrap="square">
            <a:spAutoFit/>
          </a:bodyPr>
          <a:lstStyle/>
          <a:p>
            <a:pPr algn="just"/>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2.</a:t>
            </a:r>
            <a:r>
              <a:rPr lang="nl-NL" sz="1100" kern="0" dirty="0">
                <a:effectLst/>
                <a:latin typeface="Times New Roman" panose="02020603050405020304" pitchFamily="18" charset="0"/>
                <a:ea typeface="Times New Roman" panose="02020603050405020304" pitchFamily="18" charset="0"/>
              </a:rPr>
              <a:t> </a:t>
            </a:r>
            <a:r>
              <a:rPr lang="nl-NL" sz="2400" b="1" kern="0" dirty="0">
                <a:solidFill>
                  <a:srgbClr val="002060"/>
                </a:solidFill>
                <a:effectLst/>
                <a:latin typeface="Times New Roman" panose="02020603050405020304" pitchFamily="18" charset="0"/>
                <a:ea typeface="Times New Roman" panose="02020603050405020304" pitchFamily="18" charset="0"/>
              </a:rPr>
              <a:t>Quan sát các vật trong hình 7,8,9/trang 31:</a:t>
            </a:r>
          </a:p>
          <a:p>
            <a:pPr algn="just"/>
            <a:r>
              <a:rPr lang="nl-NL" sz="2400" b="1" kern="0" dirty="0">
                <a:solidFill>
                  <a:srgbClr val="002060"/>
                </a:solidFill>
                <a:latin typeface="Times New Roman" panose="02020603050405020304" pitchFamily="18" charset="0"/>
                <a:ea typeface="Times New Roman" panose="02020603050405020304" pitchFamily="18" charset="0"/>
              </a:rPr>
              <a:t>- </a:t>
            </a:r>
            <a:r>
              <a:rPr lang="nl-NL" sz="2400" b="1" kern="0" dirty="0">
                <a:solidFill>
                  <a:srgbClr val="002060"/>
                </a:solidFill>
                <a:effectLst/>
                <a:latin typeface="Times New Roman" panose="02020603050405020304" pitchFamily="18" charset="0"/>
                <a:ea typeface="Times New Roman" panose="02020603050405020304" pitchFamily="18" charset="0"/>
              </a:rPr>
              <a:t> Nêu tên bộ phận của vật cho ánh sáng truyền qua. </a:t>
            </a:r>
          </a:p>
          <a:p>
            <a:pPr algn="just"/>
            <a:r>
              <a:rPr lang="nl-NL" sz="2400" b="1" kern="0" dirty="0">
                <a:solidFill>
                  <a:srgbClr val="002060"/>
                </a:solidFill>
                <a:latin typeface="Times New Roman" panose="02020603050405020304" pitchFamily="18" charset="0"/>
                <a:ea typeface="Times New Roman" panose="02020603050405020304" pitchFamily="18" charset="0"/>
              </a:rPr>
              <a:t>- </a:t>
            </a:r>
            <a:r>
              <a:rPr lang="nl-NL" sz="2400" b="1" kern="0" dirty="0">
                <a:solidFill>
                  <a:srgbClr val="002060"/>
                </a:solidFill>
                <a:effectLst/>
                <a:latin typeface="Times New Roman" panose="02020603050405020304" pitchFamily="18" charset="0"/>
                <a:ea typeface="Times New Roman" panose="02020603050405020304" pitchFamily="18" charset="0"/>
              </a:rPr>
              <a:t>Vì sao các bộ phận đó phải làm bằng chất liệu mà ánh </a:t>
            </a:r>
            <a:r>
              <a:rPr lang="nl-NL" sz="2400" b="1" kern="0" dirty="0">
                <a:solidFill>
                  <a:srgbClr val="002060"/>
                </a:solidFill>
                <a:latin typeface="Times New Roman" panose="02020603050405020304" pitchFamily="18" charset="0"/>
                <a:ea typeface="Times New Roman" panose="02020603050405020304" pitchFamily="18" charset="0"/>
              </a:rPr>
              <a:t>sáng truyền qua được?</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0871D60-EFFC-3FB0-ED02-FC3E6BBFDBFE}"/>
              </a:ext>
            </a:extLst>
          </p:cNvPr>
          <p:cNvPicPr>
            <a:picLocks noChangeAspect="1"/>
          </p:cNvPicPr>
          <p:nvPr/>
        </p:nvPicPr>
        <p:blipFill>
          <a:blip r:embed="rId3"/>
          <a:stretch>
            <a:fillRect/>
          </a:stretch>
        </p:blipFill>
        <p:spPr>
          <a:xfrm>
            <a:off x="0" y="1823959"/>
            <a:ext cx="9144000" cy="2789138"/>
          </a:xfrm>
          <a:prstGeom prst="rect">
            <a:avLst/>
          </a:prstGeom>
        </p:spPr>
      </p:pic>
    </p:spTree>
    <p:extLst>
      <p:ext uri="{BB962C8B-B14F-4D97-AF65-F5344CB8AC3E}">
        <p14:creationId xmlns:p14="http://schemas.microsoft.com/office/powerpoint/2010/main" val="792246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1767656"/>
            <a:ext cx="9144000" cy="3277820"/>
          </a:xfrm>
          <a:prstGeom prst="rect">
            <a:avLst/>
          </a:prstGeom>
          <a:solidFill>
            <a:schemeClr val="bg1"/>
          </a:solidFill>
        </p:spPr>
        <p:txBody>
          <a:bodyPr wrap="square">
            <a:spAutoFit/>
          </a:bodyPr>
          <a:lstStyle/>
          <a:p>
            <a:r>
              <a:rPr lang="en-US" sz="2300" b="1" dirty="0" err="1">
                <a:solidFill>
                  <a:srgbClr val="FF0000"/>
                </a:solidFill>
                <a:latin typeface="Times New Roman" panose="02020603050405020304" pitchFamily="18" charset="0"/>
                <a:cs typeface="Times New Roman" panose="02020603050405020304" pitchFamily="18" charset="0"/>
              </a:rPr>
              <a:t>Bộ</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phận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cho</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ánh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sáng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truyền</a:t>
            </a:r>
            <a:r>
              <a:rPr lang="en-US" sz="2300" b="1" dirty="0">
                <a:solidFill>
                  <a:srgbClr val="FF0000"/>
                </a:solidFill>
                <a:latin typeface="Times New Roman" panose="02020603050405020304" pitchFamily="18" charset="0"/>
                <a:cs typeface="Times New Roman" panose="02020603050405020304" pitchFamily="18" charset="0"/>
              </a:rPr>
              <a:t> qua:</a:t>
            </a:r>
            <a:endParaRPr lang="en-US" sz="2300" dirty="0">
              <a:solidFill>
                <a:srgbClr val="FF000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7: </a:t>
            </a:r>
            <a:r>
              <a:rPr lang="en-US" sz="2300" b="1" dirty="0" err="1">
                <a:solidFill>
                  <a:srgbClr val="002060"/>
                </a:solidFill>
                <a:latin typeface="Times New Roman" panose="02020603050405020304" pitchFamily="18" charset="0"/>
                <a:cs typeface="Times New Roman" panose="02020603050405020304" pitchFamily="18" charset="0"/>
              </a:rPr>
              <a:t>Ống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pin (</a:t>
            </a:r>
            <a:r>
              <a:rPr lang="en-US" sz="2300" b="1" dirty="0" err="1">
                <a:solidFill>
                  <a:srgbClr val="002060"/>
                </a:solidFill>
                <a:latin typeface="Times New Roman" panose="02020603050405020304" pitchFamily="18" charset="0"/>
                <a:cs typeface="Times New Roman" panose="02020603050405020304" pitchFamily="18" charset="0"/>
              </a:rPr>
              <a:t>là</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phần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nhựa</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trong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nhìn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thấy</a:t>
            </a:r>
            <a:r>
              <a:rPr lang="en-US" sz="2300" b="1" dirty="0">
                <a:solidFill>
                  <a:srgbClr val="002060"/>
                </a:solidFill>
                <a:latin typeface="Times New Roman" panose="02020603050405020304" pitchFamily="18" charset="0"/>
                <a:cs typeface="Times New Roman" panose="02020603050405020304" pitchFamily="18" charset="0"/>
              </a:rPr>
              <a:t> ở </a:t>
            </a:r>
            <a:r>
              <a:rPr lang="en-US" sz="2300" b="1" dirty="0" err="1">
                <a:solidFill>
                  <a:srgbClr val="002060"/>
                </a:solidFill>
                <a:latin typeface="Times New Roman" panose="02020603050405020304" pitchFamily="18" charset="0"/>
                <a:cs typeface="Times New Roman" panose="02020603050405020304" pitchFamily="18" charset="0"/>
              </a:rPr>
              <a:t>mặt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trước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của</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pin </a:t>
            </a:r>
            <a:r>
              <a:rPr lang="en-US" sz="2300" b="1" dirty="0" err="1">
                <a:solidFill>
                  <a:srgbClr val="002060"/>
                </a:solidFill>
                <a:latin typeface="Times New Roman" panose="02020603050405020304" pitchFamily="18" charset="0"/>
                <a:cs typeface="Times New Roman" panose="02020603050405020304" pitchFamily="18" charset="0"/>
              </a:rPr>
              <a:t>để</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bảo</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vệ</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bóng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vì</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bóng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làm</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bằng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thuỷ</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tinh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nên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dễ</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bị</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vỡ</a:t>
            </a:r>
            <a:r>
              <a:rPr lang="en-US" sz="2300" b="1" dirty="0">
                <a:solidFill>
                  <a:srgbClr val="002060"/>
                </a:solidFill>
                <a:latin typeface="Times New Roman" panose="02020603050405020304" pitchFamily="18" charset="0"/>
                <a:cs typeface="Times New Roman" panose="02020603050405020304" pitchFamily="18" charset="0"/>
              </a:rPr>
              <a:t>).</a:t>
            </a:r>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8: </a:t>
            </a:r>
            <a:r>
              <a:rPr lang="en-US" sz="2300" b="1" dirty="0" err="1">
                <a:solidFill>
                  <a:srgbClr val="002060"/>
                </a:solidFill>
                <a:latin typeface="Times New Roman" panose="02020603050405020304" pitchFamily="18" charset="0"/>
                <a:cs typeface="Times New Roman" panose="02020603050405020304" pitchFamily="18" charset="0"/>
              </a:rPr>
              <a:t>Mặt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đồng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hồ</a:t>
            </a:r>
            <a:r>
              <a:rPr lang="en-US" sz="2300" b="1" dirty="0">
                <a:solidFill>
                  <a:srgbClr val="002060"/>
                </a:solidFill>
                <a:latin typeface="Times New Roman" panose="02020603050405020304" pitchFamily="18" charset="0"/>
                <a:cs typeface="Times New Roman" panose="02020603050405020304" pitchFamily="18" charset="0"/>
              </a:rPr>
              <a:t>.</a:t>
            </a:r>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9: </a:t>
            </a:r>
            <a:r>
              <a:rPr lang="en-US" sz="2300" b="1" dirty="0" err="1">
                <a:solidFill>
                  <a:srgbClr val="002060"/>
                </a:solidFill>
                <a:latin typeface="Times New Roman" panose="02020603050405020304" pitchFamily="18" charset="0"/>
                <a:cs typeface="Times New Roman" panose="02020603050405020304" pitchFamily="18" charset="0"/>
              </a:rPr>
              <a:t>Mặt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ô </a:t>
            </a:r>
            <a:r>
              <a:rPr lang="en-US" sz="2300" b="1" dirty="0" err="1">
                <a:solidFill>
                  <a:srgbClr val="002060"/>
                </a:solidFill>
                <a:latin typeface="Times New Roman" panose="02020603050405020304" pitchFamily="18" charset="0"/>
                <a:cs typeface="Times New Roman" panose="02020603050405020304" pitchFamily="18" charset="0"/>
              </a:rPr>
              <a:t>tô</a:t>
            </a:r>
            <a:r>
              <a:rPr lang="en-US" sz="2300" b="1" dirty="0">
                <a:solidFill>
                  <a:srgbClr val="002060"/>
                </a:solidFill>
                <a:latin typeface="Times New Roman" panose="02020603050405020304" pitchFamily="18" charset="0"/>
                <a:cs typeface="Times New Roman" panose="02020603050405020304" pitchFamily="18" charset="0"/>
              </a:rPr>
              <a:t>.</a:t>
            </a:r>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err="1">
                <a:solidFill>
                  <a:srgbClr val="FF0000"/>
                </a:solidFill>
                <a:latin typeface="Times New Roman" panose="02020603050405020304" pitchFamily="18" charset="0"/>
                <a:cs typeface="Times New Roman" panose="02020603050405020304" pitchFamily="18" charset="0"/>
              </a:rPr>
              <a:t>Các</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bộ</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phận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đó</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phải</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làm</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bằng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vật</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liệu</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mà</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ánh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sáng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truyền</a:t>
            </a:r>
            <a:r>
              <a:rPr lang="en-US" sz="2300" b="1" dirty="0">
                <a:solidFill>
                  <a:srgbClr val="FF0000"/>
                </a:solidFill>
                <a:latin typeface="Times New Roman" panose="02020603050405020304" pitchFamily="18" charset="0"/>
                <a:cs typeface="Times New Roman" panose="02020603050405020304" pitchFamily="18" charset="0"/>
              </a:rPr>
              <a:t> qua </a:t>
            </a:r>
            <a:r>
              <a:rPr lang="en-US" sz="2300" b="1" dirty="0" err="1">
                <a:solidFill>
                  <a:srgbClr val="FF0000"/>
                </a:solidFill>
                <a:latin typeface="Times New Roman" panose="02020603050405020304" pitchFamily="18" charset="0"/>
                <a:cs typeface="Times New Roman" panose="02020603050405020304" pitchFamily="18" charset="0"/>
              </a:rPr>
              <a:t>được</a:t>
            </a:r>
            <a:r>
              <a:rPr lang="en-US" sz="2300" b="1" dirty="0">
                <a:solidFill>
                  <a:srgbClr val="FF0000"/>
                </a:solidFill>
                <a:latin typeface="Times New Roman" panose="02020603050405020304" pitchFamily="18" charset="0"/>
                <a:cs typeface="Times New Roman" panose="02020603050405020304" pitchFamily="18" charset="0"/>
              </a:rPr>
              <a:t>:</a:t>
            </a:r>
          </a:p>
          <a:p>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để</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giúp</a:t>
            </a:r>
            <a:r>
              <a:rPr lang="en-US" sz="2300" b="1" dirty="0">
                <a:solidFill>
                  <a:srgbClr val="002060"/>
                </a:solidFill>
                <a:latin typeface="Times New Roman" panose="02020603050405020304" pitchFamily="18" charset="0"/>
                <a:cs typeface="Times New Roman" panose="02020603050405020304" pitchFamily="18" charset="0"/>
              </a:rPr>
              <a:t> ta </a:t>
            </a:r>
            <a:r>
              <a:rPr lang="en-US" sz="2300" b="1" dirty="0" err="1">
                <a:solidFill>
                  <a:srgbClr val="002060"/>
                </a:solidFill>
                <a:latin typeface="Times New Roman" panose="02020603050405020304" pitchFamily="18" charset="0"/>
                <a:cs typeface="Times New Roman" panose="02020603050405020304" pitchFamily="18" charset="0"/>
              </a:rPr>
              <a:t>nhìn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thấy</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vật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8) </a:t>
            </a:r>
            <a:r>
              <a:rPr lang="en-US" sz="2300" b="1" dirty="0" err="1">
                <a:solidFill>
                  <a:srgbClr val="002060"/>
                </a:solidFill>
                <a:latin typeface="Times New Roman" panose="02020603050405020304" pitchFamily="18" charset="0"/>
                <a:cs typeface="Times New Roman" panose="02020603050405020304" pitchFamily="18" charset="0"/>
              </a:rPr>
              <a:t>hoặc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vật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được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chiếu</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sáng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từ</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pin, </a:t>
            </a:r>
          </a:p>
          <a:p>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ô </a:t>
            </a:r>
            <a:r>
              <a:rPr lang="en-US" sz="2300" b="1" dirty="0" err="1">
                <a:solidFill>
                  <a:srgbClr val="002060"/>
                </a:solidFill>
                <a:latin typeface="Times New Roman" panose="02020603050405020304" pitchFamily="18" charset="0"/>
                <a:cs typeface="Times New Roman" panose="02020603050405020304" pitchFamily="18" charset="0"/>
              </a:rPr>
              <a:t>tô</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7;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9).</a:t>
            </a:r>
            <a:endParaRPr lang="en-US" sz="2300"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2DD1E5A-6694-76FD-7049-08BE38A7F165}"/>
              </a:ext>
            </a:extLst>
          </p:cNvPr>
          <p:cNvPicPr>
            <a:picLocks noChangeAspect="1"/>
          </p:cNvPicPr>
          <p:nvPr/>
        </p:nvPicPr>
        <p:blipFill>
          <a:blip r:embed="rId2"/>
          <a:stretch>
            <a:fillRect/>
          </a:stretch>
        </p:blipFill>
        <p:spPr>
          <a:xfrm>
            <a:off x="0" y="0"/>
            <a:ext cx="9144000" cy="1767656"/>
          </a:xfrm>
          <a:prstGeom prst="rect">
            <a:avLst/>
          </a:prstGeom>
        </p:spPr>
      </p:pic>
    </p:spTree>
    <p:extLst>
      <p:ext uri="{BB962C8B-B14F-4D97-AF65-F5344CB8AC3E}">
        <p14:creationId xmlns:p14="http://schemas.microsoft.com/office/powerpoint/2010/main" val="412944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barn(inVertical)">
                                      <p:cBhvr>
                                        <p:cTn id="13" dur="500"/>
                                        <p:tgtEl>
                                          <p:spTgt spid="29">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xEl>
                                              <p:pRg st="1" end="1"/>
                                            </p:txEl>
                                          </p:spTgt>
                                        </p:tgtEl>
                                        <p:attrNameLst>
                                          <p:attrName>style.visibility</p:attrName>
                                        </p:attrNameLst>
                                      </p:cBhvr>
                                      <p:to>
                                        <p:strVal val="visible"/>
                                      </p:to>
                                    </p:set>
                                    <p:animEffect transition="in" filter="barn(inVertical)">
                                      <p:cBhvr>
                                        <p:cTn id="16" dur="500"/>
                                        <p:tgtEl>
                                          <p:spTgt spid="29">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9">
                                            <p:txEl>
                                              <p:pRg st="2" end="2"/>
                                            </p:txEl>
                                          </p:spTgt>
                                        </p:tgtEl>
                                        <p:attrNameLst>
                                          <p:attrName>style.visibility</p:attrName>
                                        </p:attrNameLst>
                                      </p:cBhvr>
                                      <p:to>
                                        <p:strVal val="visible"/>
                                      </p:to>
                                    </p:set>
                                    <p:animEffect transition="in" filter="barn(inVertical)">
                                      <p:cBhvr>
                                        <p:cTn id="19" dur="500"/>
                                        <p:tgtEl>
                                          <p:spTgt spid="29">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barn(inVertical)">
                                      <p:cBhvr>
                                        <p:cTn id="22" dur="500"/>
                                        <p:tgtEl>
                                          <p:spTgt spid="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xEl>
                                              <p:pRg st="4" end="4"/>
                                            </p:txEl>
                                          </p:spTgt>
                                        </p:tgtEl>
                                        <p:attrNameLst>
                                          <p:attrName>style.visibility</p:attrName>
                                        </p:attrNameLst>
                                      </p:cBhvr>
                                      <p:to>
                                        <p:strVal val="visible"/>
                                      </p:to>
                                    </p:set>
                                    <p:animEffect transition="in" filter="barn(inVertical)">
                                      <p:cBhvr>
                                        <p:cTn id="27" dur="500"/>
                                        <p:tgtEl>
                                          <p:spTgt spid="2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xEl>
                                              <p:pRg st="5" end="5"/>
                                            </p:txEl>
                                          </p:spTgt>
                                        </p:tgtEl>
                                        <p:attrNameLst>
                                          <p:attrName>style.visibility</p:attrName>
                                        </p:attrNameLst>
                                      </p:cBhvr>
                                      <p:to>
                                        <p:strVal val="visible"/>
                                      </p:to>
                                    </p:set>
                                    <p:animEffect transition="in" filter="barn(inVertical)">
                                      <p:cBhvr>
                                        <p:cTn id="32" dur="500"/>
                                        <p:tgtEl>
                                          <p:spTgt spid="2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9">
                                            <p:txEl>
                                              <p:pRg st="6" end="6"/>
                                            </p:txEl>
                                          </p:spTgt>
                                        </p:tgtEl>
                                        <p:attrNameLst>
                                          <p:attrName>style.visibility</p:attrName>
                                        </p:attrNameLst>
                                      </p:cBhvr>
                                      <p:to>
                                        <p:strVal val="visible"/>
                                      </p:to>
                                    </p:set>
                                    <p:animEffect transition="in" filter="barn(inVertical)">
                                      <p:cBhvr>
                                        <p:cTn id="37" dur="500"/>
                                        <p:tgtEl>
                                          <p:spTgt spid="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ED3B3A-21F4-B6B9-5C2F-EE8A5A684E26}"/>
              </a:ext>
            </a:extLst>
          </p:cNvPr>
          <p:cNvSpPr txBox="1"/>
          <p:nvPr/>
        </p:nvSpPr>
        <p:spPr>
          <a:xfrm>
            <a:off x="277402" y="113016"/>
            <a:ext cx="8691937" cy="954107"/>
          </a:xfrm>
          <a:prstGeom prst="rect">
            <a:avLst/>
          </a:prstGeom>
          <a:solidFill>
            <a:schemeClr val="bg1"/>
          </a:solid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3. </a:t>
            </a:r>
            <a:r>
              <a:rPr lang="en-US" sz="2800" b="1" dirty="0" err="1">
                <a:solidFill>
                  <a:srgbClr val="002060"/>
                </a:solidFill>
                <a:latin typeface="Times New Roman" panose="02020603050405020304" pitchFamily="18" charset="0"/>
                <a:cs typeface="Times New Roman" panose="02020603050405020304" pitchFamily="18" charset="0"/>
              </a:rPr>
              <a:t>Dựa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dưới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đây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quanh</a:t>
            </a:r>
            <a:r>
              <a:rPr lang="en-US" sz="2800" b="1" dirty="0">
                <a:solidFill>
                  <a:srgbClr val="002060"/>
                </a:solidFill>
                <a:latin typeface="Times New Roman" panose="02020603050405020304" pitchFamily="18" charset="0"/>
                <a:cs typeface="Times New Roman" panose="02020603050405020304" pitchFamily="18" charset="0"/>
              </a:rPr>
              <a:t> ta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truyền</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1600" dirty="0"/>
              <a:t>.</a:t>
            </a:r>
          </a:p>
        </p:txBody>
      </p:sp>
      <p:pic>
        <p:nvPicPr>
          <p:cNvPr id="10" name="Picture 9">
            <a:extLst>
              <a:ext uri="{FF2B5EF4-FFF2-40B4-BE49-F238E27FC236}">
                <a16:creationId xmlns:a16="http://schemas.microsoft.com/office/drawing/2014/main" id="{B6E849DC-B933-6163-DE00-D27991261BAB}"/>
              </a:ext>
            </a:extLst>
          </p:cNvPr>
          <p:cNvPicPr>
            <a:picLocks noChangeAspect="1"/>
          </p:cNvPicPr>
          <p:nvPr/>
        </p:nvPicPr>
        <p:blipFill>
          <a:blip r:embed="rId2"/>
          <a:stretch>
            <a:fillRect/>
          </a:stretch>
        </p:blipFill>
        <p:spPr>
          <a:xfrm>
            <a:off x="51370" y="1067122"/>
            <a:ext cx="9144000" cy="2621299"/>
          </a:xfrm>
          <a:prstGeom prst="rect">
            <a:avLst/>
          </a:prstGeom>
        </p:spPr>
      </p:pic>
      <p:sp>
        <p:nvSpPr>
          <p:cNvPr id="13" name="TextBox 12">
            <a:extLst>
              <a:ext uri="{FF2B5EF4-FFF2-40B4-BE49-F238E27FC236}">
                <a16:creationId xmlns:a16="http://schemas.microsoft.com/office/drawing/2014/main" id="{AAF25D6C-00C1-96C8-F288-E4058365C1B4}"/>
              </a:ext>
            </a:extLst>
          </p:cNvPr>
          <p:cNvSpPr txBox="1"/>
          <p:nvPr/>
        </p:nvSpPr>
        <p:spPr>
          <a:xfrm>
            <a:off x="277402" y="3864967"/>
            <a:ext cx="8866598" cy="1077218"/>
          </a:xfrm>
          <a:prstGeom prst="rect">
            <a:avLst/>
          </a:prstGeom>
          <a:solidFill>
            <a:schemeClr val="bg1"/>
          </a:solidFill>
        </p:spPr>
        <p:txBody>
          <a:bodyPr wrap="square"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Kết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khí</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xung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quanh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ánh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sáng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truyền</a:t>
            </a:r>
            <a:r>
              <a:rPr lang="en-US" sz="3200" b="1" dirty="0">
                <a:solidFill>
                  <a:srgbClr val="C00000"/>
                </a:solidFill>
                <a:latin typeface="Times New Roman" panose="02020603050405020304" pitchFamily="18" charset="0"/>
                <a:cs typeface="Times New Roman" panose="02020603050405020304" pitchFamily="18" charset="0"/>
              </a:rPr>
              <a:t> qua</a:t>
            </a:r>
            <a:endParaRPr lang="en-US" sz="1800" dirty="0">
              <a:solidFill>
                <a:srgbClr val="C00000"/>
              </a:solidFill>
            </a:endParaRPr>
          </a:p>
        </p:txBody>
      </p:sp>
    </p:spTree>
    <p:extLst>
      <p:ext uri="{BB962C8B-B14F-4D97-AF65-F5344CB8AC3E}">
        <p14:creationId xmlns:p14="http://schemas.microsoft.com/office/powerpoint/2010/main" val="148171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E48C7A-8C01-F236-6289-98BAE01E9260}"/>
              </a:ext>
            </a:extLst>
          </p:cNvPr>
          <p:cNvSpPr/>
          <p:nvPr/>
        </p:nvSpPr>
        <p:spPr>
          <a:xfrm>
            <a:off x="78059" y="2732049"/>
            <a:ext cx="9065941" cy="23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2060"/>
                </a:solidFill>
                <a:latin typeface="Times New Roman" panose="02020603050405020304" pitchFamily="18" charset="0"/>
                <a:cs typeface="Times New Roman" panose="02020603050405020304" pitchFamily="18" charset="0"/>
              </a:rPr>
              <a:t>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chiếu</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a:t>
            </a:r>
          </a:p>
          <a:p>
            <a:pPr algn="just"/>
            <a:r>
              <a:rPr lang="en-US" sz="2800" b="1" dirty="0">
                <a:solidFill>
                  <a:srgbClr val="002060"/>
                </a:solidFill>
                <a:latin typeface="Times New Roman" panose="02020603050405020304" pitchFamily="18" charset="0"/>
                <a:cs typeface="Times New Roman" panose="02020603050405020304" pitchFamily="18" charset="0"/>
              </a:rPr>
              <a:t>Khi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phía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sau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chúng</a:t>
            </a:r>
            <a:r>
              <a:rPr lang="en-US" sz="2800" b="1" dirty="0">
                <a:solidFill>
                  <a:srgbClr val="002060"/>
                </a:solidFill>
                <a:latin typeface="Times New Roman" panose="02020603050405020304" pitchFamily="18" charset="0"/>
                <a:cs typeface="Times New Roman" panose="02020603050405020304" pitchFamily="18" charset="0"/>
              </a:rPr>
              <a:t> ta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nhìn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thấy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nữa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chiếu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xuyên</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tảng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A6FC9F01-CA3E-4430-7D9B-C56558C4B460}"/>
              </a:ext>
            </a:extLst>
          </p:cNvPr>
          <p:cNvPicPr>
            <a:picLocks noChangeAspect="1"/>
          </p:cNvPicPr>
          <p:nvPr/>
        </p:nvPicPr>
        <p:blipFill>
          <a:blip r:embed="rId2"/>
          <a:stretch>
            <a:fillRect/>
          </a:stretch>
        </p:blipFill>
        <p:spPr>
          <a:xfrm>
            <a:off x="0" y="0"/>
            <a:ext cx="9124950" cy="2286000"/>
          </a:xfrm>
          <a:prstGeom prst="rect">
            <a:avLst/>
          </a:prstGeom>
        </p:spPr>
      </p:pic>
    </p:spTree>
    <p:extLst>
      <p:ext uri="{BB962C8B-B14F-4D97-AF65-F5344CB8AC3E}">
        <p14:creationId xmlns:p14="http://schemas.microsoft.com/office/powerpoint/2010/main" val="47447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0B91F2D5-EAD1-4FF4-97D3-DD69A44235ED}"/>
              </a:ext>
            </a:extLst>
          </p:cNvPr>
          <p:cNvGrpSpPr/>
          <p:nvPr/>
        </p:nvGrpSpPr>
        <p:grpSpPr>
          <a:xfrm>
            <a:off x="-68851" y="-6377"/>
            <a:ext cx="10132643" cy="5115162"/>
            <a:chOff x="-91801" y="-8503"/>
            <a:chExt cx="13510190" cy="6820216"/>
          </a:xfrm>
        </p:grpSpPr>
        <p:pic>
          <p:nvPicPr>
            <p:cNvPr id="33" name="图片 32">
              <a:extLst>
                <a:ext uri="{FF2B5EF4-FFF2-40B4-BE49-F238E27FC236}">
                  <a16:creationId xmlns:a16="http://schemas.microsoft.com/office/drawing/2014/main" id="{49C1AA0B-08DB-452B-B4DD-0D62B09E5F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5400000">
              <a:off x="-2938469" y="3039789"/>
              <a:ext cx="6608550" cy="915213"/>
            </a:xfrm>
            <a:prstGeom prst="rect">
              <a:avLst/>
            </a:prstGeom>
          </p:spPr>
        </p:pic>
        <p:pic>
          <p:nvPicPr>
            <p:cNvPr id="34" name="图片 33">
              <a:extLst>
                <a:ext uri="{FF2B5EF4-FFF2-40B4-BE49-F238E27FC236}">
                  <a16:creationId xmlns:a16="http://schemas.microsoft.com/office/drawing/2014/main" id="{11142150-AB7C-439C-AB2F-617C90F9C0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6200000" flipH="1">
              <a:off x="8566882" y="3039790"/>
              <a:ext cx="6608550" cy="915213"/>
            </a:xfrm>
            <a:prstGeom prst="rect">
              <a:avLst/>
            </a:prstGeom>
          </p:spPr>
        </p:pic>
        <p:grpSp>
          <p:nvGrpSpPr>
            <p:cNvPr id="26" name="组合 25">
              <a:extLst>
                <a:ext uri="{FF2B5EF4-FFF2-40B4-BE49-F238E27FC236}">
                  <a16:creationId xmlns:a16="http://schemas.microsoft.com/office/drawing/2014/main" id="{C9E58D1E-214D-43C9-8959-7D95E84E8F2D}"/>
                </a:ext>
              </a:extLst>
            </p:cNvPr>
            <p:cNvGrpSpPr/>
            <p:nvPr/>
          </p:nvGrpSpPr>
          <p:grpSpPr>
            <a:xfrm>
              <a:off x="413052" y="-8503"/>
              <a:ext cx="13005337" cy="915214"/>
              <a:chOff x="413052" y="-8503"/>
              <a:chExt cx="13005337" cy="915214"/>
            </a:xfrm>
          </p:grpSpPr>
          <p:pic>
            <p:nvPicPr>
              <p:cNvPr id="35" name="图片 34">
                <a:extLst>
                  <a:ext uri="{FF2B5EF4-FFF2-40B4-BE49-F238E27FC236}">
                    <a16:creationId xmlns:a16="http://schemas.microsoft.com/office/drawing/2014/main" id="{A0AFDE2C-C1E6-4D51-80E9-1CD15B6F18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413052" y="-8502"/>
                <a:ext cx="6608550" cy="915213"/>
              </a:xfrm>
              <a:prstGeom prst="rect">
                <a:avLst/>
              </a:prstGeom>
            </p:spPr>
          </p:pic>
          <p:pic>
            <p:nvPicPr>
              <p:cNvPr id="36" name="图片 35">
                <a:extLst>
                  <a:ext uri="{FF2B5EF4-FFF2-40B4-BE49-F238E27FC236}">
                    <a16:creationId xmlns:a16="http://schemas.microsoft.com/office/drawing/2014/main" id="{8AA94C1D-7A31-435E-8430-D3F17D6049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6809839" y="-8503"/>
                <a:ext cx="6608550" cy="915213"/>
              </a:xfrm>
              <a:prstGeom prst="rect">
                <a:avLst/>
              </a:prstGeom>
            </p:spPr>
          </p:pic>
        </p:grpSp>
        <p:grpSp>
          <p:nvGrpSpPr>
            <p:cNvPr id="37" name="组合 36">
              <a:extLst>
                <a:ext uri="{FF2B5EF4-FFF2-40B4-BE49-F238E27FC236}">
                  <a16:creationId xmlns:a16="http://schemas.microsoft.com/office/drawing/2014/main" id="{082DD493-5DE1-4647-9F2A-DBDEBD2155E1}"/>
                </a:ext>
              </a:extLst>
            </p:cNvPr>
            <p:cNvGrpSpPr/>
            <p:nvPr/>
          </p:nvGrpSpPr>
          <p:grpSpPr>
            <a:xfrm flipV="1">
              <a:off x="83762" y="5896499"/>
              <a:ext cx="13005337" cy="915214"/>
              <a:chOff x="413052" y="-8503"/>
              <a:chExt cx="13005337" cy="915214"/>
            </a:xfrm>
          </p:grpSpPr>
          <p:pic>
            <p:nvPicPr>
              <p:cNvPr id="38" name="图片 37">
                <a:extLst>
                  <a:ext uri="{FF2B5EF4-FFF2-40B4-BE49-F238E27FC236}">
                    <a16:creationId xmlns:a16="http://schemas.microsoft.com/office/drawing/2014/main" id="{933FDC70-ED12-4473-A5F0-8C071C031F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413052" y="-8502"/>
                <a:ext cx="6608550" cy="915213"/>
              </a:xfrm>
              <a:prstGeom prst="rect">
                <a:avLst/>
              </a:prstGeom>
            </p:spPr>
          </p:pic>
          <p:pic>
            <p:nvPicPr>
              <p:cNvPr id="39" name="图片 38">
                <a:extLst>
                  <a:ext uri="{FF2B5EF4-FFF2-40B4-BE49-F238E27FC236}">
                    <a16:creationId xmlns:a16="http://schemas.microsoft.com/office/drawing/2014/main" id="{5323427A-254A-45E1-B079-9EAC50A748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6809839" y="-8503"/>
                <a:ext cx="6608550" cy="915213"/>
              </a:xfrm>
              <a:prstGeom prst="rect">
                <a:avLst/>
              </a:prstGeom>
            </p:spPr>
          </p:pic>
        </p:grpSp>
      </p:grpSp>
      <p:pic>
        <p:nvPicPr>
          <p:cNvPr id="19" name="图片 18">
            <a:extLst>
              <a:ext uri="{FF2B5EF4-FFF2-40B4-BE49-F238E27FC236}">
                <a16:creationId xmlns:a16="http://schemas.microsoft.com/office/drawing/2014/main" id="{3FDDAC45-1F90-49D1-9266-461D430FF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51940" y="-1179316"/>
            <a:ext cx="5143269" cy="7298656"/>
          </a:xfrm>
          <a:prstGeom prst="rect">
            <a:avLst/>
          </a:prstGeom>
        </p:spPr>
      </p:pic>
      <p:pic>
        <p:nvPicPr>
          <p:cNvPr id="21" name="图片 20">
            <a:extLst>
              <a:ext uri="{FF2B5EF4-FFF2-40B4-BE49-F238E27FC236}">
                <a16:creationId xmlns:a16="http://schemas.microsoft.com/office/drawing/2014/main" id="{838F2092-E54C-469D-949E-52265839B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 r="-1"/>
          <a:stretch/>
        </p:blipFill>
        <p:spPr>
          <a:xfrm rot="5400000">
            <a:off x="-2096979" y="1929199"/>
            <a:ext cx="5143501" cy="1356507"/>
          </a:xfrm>
          <a:prstGeom prst="rect">
            <a:avLst/>
          </a:prstGeom>
        </p:spPr>
      </p:pic>
      <p:grpSp>
        <p:nvGrpSpPr>
          <p:cNvPr id="2" name="图形 1">
            <a:extLst>
              <a:ext uri="{FF2B5EF4-FFF2-40B4-BE49-F238E27FC236}">
                <a16:creationId xmlns:a16="http://schemas.microsoft.com/office/drawing/2014/main" id="{834AF82C-6485-4777-A7DC-8974450E7463}"/>
              </a:ext>
            </a:extLst>
          </p:cNvPr>
          <p:cNvGrpSpPr/>
          <p:nvPr/>
        </p:nvGrpSpPr>
        <p:grpSpPr>
          <a:xfrm>
            <a:off x="-462338" y="193814"/>
            <a:ext cx="9606337" cy="4808055"/>
            <a:chOff x="2319610" y="0"/>
            <a:chExt cx="7546563" cy="6854547"/>
          </a:xfrm>
          <a:solidFill>
            <a:srgbClr val="FBFF86"/>
          </a:solidFill>
        </p:grpSpPr>
        <p:sp>
          <p:nvSpPr>
            <p:cNvPr id="3" name="任意多边形: 形状 2">
              <a:extLst>
                <a:ext uri="{FF2B5EF4-FFF2-40B4-BE49-F238E27FC236}">
                  <a16:creationId xmlns:a16="http://schemas.microsoft.com/office/drawing/2014/main" id="{5D4E9DFC-2D80-408D-9865-B5D4BBA19D84}"/>
                </a:ext>
              </a:extLst>
            </p:cNvPr>
            <p:cNvSpPr/>
            <p:nvPr/>
          </p:nvSpPr>
          <p:spPr>
            <a:xfrm>
              <a:off x="3317609" y="799178"/>
              <a:ext cx="5849674" cy="5221196"/>
            </a:xfrm>
            <a:custGeom>
              <a:avLst/>
              <a:gdLst>
                <a:gd name="connsiteX0" fmla="*/ 3925534 w 5849673"/>
                <a:gd name="connsiteY0" fmla="*/ 450870 h 5221196"/>
                <a:gd name="connsiteX1" fmla="*/ 5237049 w 5849673"/>
                <a:gd name="connsiteY1" fmla="*/ 1353529 h 5221196"/>
                <a:gd name="connsiteX2" fmla="*/ 5623804 w 5849673"/>
                <a:gd name="connsiteY2" fmla="*/ 2691979 h 5221196"/>
                <a:gd name="connsiteX3" fmla="*/ 5129310 w 5849673"/>
                <a:gd name="connsiteY3" fmla="*/ 4105017 h 5221196"/>
                <a:gd name="connsiteX4" fmla="*/ 3624417 w 5849673"/>
                <a:gd name="connsiteY4" fmla="*/ 4922038 h 5221196"/>
                <a:gd name="connsiteX5" fmla="*/ 1977254 w 5849673"/>
                <a:gd name="connsiteY5" fmla="*/ 4884743 h 5221196"/>
                <a:gd name="connsiteX6" fmla="*/ 598748 w 5849673"/>
                <a:gd name="connsiteY6" fmla="*/ 3957221 h 5221196"/>
                <a:gd name="connsiteX7" fmla="*/ 243762 w 5849673"/>
                <a:gd name="connsiteY7" fmla="*/ 2562140 h 5221196"/>
                <a:gd name="connsiteX8" fmla="*/ 759666 w 5849673"/>
                <a:gd name="connsiteY8" fmla="*/ 1296207 h 5221196"/>
                <a:gd name="connsiteX9" fmla="*/ 2122287 w 5849673"/>
                <a:gd name="connsiteY9" fmla="*/ 425317 h 5221196"/>
                <a:gd name="connsiteX10" fmla="*/ 3925534 w 5849673"/>
                <a:gd name="connsiteY10" fmla="*/ 450870 h 522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9673" h="5221196">
                  <a:moveTo>
                    <a:pt x="3925534" y="450870"/>
                  </a:moveTo>
                  <a:cubicBezTo>
                    <a:pt x="3925534" y="450870"/>
                    <a:pt x="4806784" y="-43624"/>
                    <a:pt x="5237049" y="1353529"/>
                  </a:cubicBezTo>
                  <a:cubicBezTo>
                    <a:pt x="5237049" y="1353529"/>
                    <a:pt x="6312367" y="1622877"/>
                    <a:pt x="5623804" y="2691979"/>
                  </a:cubicBezTo>
                  <a:cubicBezTo>
                    <a:pt x="5623804" y="2691979"/>
                    <a:pt x="6268857" y="3654033"/>
                    <a:pt x="5129310" y="4105017"/>
                  </a:cubicBezTo>
                  <a:cubicBezTo>
                    <a:pt x="5129310" y="4105017"/>
                    <a:pt x="5150720" y="5136825"/>
                    <a:pt x="3624417" y="4922038"/>
                  </a:cubicBezTo>
                  <a:cubicBezTo>
                    <a:pt x="3624417" y="4922038"/>
                    <a:pt x="2614019" y="5626485"/>
                    <a:pt x="1977254" y="4884743"/>
                  </a:cubicBezTo>
                  <a:cubicBezTo>
                    <a:pt x="1977254" y="4884743"/>
                    <a:pt x="832182" y="5247326"/>
                    <a:pt x="598748" y="3957221"/>
                  </a:cubicBezTo>
                  <a:cubicBezTo>
                    <a:pt x="598748" y="3957221"/>
                    <a:pt x="-465520" y="3465489"/>
                    <a:pt x="243762" y="2562140"/>
                  </a:cubicBezTo>
                  <a:cubicBezTo>
                    <a:pt x="243762" y="2562140"/>
                    <a:pt x="-368831" y="1473700"/>
                    <a:pt x="759666" y="1296207"/>
                  </a:cubicBezTo>
                  <a:cubicBezTo>
                    <a:pt x="759666" y="1296207"/>
                    <a:pt x="792125" y="111078"/>
                    <a:pt x="2122287" y="425317"/>
                  </a:cubicBezTo>
                  <a:cubicBezTo>
                    <a:pt x="2122287" y="426698"/>
                    <a:pt x="2839857" y="-549169"/>
                    <a:pt x="3925534" y="450870"/>
                  </a:cubicBezTo>
                  <a:close/>
                </a:path>
              </a:pathLst>
            </a:custGeom>
            <a:solidFill>
              <a:srgbClr val="FBFF86"/>
            </a:solid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4" name="任意多边形: 形状 3">
              <a:extLst>
                <a:ext uri="{FF2B5EF4-FFF2-40B4-BE49-F238E27FC236}">
                  <a16:creationId xmlns:a16="http://schemas.microsoft.com/office/drawing/2014/main" id="{4004C6B5-946C-4CCA-8BE6-F859B7D1E8EF}"/>
                </a:ext>
              </a:extLst>
            </p:cNvPr>
            <p:cNvSpPr/>
            <p:nvPr/>
          </p:nvSpPr>
          <p:spPr>
            <a:xfrm>
              <a:off x="3792118" y="1222423"/>
              <a:ext cx="4903505" cy="4378622"/>
            </a:xfrm>
            <a:custGeom>
              <a:avLst/>
              <a:gdLst>
                <a:gd name="connsiteX0" fmla="*/ 3289417 w 4903504"/>
                <a:gd name="connsiteY0" fmla="*/ 377777 h 4378622"/>
                <a:gd name="connsiteX1" fmla="*/ 4388907 w 4903504"/>
                <a:gd name="connsiteY1" fmla="*/ 1134713 h 4378622"/>
                <a:gd name="connsiteX2" fmla="*/ 4713505 w 4903504"/>
                <a:gd name="connsiteY2" fmla="*/ 2256994 h 4378622"/>
                <a:gd name="connsiteX3" fmla="*/ 4299124 w 4903504"/>
                <a:gd name="connsiteY3" fmla="*/ 3441432 h 4378622"/>
                <a:gd name="connsiteX4" fmla="*/ 3038026 w 4903504"/>
                <a:gd name="connsiteY4" fmla="*/ 4125851 h 4378622"/>
                <a:gd name="connsiteX5" fmla="*/ 1657447 w 4903504"/>
                <a:gd name="connsiteY5" fmla="*/ 4094081 h 4378622"/>
                <a:gd name="connsiteX6" fmla="*/ 502016 w 4903504"/>
                <a:gd name="connsiteY6" fmla="*/ 3317118 h 4378622"/>
                <a:gd name="connsiteX7" fmla="*/ 204352 w 4903504"/>
                <a:gd name="connsiteY7" fmla="*/ 2147873 h 4378622"/>
                <a:gd name="connsiteX8" fmla="*/ 636690 w 4903504"/>
                <a:gd name="connsiteY8" fmla="*/ 1087059 h 4378622"/>
                <a:gd name="connsiteX9" fmla="*/ 1778999 w 4903504"/>
                <a:gd name="connsiteY9" fmla="*/ 357058 h 4378622"/>
                <a:gd name="connsiteX10" fmla="*/ 3289417 w 4903504"/>
                <a:gd name="connsiteY10" fmla="*/ 377777 h 43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03504" h="4378622">
                  <a:moveTo>
                    <a:pt x="3289417" y="377777"/>
                  </a:moveTo>
                  <a:cubicBezTo>
                    <a:pt x="3289417" y="377777"/>
                    <a:pt x="4028396" y="-36603"/>
                    <a:pt x="4388907" y="1134713"/>
                  </a:cubicBezTo>
                  <a:cubicBezTo>
                    <a:pt x="4388907" y="1134713"/>
                    <a:pt x="5290185" y="1360550"/>
                    <a:pt x="4713505" y="2256994"/>
                  </a:cubicBezTo>
                  <a:cubicBezTo>
                    <a:pt x="4713505" y="2256994"/>
                    <a:pt x="5254272" y="3062964"/>
                    <a:pt x="4299124" y="3441432"/>
                  </a:cubicBezTo>
                  <a:cubicBezTo>
                    <a:pt x="4299124" y="3441432"/>
                    <a:pt x="4317081" y="4306106"/>
                    <a:pt x="3038026" y="4125851"/>
                  </a:cubicBezTo>
                  <a:cubicBezTo>
                    <a:pt x="3038026" y="4125851"/>
                    <a:pt x="2191308" y="4715652"/>
                    <a:pt x="1657447" y="4094081"/>
                  </a:cubicBezTo>
                  <a:cubicBezTo>
                    <a:pt x="1657447" y="4094081"/>
                    <a:pt x="698156" y="4397961"/>
                    <a:pt x="502016" y="3317118"/>
                  </a:cubicBezTo>
                  <a:cubicBezTo>
                    <a:pt x="502016" y="3317118"/>
                    <a:pt x="-390284" y="2904809"/>
                    <a:pt x="204352" y="2147873"/>
                  </a:cubicBezTo>
                  <a:cubicBezTo>
                    <a:pt x="204352" y="2147873"/>
                    <a:pt x="-309480" y="1235545"/>
                    <a:pt x="636690" y="1087059"/>
                  </a:cubicBezTo>
                  <a:cubicBezTo>
                    <a:pt x="636690" y="1087059"/>
                    <a:pt x="663624" y="93927"/>
                    <a:pt x="1778999" y="357058"/>
                  </a:cubicBezTo>
                  <a:cubicBezTo>
                    <a:pt x="1777618" y="357058"/>
                    <a:pt x="2379161" y="-459962"/>
                    <a:pt x="3289417" y="377777"/>
                  </a:cubicBezTo>
                  <a:close/>
                </a:path>
              </a:pathLst>
            </a:custGeom>
            <a:solidFill>
              <a:srgbClr val="FFFFFF"/>
            </a:solidFill>
            <a:ln w="135001" cap="flat">
              <a:solidFill>
                <a:srgbClr val="F58791"/>
              </a:solidFill>
              <a:custDash>
                <a:ds d="188831" sp="188831"/>
              </a:custDash>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041D3474-608E-46BB-88DD-4BC8D40B6E22}"/>
                </a:ext>
              </a:extLst>
            </p:cNvPr>
            <p:cNvSpPr/>
            <p:nvPr/>
          </p:nvSpPr>
          <p:spPr>
            <a:xfrm>
              <a:off x="3055827" y="5567895"/>
              <a:ext cx="863293" cy="642290"/>
            </a:xfrm>
            <a:custGeom>
              <a:avLst/>
              <a:gdLst>
                <a:gd name="connsiteX0" fmla="*/ 863984 w 863293"/>
                <a:gd name="connsiteY0" fmla="*/ 0 h 642290"/>
                <a:gd name="connsiteX1" fmla="*/ 207190 w 863293"/>
                <a:gd name="connsiteY1" fmla="*/ 646434 h 642290"/>
                <a:gd name="connsiteX2" fmla="*/ 0 w 863293"/>
                <a:gd name="connsiteY2" fmla="*/ 258988 h 642290"/>
              </a:gdLst>
              <a:ahLst/>
              <a:cxnLst>
                <a:cxn ang="0">
                  <a:pos x="connsiteX0" y="connsiteY0"/>
                </a:cxn>
                <a:cxn ang="0">
                  <a:pos x="connsiteX1" y="connsiteY1"/>
                </a:cxn>
                <a:cxn ang="0">
                  <a:pos x="connsiteX2" y="connsiteY2"/>
                </a:cxn>
              </a:cxnLst>
              <a:rect l="l" t="t" r="r" b="b"/>
              <a:pathLst>
                <a:path w="863293" h="642290">
                  <a:moveTo>
                    <a:pt x="863984" y="0"/>
                  </a:moveTo>
                  <a:lnTo>
                    <a:pt x="207190" y="646434"/>
                  </a:lnTo>
                  <a:lnTo>
                    <a:pt x="0" y="258988"/>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6" name="任意多边形: 形状 5">
              <a:extLst>
                <a:ext uri="{FF2B5EF4-FFF2-40B4-BE49-F238E27FC236}">
                  <a16:creationId xmlns:a16="http://schemas.microsoft.com/office/drawing/2014/main" id="{AED819F5-9E11-4055-96B1-16D9A82BC49B}"/>
                </a:ext>
              </a:extLst>
            </p:cNvPr>
            <p:cNvSpPr/>
            <p:nvPr/>
          </p:nvSpPr>
          <p:spPr>
            <a:xfrm>
              <a:off x="3699498" y="5663893"/>
              <a:ext cx="345317" cy="745885"/>
            </a:xfrm>
            <a:custGeom>
              <a:avLst/>
              <a:gdLst>
                <a:gd name="connsiteX0" fmla="*/ 0 w 345317"/>
                <a:gd name="connsiteY0" fmla="*/ 745885 h 745885"/>
                <a:gd name="connsiteX1" fmla="*/ 293520 w 345317"/>
                <a:gd name="connsiteY1" fmla="*/ 0 h 745885"/>
                <a:gd name="connsiteX2" fmla="*/ 348080 w 345317"/>
                <a:gd name="connsiteY2" fmla="*/ 651959 h 745885"/>
              </a:gdLst>
              <a:ahLst/>
              <a:cxnLst>
                <a:cxn ang="0">
                  <a:pos x="connsiteX0" y="connsiteY0"/>
                </a:cxn>
                <a:cxn ang="0">
                  <a:pos x="connsiteX1" y="connsiteY1"/>
                </a:cxn>
                <a:cxn ang="0">
                  <a:pos x="connsiteX2" y="connsiteY2"/>
                </a:cxn>
              </a:cxnLst>
              <a:rect l="l" t="t" r="r" b="b"/>
              <a:pathLst>
                <a:path w="345317" h="745885">
                  <a:moveTo>
                    <a:pt x="0" y="745885"/>
                  </a:moveTo>
                  <a:lnTo>
                    <a:pt x="293520" y="0"/>
                  </a:lnTo>
                  <a:lnTo>
                    <a:pt x="348080" y="651959"/>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7" name="任意多边形: 形状 6">
              <a:extLst>
                <a:ext uri="{FF2B5EF4-FFF2-40B4-BE49-F238E27FC236}">
                  <a16:creationId xmlns:a16="http://schemas.microsoft.com/office/drawing/2014/main" id="{621173FE-B660-47C7-9A99-33894113BF06}"/>
                </a:ext>
              </a:extLst>
            </p:cNvPr>
            <p:cNvSpPr/>
            <p:nvPr/>
          </p:nvSpPr>
          <p:spPr>
            <a:xfrm>
              <a:off x="8693476" y="5473968"/>
              <a:ext cx="379849" cy="663009"/>
            </a:xfrm>
            <a:custGeom>
              <a:avLst/>
              <a:gdLst>
                <a:gd name="connsiteX0" fmla="*/ 0 w 379848"/>
                <a:gd name="connsiteY0" fmla="*/ 0 h 663009"/>
                <a:gd name="connsiteX1" fmla="*/ 382612 w 379848"/>
                <a:gd name="connsiteY1" fmla="*/ 613284 h 663009"/>
                <a:gd name="connsiteX2" fmla="*/ 30388 w 379848"/>
                <a:gd name="connsiteY2" fmla="*/ 669225 h 663009"/>
              </a:gdLst>
              <a:ahLst/>
              <a:cxnLst>
                <a:cxn ang="0">
                  <a:pos x="connsiteX0" y="connsiteY0"/>
                </a:cxn>
                <a:cxn ang="0">
                  <a:pos x="connsiteX1" y="connsiteY1"/>
                </a:cxn>
                <a:cxn ang="0">
                  <a:pos x="connsiteX2" y="connsiteY2"/>
                </a:cxn>
              </a:cxnLst>
              <a:rect l="l" t="t" r="r" b="b"/>
              <a:pathLst>
                <a:path w="379848" h="663009">
                  <a:moveTo>
                    <a:pt x="0" y="0"/>
                  </a:moveTo>
                  <a:lnTo>
                    <a:pt x="382612" y="613284"/>
                  </a:lnTo>
                  <a:lnTo>
                    <a:pt x="30388" y="669225"/>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8" name="任意多边形: 形状 7">
              <a:extLst>
                <a:ext uri="{FF2B5EF4-FFF2-40B4-BE49-F238E27FC236}">
                  <a16:creationId xmlns:a16="http://schemas.microsoft.com/office/drawing/2014/main" id="{3CC7B04A-BFEA-40B2-B8B6-F4BCACA9F31A}"/>
                </a:ext>
              </a:extLst>
            </p:cNvPr>
            <p:cNvSpPr/>
            <p:nvPr/>
          </p:nvSpPr>
          <p:spPr>
            <a:xfrm>
              <a:off x="8873041" y="5313742"/>
              <a:ext cx="649196" cy="573227"/>
            </a:xfrm>
            <a:custGeom>
              <a:avLst/>
              <a:gdLst>
                <a:gd name="connsiteX0" fmla="*/ 541458 w 649196"/>
                <a:gd name="connsiteY0" fmla="*/ 577370 h 573226"/>
                <a:gd name="connsiteX1" fmla="*/ 0 w 649196"/>
                <a:gd name="connsiteY1" fmla="*/ 0 h 573226"/>
                <a:gd name="connsiteX2" fmla="*/ 654031 w 649196"/>
                <a:gd name="connsiteY2" fmla="*/ 160227 h 573226"/>
              </a:gdLst>
              <a:ahLst/>
              <a:cxnLst>
                <a:cxn ang="0">
                  <a:pos x="connsiteX0" y="connsiteY0"/>
                </a:cxn>
                <a:cxn ang="0">
                  <a:pos x="connsiteX1" y="connsiteY1"/>
                </a:cxn>
                <a:cxn ang="0">
                  <a:pos x="connsiteX2" y="connsiteY2"/>
                </a:cxn>
              </a:cxnLst>
              <a:rect l="l" t="t" r="r" b="b"/>
              <a:pathLst>
                <a:path w="649196" h="573226">
                  <a:moveTo>
                    <a:pt x="541458" y="577370"/>
                  </a:moveTo>
                  <a:lnTo>
                    <a:pt x="0" y="0"/>
                  </a:lnTo>
                  <a:lnTo>
                    <a:pt x="654031" y="160227"/>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9" name="任意多边形: 形状 8">
              <a:extLst>
                <a:ext uri="{FF2B5EF4-FFF2-40B4-BE49-F238E27FC236}">
                  <a16:creationId xmlns:a16="http://schemas.microsoft.com/office/drawing/2014/main" id="{E5FE7196-3AF7-40E3-A8B1-CF12676ADA6A}"/>
                </a:ext>
              </a:extLst>
            </p:cNvPr>
            <p:cNvSpPr/>
            <p:nvPr/>
          </p:nvSpPr>
          <p:spPr>
            <a:xfrm>
              <a:off x="4459196" y="253463"/>
              <a:ext cx="656103" cy="573227"/>
            </a:xfrm>
            <a:custGeom>
              <a:avLst/>
              <a:gdLst>
                <a:gd name="connsiteX0" fmla="*/ 212715 w 656102"/>
                <a:gd name="connsiteY0" fmla="*/ 0 h 573226"/>
                <a:gd name="connsiteX1" fmla="*/ 657484 w 656102"/>
                <a:gd name="connsiteY1" fmla="*/ 577370 h 573226"/>
                <a:gd name="connsiteX2" fmla="*/ 0 w 656102"/>
                <a:gd name="connsiteY2" fmla="*/ 353605 h 573226"/>
              </a:gdLst>
              <a:ahLst/>
              <a:cxnLst>
                <a:cxn ang="0">
                  <a:pos x="connsiteX0" y="connsiteY0"/>
                </a:cxn>
                <a:cxn ang="0">
                  <a:pos x="connsiteX1" y="connsiteY1"/>
                </a:cxn>
                <a:cxn ang="0">
                  <a:pos x="connsiteX2" y="connsiteY2"/>
                </a:cxn>
              </a:cxnLst>
              <a:rect l="l" t="t" r="r" b="b"/>
              <a:pathLst>
                <a:path w="656102" h="573226">
                  <a:moveTo>
                    <a:pt x="212715" y="0"/>
                  </a:moveTo>
                  <a:lnTo>
                    <a:pt x="657484" y="577370"/>
                  </a:lnTo>
                  <a:lnTo>
                    <a:pt x="0" y="353605"/>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0" name="任意多边形: 形状 9">
              <a:extLst>
                <a:ext uri="{FF2B5EF4-FFF2-40B4-BE49-F238E27FC236}">
                  <a16:creationId xmlns:a16="http://schemas.microsoft.com/office/drawing/2014/main" id="{8B6566D8-D749-47CB-A850-1CBE72F339A4}"/>
                </a:ext>
              </a:extLst>
            </p:cNvPr>
            <p:cNvSpPr/>
            <p:nvPr/>
          </p:nvSpPr>
          <p:spPr>
            <a:xfrm>
              <a:off x="5187815" y="0"/>
              <a:ext cx="414381" cy="794230"/>
            </a:xfrm>
            <a:custGeom>
              <a:avLst/>
              <a:gdLst>
                <a:gd name="connsiteX0" fmla="*/ 55941 w 414380"/>
                <a:gd name="connsiteY0" fmla="*/ 799064 h 794229"/>
                <a:gd name="connsiteX1" fmla="*/ 0 w 414380"/>
                <a:gd name="connsiteY1" fmla="*/ 0 h 794229"/>
                <a:gd name="connsiteX2" fmla="*/ 414381 w 414380"/>
                <a:gd name="connsiteY2" fmla="*/ 229981 h 794229"/>
              </a:gdLst>
              <a:ahLst/>
              <a:cxnLst>
                <a:cxn ang="0">
                  <a:pos x="connsiteX0" y="connsiteY0"/>
                </a:cxn>
                <a:cxn ang="0">
                  <a:pos x="connsiteX1" y="connsiteY1"/>
                </a:cxn>
                <a:cxn ang="0">
                  <a:pos x="connsiteX2" y="connsiteY2"/>
                </a:cxn>
              </a:cxnLst>
              <a:rect l="l" t="t" r="r" b="b"/>
              <a:pathLst>
                <a:path w="414380" h="794229">
                  <a:moveTo>
                    <a:pt x="55941" y="799064"/>
                  </a:moveTo>
                  <a:lnTo>
                    <a:pt x="0" y="0"/>
                  </a:lnTo>
                  <a:lnTo>
                    <a:pt x="414381" y="229981"/>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1" name="任意多边形: 形状 10">
              <a:extLst>
                <a:ext uri="{FF2B5EF4-FFF2-40B4-BE49-F238E27FC236}">
                  <a16:creationId xmlns:a16="http://schemas.microsoft.com/office/drawing/2014/main" id="{37A1C99E-ECB7-4456-967E-736FFAED7536}"/>
                </a:ext>
              </a:extLst>
            </p:cNvPr>
            <p:cNvSpPr/>
            <p:nvPr/>
          </p:nvSpPr>
          <p:spPr>
            <a:xfrm>
              <a:off x="2319610" y="3754979"/>
              <a:ext cx="393662" cy="393662"/>
            </a:xfrm>
            <a:custGeom>
              <a:avLst/>
              <a:gdLst>
                <a:gd name="connsiteX0" fmla="*/ 397805 w 393661"/>
                <a:gd name="connsiteY0" fmla="*/ 198903 h 393661"/>
                <a:gd name="connsiteX1" fmla="*/ 198903 w 393661"/>
                <a:gd name="connsiteY1" fmla="*/ 397805 h 393661"/>
                <a:gd name="connsiteX2" fmla="*/ 0 w 393661"/>
                <a:gd name="connsiteY2" fmla="*/ 198903 h 393661"/>
                <a:gd name="connsiteX3" fmla="*/ 198903 w 393661"/>
                <a:gd name="connsiteY3" fmla="*/ 0 h 393661"/>
                <a:gd name="connsiteX4" fmla="*/ 397805 w 393661"/>
                <a:gd name="connsiteY4" fmla="*/ 198903 h 39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61" h="393661">
                  <a:moveTo>
                    <a:pt x="397805" y="198903"/>
                  </a:moveTo>
                  <a:cubicBezTo>
                    <a:pt x="397805" y="308754"/>
                    <a:pt x="308754" y="397805"/>
                    <a:pt x="198903" y="397805"/>
                  </a:cubicBezTo>
                  <a:cubicBezTo>
                    <a:pt x="89052" y="397805"/>
                    <a:pt x="0" y="308753"/>
                    <a:pt x="0" y="198903"/>
                  </a:cubicBezTo>
                  <a:cubicBezTo>
                    <a:pt x="0" y="89052"/>
                    <a:pt x="89052" y="0"/>
                    <a:pt x="198903" y="0"/>
                  </a:cubicBezTo>
                  <a:cubicBezTo>
                    <a:pt x="308754" y="0"/>
                    <a:pt x="397805" y="89052"/>
                    <a:pt x="397805" y="198903"/>
                  </a:cubicBezTo>
                  <a:close/>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2" name="任意多边形: 形状 11">
              <a:extLst>
                <a:ext uri="{FF2B5EF4-FFF2-40B4-BE49-F238E27FC236}">
                  <a16:creationId xmlns:a16="http://schemas.microsoft.com/office/drawing/2014/main" id="{1B76F1BF-A772-4534-A5EB-1D3C8684B382}"/>
                </a:ext>
              </a:extLst>
            </p:cNvPr>
            <p:cNvSpPr/>
            <p:nvPr/>
          </p:nvSpPr>
          <p:spPr>
            <a:xfrm>
              <a:off x="9472511" y="2294288"/>
              <a:ext cx="393662" cy="393662"/>
            </a:xfrm>
            <a:custGeom>
              <a:avLst/>
              <a:gdLst>
                <a:gd name="connsiteX0" fmla="*/ 397805 w 393661"/>
                <a:gd name="connsiteY0" fmla="*/ 198903 h 393661"/>
                <a:gd name="connsiteX1" fmla="*/ 198902 w 393661"/>
                <a:gd name="connsiteY1" fmla="*/ 397805 h 393661"/>
                <a:gd name="connsiteX2" fmla="*/ -1 w 393661"/>
                <a:gd name="connsiteY2" fmla="*/ 198903 h 393661"/>
                <a:gd name="connsiteX3" fmla="*/ 198902 w 393661"/>
                <a:gd name="connsiteY3" fmla="*/ 0 h 393661"/>
                <a:gd name="connsiteX4" fmla="*/ 397805 w 393661"/>
                <a:gd name="connsiteY4" fmla="*/ 198903 h 39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61" h="393661">
                  <a:moveTo>
                    <a:pt x="397805" y="198903"/>
                  </a:moveTo>
                  <a:cubicBezTo>
                    <a:pt x="397805" y="308754"/>
                    <a:pt x="308754" y="397805"/>
                    <a:pt x="198902" y="397805"/>
                  </a:cubicBezTo>
                  <a:cubicBezTo>
                    <a:pt x="89052" y="397805"/>
                    <a:pt x="-1" y="308754"/>
                    <a:pt x="-1" y="198903"/>
                  </a:cubicBezTo>
                  <a:cubicBezTo>
                    <a:pt x="-1" y="89052"/>
                    <a:pt x="89051" y="0"/>
                    <a:pt x="198902" y="0"/>
                  </a:cubicBezTo>
                  <a:cubicBezTo>
                    <a:pt x="308753" y="0"/>
                    <a:pt x="397805" y="89052"/>
                    <a:pt x="397805" y="198903"/>
                  </a:cubicBezTo>
                  <a:close/>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3" name="任意多边形: 形状 12">
              <a:extLst>
                <a:ext uri="{FF2B5EF4-FFF2-40B4-BE49-F238E27FC236}">
                  <a16:creationId xmlns:a16="http://schemas.microsoft.com/office/drawing/2014/main" id="{D5AA9153-AD0A-4310-AFC6-08DCA5EB34F3}"/>
                </a:ext>
              </a:extLst>
            </p:cNvPr>
            <p:cNvSpPr/>
            <p:nvPr/>
          </p:nvSpPr>
          <p:spPr>
            <a:xfrm>
              <a:off x="3133178" y="1466908"/>
              <a:ext cx="352224" cy="276254"/>
            </a:xfrm>
            <a:custGeom>
              <a:avLst/>
              <a:gdLst>
                <a:gd name="connsiteX0" fmla="*/ 0 w 352223"/>
                <a:gd name="connsiteY0" fmla="*/ 0 h 276253"/>
                <a:gd name="connsiteX1" fmla="*/ 354986 w 352223"/>
                <a:gd name="connsiteY1" fmla="*/ 279016 h 276253"/>
              </a:gdLst>
              <a:ahLst/>
              <a:cxnLst>
                <a:cxn ang="0">
                  <a:pos x="connsiteX0" y="connsiteY0"/>
                </a:cxn>
                <a:cxn ang="0">
                  <a:pos x="connsiteX1" y="connsiteY1"/>
                </a:cxn>
              </a:cxnLst>
              <a:rect l="l" t="t" r="r" b="b"/>
              <a:pathLst>
                <a:path w="352223" h="276253">
                  <a:moveTo>
                    <a:pt x="0" y="0"/>
                  </a:moveTo>
                  <a:lnTo>
                    <a:pt x="354986" y="279016"/>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4" name="任意多边形: 形状 13">
              <a:extLst>
                <a:ext uri="{FF2B5EF4-FFF2-40B4-BE49-F238E27FC236}">
                  <a16:creationId xmlns:a16="http://schemas.microsoft.com/office/drawing/2014/main" id="{AA8D8F0A-A13C-4737-A443-613F30F8B049}"/>
                </a:ext>
              </a:extLst>
            </p:cNvPr>
            <p:cNvSpPr/>
            <p:nvPr/>
          </p:nvSpPr>
          <p:spPr>
            <a:xfrm>
              <a:off x="2892837" y="1940683"/>
              <a:ext cx="414381" cy="103595"/>
            </a:xfrm>
            <a:custGeom>
              <a:avLst/>
              <a:gdLst>
                <a:gd name="connsiteX0" fmla="*/ 0 w 414380"/>
                <a:gd name="connsiteY0" fmla="*/ 0 h 103595"/>
                <a:gd name="connsiteX1" fmla="*/ 417834 w 414380"/>
                <a:gd name="connsiteY1" fmla="*/ 104977 h 103595"/>
              </a:gdLst>
              <a:ahLst/>
              <a:cxnLst>
                <a:cxn ang="0">
                  <a:pos x="connsiteX0" y="connsiteY0"/>
                </a:cxn>
                <a:cxn ang="0">
                  <a:pos x="connsiteX1" y="connsiteY1"/>
                </a:cxn>
              </a:cxnLst>
              <a:rect l="l" t="t" r="r" b="b"/>
              <a:pathLst>
                <a:path w="414380" h="103595">
                  <a:moveTo>
                    <a:pt x="0" y="0"/>
                  </a:moveTo>
                  <a:lnTo>
                    <a:pt x="417834" y="104977"/>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5" name="任意多边形: 形状 14">
              <a:extLst>
                <a:ext uri="{FF2B5EF4-FFF2-40B4-BE49-F238E27FC236}">
                  <a16:creationId xmlns:a16="http://schemas.microsoft.com/office/drawing/2014/main" id="{98B901F3-5B18-426D-93B3-336CBECFF165}"/>
                </a:ext>
              </a:extLst>
            </p:cNvPr>
            <p:cNvSpPr/>
            <p:nvPr/>
          </p:nvSpPr>
          <p:spPr>
            <a:xfrm>
              <a:off x="6281780" y="6357290"/>
              <a:ext cx="6906" cy="497257"/>
            </a:xfrm>
            <a:custGeom>
              <a:avLst/>
              <a:gdLst>
                <a:gd name="connsiteX0" fmla="*/ 0 w 0"/>
                <a:gd name="connsiteY0" fmla="*/ 0 h 497256"/>
                <a:gd name="connsiteX1" fmla="*/ 0 w 0"/>
                <a:gd name="connsiteY1" fmla="*/ 497947 h 497256"/>
              </a:gdLst>
              <a:ahLst/>
              <a:cxnLst>
                <a:cxn ang="0">
                  <a:pos x="connsiteX0" y="connsiteY0"/>
                </a:cxn>
                <a:cxn ang="0">
                  <a:pos x="connsiteX1" y="connsiteY1"/>
                </a:cxn>
              </a:cxnLst>
              <a:rect l="l" t="t" r="r" b="b"/>
              <a:pathLst>
                <a:path h="497256">
                  <a:moveTo>
                    <a:pt x="0" y="0"/>
                  </a:moveTo>
                  <a:lnTo>
                    <a:pt x="0" y="497947"/>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6" name="任意多边形: 形状 15">
              <a:extLst>
                <a:ext uri="{FF2B5EF4-FFF2-40B4-BE49-F238E27FC236}">
                  <a16:creationId xmlns:a16="http://schemas.microsoft.com/office/drawing/2014/main" id="{71F05251-6AF7-4E9C-91A4-DDB87BB98583}"/>
                </a:ext>
              </a:extLst>
            </p:cNvPr>
            <p:cNvSpPr/>
            <p:nvPr/>
          </p:nvSpPr>
          <p:spPr>
            <a:xfrm>
              <a:off x="6462036" y="6370412"/>
              <a:ext cx="158846" cy="366036"/>
            </a:xfrm>
            <a:custGeom>
              <a:avLst/>
              <a:gdLst>
                <a:gd name="connsiteX0" fmla="*/ 0 w 158845"/>
                <a:gd name="connsiteY0" fmla="*/ 0 h 366036"/>
                <a:gd name="connsiteX1" fmla="*/ 165062 w 158845"/>
                <a:gd name="connsiteY1" fmla="*/ 372252 h 366036"/>
              </a:gdLst>
              <a:ahLst/>
              <a:cxnLst>
                <a:cxn ang="0">
                  <a:pos x="connsiteX0" y="connsiteY0"/>
                </a:cxn>
                <a:cxn ang="0">
                  <a:pos x="connsiteX1" y="connsiteY1"/>
                </a:cxn>
              </a:cxnLst>
              <a:rect l="l" t="t" r="r" b="b"/>
              <a:pathLst>
                <a:path w="158845" h="366036">
                  <a:moveTo>
                    <a:pt x="0" y="0"/>
                  </a:moveTo>
                  <a:lnTo>
                    <a:pt x="165062" y="372252"/>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7" name="任意多边形: 形状 16">
              <a:extLst>
                <a:ext uri="{FF2B5EF4-FFF2-40B4-BE49-F238E27FC236}">
                  <a16:creationId xmlns:a16="http://schemas.microsoft.com/office/drawing/2014/main" id="{7BCB6E61-426C-4B0A-8FF3-52E33CFA0730}"/>
                </a:ext>
              </a:extLst>
            </p:cNvPr>
            <p:cNvSpPr/>
            <p:nvPr/>
          </p:nvSpPr>
          <p:spPr>
            <a:xfrm>
              <a:off x="7788745" y="399877"/>
              <a:ext cx="269347" cy="476538"/>
            </a:xfrm>
            <a:custGeom>
              <a:avLst/>
              <a:gdLst>
                <a:gd name="connsiteX0" fmla="*/ 0 w 269347"/>
                <a:gd name="connsiteY0" fmla="*/ 479991 h 476537"/>
                <a:gd name="connsiteX1" fmla="*/ 270729 w 269347"/>
                <a:gd name="connsiteY1" fmla="*/ 0 h 476537"/>
              </a:gdLst>
              <a:ahLst/>
              <a:cxnLst>
                <a:cxn ang="0">
                  <a:pos x="connsiteX0" y="connsiteY0"/>
                </a:cxn>
                <a:cxn ang="0">
                  <a:pos x="connsiteX1" y="connsiteY1"/>
                </a:cxn>
              </a:cxnLst>
              <a:rect l="l" t="t" r="r" b="b"/>
              <a:pathLst>
                <a:path w="269347" h="476537">
                  <a:moveTo>
                    <a:pt x="0" y="479991"/>
                  </a:moveTo>
                  <a:lnTo>
                    <a:pt x="270729" y="0"/>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8" name="任意多边形: 形状 17">
              <a:extLst>
                <a:ext uri="{FF2B5EF4-FFF2-40B4-BE49-F238E27FC236}">
                  <a16:creationId xmlns:a16="http://schemas.microsoft.com/office/drawing/2014/main" id="{64E8A0C8-CC40-45AA-B253-A4D32E72556E}"/>
                </a:ext>
              </a:extLst>
            </p:cNvPr>
            <p:cNvSpPr/>
            <p:nvPr/>
          </p:nvSpPr>
          <p:spPr>
            <a:xfrm>
              <a:off x="8059473" y="709282"/>
              <a:ext cx="386755" cy="234816"/>
            </a:xfrm>
            <a:custGeom>
              <a:avLst/>
              <a:gdLst>
                <a:gd name="connsiteX0" fmla="*/ 0 w 386755"/>
                <a:gd name="connsiteY0" fmla="*/ 240341 h 234815"/>
                <a:gd name="connsiteX1" fmla="*/ 390208 w 386755"/>
                <a:gd name="connsiteY1" fmla="*/ 0 h 234815"/>
              </a:gdLst>
              <a:ahLst/>
              <a:cxnLst>
                <a:cxn ang="0">
                  <a:pos x="connsiteX0" y="connsiteY0"/>
                </a:cxn>
                <a:cxn ang="0">
                  <a:pos x="connsiteX1" y="connsiteY1"/>
                </a:cxn>
              </a:cxnLst>
              <a:rect l="l" t="t" r="r" b="b"/>
              <a:pathLst>
                <a:path w="386755" h="234815">
                  <a:moveTo>
                    <a:pt x="0" y="240341"/>
                  </a:moveTo>
                  <a:lnTo>
                    <a:pt x="390208" y="0"/>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grpSp>
      <p:sp>
        <p:nvSpPr>
          <p:cNvPr id="32" name="矩形 31">
            <a:extLst>
              <a:ext uri="{FF2B5EF4-FFF2-40B4-BE49-F238E27FC236}">
                <a16:creationId xmlns:a16="http://schemas.microsoft.com/office/drawing/2014/main" id="{0D95FDFC-741B-4D37-8E77-F6B058CB8259}"/>
              </a:ext>
            </a:extLst>
          </p:cNvPr>
          <p:cNvSpPr/>
          <p:nvPr/>
        </p:nvSpPr>
        <p:spPr>
          <a:xfrm>
            <a:off x="4438877" y="-357826"/>
            <a:ext cx="2674753" cy="2091842"/>
          </a:xfrm>
          <a:prstGeom prst="rect">
            <a:avLst/>
          </a:prstGeom>
          <a:blipFill>
            <a:blip r:embed="rId6">
              <a:alphaModFix amt="79000"/>
            </a:blip>
            <a:stretch>
              <a:fillRect b="-243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a:solidFill>
                <a:prstClr val="white"/>
              </a:solidFill>
              <a:latin typeface="等线" panose="020F0502020204030204"/>
              <a:ea typeface="等线" panose="02010600030101010101" pitchFamily="2" charset="-122"/>
            </a:endParaRPr>
          </a:p>
        </p:txBody>
      </p:sp>
      <p:pic>
        <p:nvPicPr>
          <p:cNvPr id="22" name="图片 21">
            <a:extLst>
              <a:ext uri="{FF2B5EF4-FFF2-40B4-BE49-F238E27FC236}">
                <a16:creationId xmlns:a16="http://schemas.microsoft.com/office/drawing/2014/main" id="{2F68929C-CE83-4D4E-A717-74A4C75356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 r="-1"/>
          <a:stretch/>
        </p:blipFill>
        <p:spPr>
          <a:xfrm rot="5400000">
            <a:off x="5573321" y="188764"/>
            <a:ext cx="5143501" cy="1356507"/>
          </a:xfrm>
          <a:prstGeom prst="rect">
            <a:avLst/>
          </a:prstGeom>
        </p:spPr>
      </p:pic>
      <p:pic>
        <p:nvPicPr>
          <p:cNvPr id="24" name="图片 23">
            <a:extLst>
              <a:ext uri="{FF2B5EF4-FFF2-40B4-BE49-F238E27FC236}">
                <a16:creationId xmlns:a16="http://schemas.microsoft.com/office/drawing/2014/main" id="{080A02C2-C108-4433-BB17-315BA29475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7973" y="2"/>
            <a:ext cx="3734734" cy="2637466"/>
          </a:xfrm>
          <a:prstGeom prst="rect">
            <a:avLst/>
          </a:prstGeom>
        </p:spPr>
      </p:pic>
      <p:pic>
        <p:nvPicPr>
          <p:cNvPr id="25" name="图片 24">
            <a:extLst>
              <a:ext uri="{FF2B5EF4-FFF2-40B4-BE49-F238E27FC236}">
                <a16:creationId xmlns:a16="http://schemas.microsoft.com/office/drawing/2014/main" id="{55127B8F-AD36-4CB0-9FA9-65A7F31B68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 r="-1"/>
          <a:stretch/>
        </p:blipFill>
        <p:spPr>
          <a:xfrm rot="5400000">
            <a:off x="4239591" y="13426"/>
            <a:ext cx="3805835" cy="1003721"/>
          </a:xfrm>
          <a:prstGeom prst="rect">
            <a:avLst/>
          </a:prstGeom>
        </p:spPr>
      </p:pic>
      <p:sp>
        <p:nvSpPr>
          <p:cNvPr id="31" name="矩形 30">
            <a:extLst>
              <a:ext uri="{FF2B5EF4-FFF2-40B4-BE49-F238E27FC236}">
                <a16:creationId xmlns:a16="http://schemas.microsoft.com/office/drawing/2014/main" id="{1B4506AE-CB58-4AC0-AF84-3EBC4DB2CA48}"/>
              </a:ext>
            </a:extLst>
          </p:cNvPr>
          <p:cNvSpPr/>
          <p:nvPr/>
        </p:nvSpPr>
        <p:spPr>
          <a:xfrm>
            <a:off x="7466815" y="3335744"/>
            <a:ext cx="1786706" cy="1598004"/>
          </a:xfrm>
          <a:prstGeom prst="rect">
            <a:avLst/>
          </a:prstGeom>
          <a:blipFill dpi="0" rotWithShape="1">
            <a:blip r:embed="rId9">
              <a:alphaModFix amt="79000"/>
            </a:blip>
            <a:srcRect/>
            <a:stretch>
              <a:fillRect b="-243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TextBox 19">
            <a:extLst>
              <a:ext uri="{FF2B5EF4-FFF2-40B4-BE49-F238E27FC236}">
                <a16:creationId xmlns:a16="http://schemas.microsoft.com/office/drawing/2014/main" id="{C26FD1F7-CD28-1B28-57EB-0622B3FBDFE4}"/>
              </a:ext>
            </a:extLst>
          </p:cNvPr>
          <p:cNvSpPr txBox="1"/>
          <p:nvPr/>
        </p:nvSpPr>
        <p:spPr>
          <a:xfrm>
            <a:off x="1616405" y="1414548"/>
            <a:ext cx="5576739" cy="2554545"/>
          </a:xfrm>
          <a:prstGeom prst="rect">
            <a:avLst/>
          </a:prstGeom>
          <a:noFill/>
        </p:spPr>
        <p:txBody>
          <a:bodyPr wrap="square" rtlCol="0">
            <a:spAutoFit/>
          </a:bodyPr>
          <a:lstStyle/>
          <a:p>
            <a:pPr algn="ctr">
              <a:buClr>
                <a:srgbClr val="000000"/>
              </a:buClr>
            </a:pPr>
            <a:r>
              <a:rPr lang="en-US" sz="4000" b="1" kern="0" dirty="0">
                <a:solidFill>
                  <a:srgbClr val="FF0000"/>
                </a:solidFill>
                <a:latin typeface="Times New Roman" panose="02020603050405020304" pitchFamily="18" charset="0"/>
                <a:cs typeface="Times New Roman" panose="02020603050405020304" pitchFamily="18" charset="0"/>
                <a:sym typeface="Arial"/>
              </a:rPr>
              <a:t>CHÚC QUÝ THẦY CÔ NHIỀU SỨC KHỎE. CHÚC CÁC EM HỌC TẬP TỐT!</a:t>
            </a:r>
          </a:p>
        </p:txBody>
      </p:sp>
    </p:spTree>
    <p:extLst>
      <p:ext uri="{BB962C8B-B14F-4D97-AF65-F5344CB8AC3E}">
        <p14:creationId xmlns:p14="http://schemas.microsoft.com/office/powerpoint/2010/main" val="65188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out)">
                                      <p:cBhvr>
                                        <p:cTn id="11" dur="1250"/>
                                        <p:tgtEl>
                                          <p:spTgt spid="2"/>
                                        </p:tgtEl>
                                      </p:cBhvr>
                                    </p:animEffect>
                                  </p:childTnLst>
                                </p:cTn>
                              </p:par>
                            </p:childTnLst>
                          </p:cTn>
                        </p:par>
                        <p:par>
                          <p:cTn id="12" fill="hold">
                            <p:stCondLst>
                              <p:cond delay="175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B140BE-6F72-A5D4-260B-D9241EA72B1C}"/>
              </a:ext>
            </a:extLst>
          </p:cNvPr>
          <p:cNvSpPr txBox="1"/>
          <p:nvPr/>
        </p:nvSpPr>
        <p:spPr>
          <a:xfrm>
            <a:off x="267128" y="400692"/>
            <a:ext cx="8445357" cy="1723549"/>
          </a:xfrm>
          <a:prstGeom prst="rect">
            <a:avLst/>
          </a:prstGeom>
          <a:noFill/>
        </p:spPr>
        <p:txBody>
          <a:bodyPr wrap="square" rtlCol="0">
            <a:spAutoFit/>
          </a:bodyPr>
          <a:lstStyle/>
          <a:p>
            <a:pPr algn="ctr"/>
            <a:r>
              <a:rPr lang="en-US" sz="3600" b="1" dirty="0" err="1">
                <a:solidFill>
                  <a:schemeClr val="tx1">
                    <a:lumMod val="50000"/>
                  </a:schemeClr>
                </a:solidFill>
                <a:latin typeface="Times New Roman" panose="02020603050405020304" pitchFamily="18" charset="0"/>
                <a:cs typeface="Times New Roman" panose="02020603050405020304" pitchFamily="18" charset="0"/>
              </a:rPr>
              <a:t>Thứ</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năm</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ngày</a:t>
            </a:r>
            <a:r>
              <a:rPr lang="en-US" sz="3600" b="1" dirty="0">
                <a:solidFill>
                  <a:schemeClr val="tx1">
                    <a:lumMod val="50000"/>
                  </a:schemeClr>
                </a:solidFill>
                <a:latin typeface="Times New Roman" panose="02020603050405020304" pitchFamily="18" charset="0"/>
                <a:cs typeface="Times New Roman" panose="02020603050405020304" pitchFamily="18" charset="0"/>
              </a:rPr>
              <a:t> 31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tháng</a:t>
            </a:r>
            <a:r>
              <a:rPr lang="en-US" sz="3600" b="1" dirty="0">
                <a:solidFill>
                  <a:schemeClr val="tx1">
                    <a:lumMod val="50000"/>
                  </a:schemeClr>
                </a:solidFill>
                <a:latin typeface="Times New Roman" panose="02020603050405020304" pitchFamily="18" charset="0"/>
                <a:cs typeface="Times New Roman" panose="02020603050405020304" pitchFamily="18" charset="0"/>
              </a:rPr>
              <a:t> 10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năm</a:t>
            </a:r>
            <a:r>
              <a:rPr lang="en-US" sz="3600" b="1" dirty="0">
                <a:solidFill>
                  <a:schemeClr val="tx1">
                    <a:lumMod val="50000"/>
                  </a:schemeClr>
                </a:solidFill>
                <a:latin typeface="Times New Roman" panose="02020603050405020304" pitchFamily="18" charset="0"/>
                <a:cs typeface="Times New Roman" panose="02020603050405020304" pitchFamily="18" charset="0"/>
              </a:rPr>
              <a:t> 2024</a:t>
            </a:r>
          </a:p>
          <a:p>
            <a:pPr algn="ctr"/>
            <a:r>
              <a:rPr lang="en-US" sz="3500" b="1" dirty="0">
                <a:solidFill>
                  <a:srgbClr val="002060"/>
                </a:solidFill>
                <a:latin typeface="Times New Roman" panose="02020603050405020304" pitchFamily="18" charset="0"/>
                <a:cs typeface="Times New Roman" panose="02020603050405020304" pitchFamily="18" charset="0"/>
              </a:rPr>
              <a:t>MÔN : KHOA HỌC</a:t>
            </a:r>
          </a:p>
          <a:p>
            <a:pPr algn="ctr"/>
            <a:r>
              <a:rPr lang="en-US" sz="3500" b="1" dirty="0">
                <a:solidFill>
                  <a:srgbClr val="FF0000"/>
                </a:solidFill>
                <a:latin typeface="Times New Roman" panose="02020603050405020304" pitchFamily="18" charset="0"/>
                <a:cs typeface="Times New Roman" panose="02020603050405020304" pitchFamily="18" charset="0"/>
              </a:rPr>
              <a:t>BÀI 7 : SỰ TRUYỀN ÁNH SÁNG. TIẾT 1</a:t>
            </a:r>
          </a:p>
        </p:txBody>
      </p:sp>
    </p:spTree>
    <p:extLst>
      <p:ext uri="{BB962C8B-B14F-4D97-AF65-F5344CB8AC3E}">
        <p14:creationId xmlns:p14="http://schemas.microsoft.com/office/powerpoint/2010/main" val="170245063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image (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8930"/>
          <a:stretch/>
        </p:blipFill>
        <p:spPr bwMode="auto">
          <a:xfrm>
            <a:off x="1" y="-107999"/>
            <a:ext cx="9144000" cy="15884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Admin\Desktop\image (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8580" b="39216"/>
          <a:stretch/>
        </p:blipFill>
        <p:spPr bwMode="auto">
          <a:xfrm>
            <a:off x="3" y="1480458"/>
            <a:ext cx="9143999" cy="11647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dmin\Desktop\image (1).png"/>
          <p:cNvPicPr>
            <a:picLocks noChangeAspect="1" noChangeArrowheads="1"/>
          </p:cNvPicPr>
          <p:nvPr/>
        </p:nvPicPr>
        <p:blipFill rotWithShape="1">
          <a:blip r:embed="rId3">
            <a:extLst>
              <a:ext uri="{28A0092B-C50C-407E-A947-70E740481C1C}">
                <a14:useLocalDpi xmlns:a14="http://schemas.microsoft.com/office/drawing/2010/main" val="0"/>
              </a:ext>
            </a:extLst>
          </a:blip>
          <a:srcRect l="11630" t="60784" r="8377" b="31609"/>
          <a:stretch/>
        </p:blipFill>
        <p:spPr bwMode="auto">
          <a:xfrm>
            <a:off x="1220081" y="2645230"/>
            <a:ext cx="6595865" cy="5878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image (1).png"/>
          <p:cNvPicPr>
            <a:picLocks noChangeAspect="1" noChangeArrowheads="1"/>
          </p:cNvPicPr>
          <p:nvPr/>
        </p:nvPicPr>
        <p:blipFill rotWithShape="1">
          <a:blip r:embed="rId3">
            <a:extLst>
              <a:ext uri="{28A0092B-C50C-407E-A947-70E740481C1C}">
                <a14:useLocalDpi xmlns:a14="http://schemas.microsoft.com/office/drawing/2010/main" val="0"/>
              </a:ext>
            </a:extLst>
          </a:blip>
          <a:srcRect l="11630" t="68391" r="8377" b="23015"/>
          <a:stretch/>
        </p:blipFill>
        <p:spPr bwMode="auto">
          <a:xfrm>
            <a:off x="1220081" y="3233057"/>
            <a:ext cx="6595865" cy="66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20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181636" y="2712377"/>
            <a:ext cx="2034283" cy="2431123"/>
          </a:xfrm>
          <a:prstGeom prst="rect">
            <a:avLst/>
          </a:prstGeom>
        </p:spPr>
      </p:pic>
      <p:sp>
        <p:nvSpPr>
          <p:cNvPr id="3" name="Rectangle 2"/>
          <p:cNvSpPr/>
          <p:nvPr/>
        </p:nvSpPr>
        <p:spPr>
          <a:xfrm>
            <a:off x="154112" y="543652"/>
            <a:ext cx="8599469" cy="1446550"/>
          </a:xfrm>
          <a:prstGeom prst="rect">
            <a:avLst/>
          </a:prstGeom>
        </p:spPr>
        <p:txBody>
          <a:bodyPr wrap="square">
            <a:spAutoFit/>
          </a:bodyPr>
          <a:lstStyle/>
          <a:p>
            <a:pPr algn="just">
              <a:spcBef>
                <a:spcPts val="1200"/>
              </a:spcBef>
              <a:spcAft>
                <a:spcPts val="0"/>
              </a:spcAft>
            </a:pPr>
            <a:r>
              <a:rPr lang="nl-NL" sz="4400" b="1" dirty="0">
                <a:solidFill>
                  <a:srgbClr val="FF0000"/>
                </a:solidFill>
                <a:latin typeface="Times New Roman" panose="02020603050405020304" pitchFamily="18" charset="0"/>
                <a:cs typeface="Times New Roman" panose="02020603050405020304" pitchFamily="18" charset="0"/>
              </a:rPr>
              <a:t>1. Vật phát sáng và vật được chiếu sáng</a:t>
            </a:r>
            <a:endPar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3699F4C-C35F-B512-9521-709A5C1294AD}"/>
              </a:ext>
            </a:extLst>
          </p:cNvPr>
          <p:cNvSpPr/>
          <p:nvPr/>
        </p:nvSpPr>
        <p:spPr>
          <a:xfrm>
            <a:off x="154113" y="2038458"/>
            <a:ext cx="8167954" cy="1446550"/>
          </a:xfrm>
          <a:prstGeom prst="rect">
            <a:avLst/>
          </a:prstGeom>
        </p:spPr>
        <p:txBody>
          <a:bodyPr wrap="square">
            <a:spAutoFit/>
          </a:bodyPr>
          <a:lstStyle/>
          <a:p>
            <a:pPr algn="just">
              <a:spcBef>
                <a:spcPts val="1200"/>
              </a:spcBef>
              <a:spcAft>
                <a:spcPts val="0"/>
              </a:spcAft>
            </a:pPr>
            <a:r>
              <a:rPr lang="nl-NL" sz="4400" b="1" dirty="0">
                <a:solidFill>
                  <a:srgbClr val="002060"/>
                </a:solidFill>
                <a:latin typeface="Times New Roman" panose="02020603050405020304" pitchFamily="18" charset="0"/>
                <a:cs typeface="Times New Roman" panose="02020603050405020304" pitchFamily="18" charset="0"/>
              </a:rPr>
              <a:t>Hoạt động 1. Tìm hiểu vật phát sáng và vật được chiếu sáng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190483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ED7508-3E67-48A5-972E-8F2DCE35DB38}"/>
              </a:ext>
            </a:extLst>
          </p:cNvPr>
          <p:cNvSpPr txBox="1"/>
          <p:nvPr/>
        </p:nvSpPr>
        <p:spPr>
          <a:xfrm>
            <a:off x="703351" y="347597"/>
            <a:ext cx="8724900" cy="861774"/>
          </a:xfrm>
          <a:prstGeom prst="rect">
            <a:avLst/>
          </a:prstGeom>
          <a:noFill/>
        </p:spPr>
        <p:txBody>
          <a:bodyPr wrap="square" rtlCol="0">
            <a:spAutoFit/>
          </a:bodyPr>
          <a:lstStyle/>
          <a:p>
            <a:pPr algn="ctr"/>
            <a:r>
              <a:rPr lang="en-US" sz="5000" b="1" dirty="0">
                <a:solidFill>
                  <a:srgbClr val="FF0000"/>
                </a:solidFill>
                <a:latin typeface="Times New Roman" panose="02020603050405020304" pitchFamily="18" charset="0"/>
                <a:cs typeface="Times New Roman" panose="02020603050405020304" pitchFamily="18" charset="0"/>
              </a:rPr>
              <a:t>THẢO LUẬN NHÓM</a:t>
            </a:r>
          </a:p>
        </p:txBody>
      </p:sp>
      <p:graphicFrame>
        <p:nvGraphicFramePr>
          <p:cNvPr id="3" name="Table 2">
            <a:extLst>
              <a:ext uri="{FF2B5EF4-FFF2-40B4-BE49-F238E27FC236}">
                <a16:creationId xmlns:a16="http://schemas.microsoft.com/office/drawing/2014/main" id="{16D9DD1B-CB39-B62A-FC43-BB4F2A617606}"/>
              </a:ext>
            </a:extLst>
          </p:cNvPr>
          <p:cNvGraphicFramePr>
            <a:graphicFrameLocks noGrp="1"/>
          </p:cNvGraphicFramePr>
          <p:nvPr>
            <p:extLst>
              <p:ext uri="{D42A27DB-BD31-4B8C-83A1-F6EECF244321}">
                <p14:modId xmlns:p14="http://schemas.microsoft.com/office/powerpoint/2010/main" val="2398095101"/>
              </p:ext>
            </p:extLst>
          </p:nvPr>
        </p:nvGraphicFramePr>
        <p:xfrm>
          <a:off x="263980" y="3053273"/>
          <a:ext cx="8466364" cy="1773858"/>
        </p:xfrm>
        <a:graphic>
          <a:graphicData uri="http://schemas.openxmlformats.org/drawingml/2006/table">
            <a:tbl>
              <a:tblPr firstRow="1" bandRow="1">
                <a:tableStyleId>{5C22544A-7EE6-4342-B048-85BDC9FD1C3A}</a:tableStyleId>
              </a:tblPr>
              <a:tblGrid>
                <a:gridCol w="4547507">
                  <a:extLst>
                    <a:ext uri="{9D8B030D-6E8A-4147-A177-3AD203B41FA5}">
                      <a16:colId xmlns:a16="http://schemas.microsoft.com/office/drawing/2014/main" val="2035346109"/>
                    </a:ext>
                  </a:extLst>
                </a:gridCol>
                <a:gridCol w="1023256">
                  <a:extLst>
                    <a:ext uri="{9D8B030D-6E8A-4147-A177-3AD203B41FA5}">
                      <a16:colId xmlns:a16="http://schemas.microsoft.com/office/drawing/2014/main" val="3778785293"/>
                    </a:ext>
                  </a:extLst>
                </a:gridCol>
                <a:gridCol w="979714">
                  <a:extLst>
                    <a:ext uri="{9D8B030D-6E8A-4147-A177-3AD203B41FA5}">
                      <a16:colId xmlns:a16="http://schemas.microsoft.com/office/drawing/2014/main" val="626489269"/>
                    </a:ext>
                  </a:extLst>
                </a:gridCol>
                <a:gridCol w="979714">
                  <a:extLst>
                    <a:ext uri="{9D8B030D-6E8A-4147-A177-3AD203B41FA5}">
                      <a16:colId xmlns:a16="http://schemas.microsoft.com/office/drawing/2014/main" val="3692287944"/>
                    </a:ext>
                  </a:extLst>
                </a:gridCol>
                <a:gridCol w="936173">
                  <a:extLst>
                    <a:ext uri="{9D8B030D-6E8A-4147-A177-3AD203B41FA5}">
                      <a16:colId xmlns:a16="http://schemas.microsoft.com/office/drawing/2014/main" val="479354025"/>
                    </a:ext>
                  </a:extLst>
                </a:gridCol>
              </a:tblGrid>
              <a:tr h="412366">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sz="2800" dirty="0">
                          <a:solidFill>
                            <a:srgbClr val="FF0000"/>
                          </a:solidFill>
                          <a:latin typeface="Times New Roman" panose="02020603050405020304" pitchFamily="18" charset="0"/>
                          <a:cs typeface="Times New Roman" panose="02020603050405020304" pitchFamily="18" charset="0"/>
                        </a:rPr>
                        <a:t>2</a:t>
                      </a:r>
                    </a:p>
                  </a:txBody>
                  <a:tcPr/>
                </a:tc>
                <a:tc>
                  <a:txBody>
                    <a:bodyPr/>
                    <a:lstStyle/>
                    <a:p>
                      <a:r>
                        <a:rPr lang="en-US" sz="2800" dirty="0">
                          <a:solidFill>
                            <a:srgbClr val="FF0000"/>
                          </a:solidFill>
                          <a:latin typeface="Times New Roman" panose="02020603050405020304" pitchFamily="18" charset="0"/>
                          <a:cs typeface="Times New Roman" panose="02020603050405020304" pitchFamily="18" charset="0"/>
                        </a:rPr>
                        <a:t>3</a:t>
                      </a:r>
                    </a:p>
                  </a:txBody>
                  <a:tcPr/>
                </a:tc>
                <a:tc>
                  <a:txBody>
                    <a:bodyPr/>
                    <a:lstStyle/>
                    <a:p>
                      <a:r>
                        <a:rPr lang="en-US" sz="2800" dirty="0">
                          <a:solidFill>
                            <a:srgbClr val="FF0000"/>
                          </a:solidFill>
                          <a:latin typeface="Times New Roman" panose="02020603050405020304" pitchFamily="18" charset="0"/>
                          <a:cs typeface="Times New Roman" panose="02020603050405020304" pitchFamily="18" charset="0"/>
                        </a:rPr>
                        <a:t>4</a:t>
                      </a:r>
                    </a:p>
                  </a:txBody>
                  <a:tcPr/>
                </a:tc>
                <a:tc>
                  <a:txBody>
                    <a:bodyPr/>
                    <a:lstStyle/>
                    <a:p>
                      <a:r>
                        <a:rPr lang="en-US" sz="2800" dirty="0">
                          <a:solidFill>
                            <a:srgbClr val="FF0000"/>
                          </a:solidFill>
                          <a:latin typeface="Times New Roman" panose="02020603050405020304" pitchFamily="18" charset="0"/>
                          <a:cs typeface="Times New Roman" panose="02020603050405020304" pitchFamily="18" charset="0"/>
                        </a:rPr>
                        <a:t>5</a:t>
                      </a:r>
                    </a:p>
                  </a:txBody>
                  <a:tcPr/>
                </a:tc>
                <a:extLst>
                  <a:ext uri="{0D108BD9-81ED-4DB2-BD59-A6C34878D82A}">
                    <a16:rowId xmlns:a16="http://schemas.microsoft.com/office/drawing/2014/main" val="3594617816"/>
                  </a:ext>
                </a:extLst>
              </a:tr>
              <a:tr h="412366">
                <a:tc>
                  <a:txBody>
                    <a:bodyPr/>
                    <a:lstStyle/>
                    <a:p>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sáng</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80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80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20137198"/>
                  </a:ext>
                </a:extLst>
              </a:tr>
              <a:tr h="737538">
                <a:tc>
                  <a:txBody>
                    <a:bodyPr/>
                    <a:lstStyle/>
                    <a:p>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sáng</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2223457"/>
                  </a:ext>
                </a:extLst>
              </a:tr>
            </a:tbl>
          </a:graphicData>
        </a:graphic>
      </p:graphicFrame>
      <p:sp>
        <p:nvSpPr>
          <p:cNvPr id="4" name="TextBox 3">
            <a:extLst>
              <a:ext uri="{FF2B5EF4-FFF2-40B4-BE49-F238E27FC236}">
                <a16:creationId xmlns:a16="http://schemas.microsoft.com/office/drawing/2014/main" id="{B76A9429-B13C-B081-85A2-79B19CEE884F}"/>
              </a:ext>
            </a:extLst>
          </p:cNvPr>
          <p:cNvSpPr txBox="1"/>
          <p:nvPr/>
        </p:nvSpPr>
        <p:spPr>
          <a:xfrm>
            <a:off x="209550" y="1061444"/>
            <a:ext cx="8724900" cy="1815882"/>
          </a:xfrm>
          <a:prstGeom prst="rect">
            <a:avLst/>
          </a:prstGeom>
          <a:noFill/>
        </p:spPr>
        <p:txBody>
          <a:bodyPr wrap="square" rtlCol="0">
            <a:spAutoFit/>
          </a:bodyPr>
          <a:lstStyle/>
          <a:p>
            <a:pPr algn="ctr"/>
            <a:r>
              <a:rPr lang="en-US" sz="2800" b="1" dirty="0" err="1">
                <a:solidFill>
                  <a:srgbClr val="FF0000"/>
                </a:solidFill>
                <a:effectLst/>
                <a:latin typeface="Times New Roman" panose="02020603050405020304" pitchFamily="18" charset="0"/>
                <a:ea typeface="Calibri" panose="020F0502020204030204" pitchFamily="34" charset="0"/>
              </a:rPr>
              <a:t>Yêu</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cầu</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Đọc</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thông</a:t>
            </a:r>
            <a:r>
              <a:rPr lang="en-US" sz="2800" b="1" dirty="0">
                <a:solidFill>
                  <a:srgbClr val="FF0000"/>
                </a:solidFill>
                <a:effectLst/>
                <a:latin typeface="Times New Roman" panose="02020603050405020304" pitchFamily="18" charset="0"/>
                <a:ea typeface="Calibri" panose="020F0502020204030204" pitchFamily="34" charset="0"/>
              </a:rPr>
              <a:t> tin </a:t>
            </a:r>
            <a:r>
              <a:rPr lang="en-US" sz="2800" b="1" dirty="0" err="1">
                <a:solidFill>
                  <a:srgbClr val="FF0000"/>
                </a:solidFill>
                <a:effectLst/>
                <a:latin typeface="Times New Roman" panose="02020603050405020304" pitchFamily="18" charset="0"/>
                <a:ea typeface="Calibri" panose="020F0502020204030204" pitchFamily="34" charset="0"/>
              </a:rPr>
              <a:t>sgk</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trang</a:t>
            </a:r>
            <a:r>
              <a:rPr lang="en-US" sz="2800" b="1" dirty="0">
                <a:solidFill>
                  <a:srgbClr val="FF0000"/>
                </a:solidFill>
                <a:effectLst/>
                <a:latin typeface="Times New Roman" panose="02020603050405020304" pitchFamily="18" charset="0"/>
                <a:ea typeface="Calibri" panose="020F0502020204030204" pitchFamily="34" charset="0"/>
              </a:rPr>
              <a:t> 30 </a:t>
            </a:r>
            <a:r>
              <a:rPr lang="en-US" sz="2800" b="1" dirty="0" err="1">
                <a:solidFill>
                  <a:srgbClr val="FF0000"/>
                </a:solidFill>
                <a:effectLst/>
                <a:latin typeface="Times New Roman" panose="02020603050405020304" pitchFamily="18" charset="0"/>
                <a:ea typeface="Calibri" panose="020F0502020204030204" pitchFamily="34" charset="0"/>
              </a:rPr>
              <a:t>quan</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sát</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hình</a:t>
            </a:r>
            <a:r>
              <a:rPr lang="en-US" sz="2800" b="1" dirty="0">
                <a:solidFill>
                  <a:srgbClr val="FF0000"/>
                </a:solidFill>
                <a:effectLst/>
                <a:latin typeface="Times New Roman" panose="02020603050405020304" pitchFamily="18" charset="0"/>
                <a:ea typeface="Calibri" panose="020F0502020204030204" pitchFamily="34" charset="0"/>
              </a:rPr>
              <a:t> 2, 3, 4 ,5 </a:t>
            </a:r>
            <a:r>
              <a:rPr lang="en-US" sz="2800" b="1" dirty="0" err="1">
                <a:solidFill>
                  <a:srgbClr val="FF0000"/>
                </a:solidFill>
                <a:effectLst/>
                <a:latin typeface="Times New Roman" panose="02020603050405020304" pitchFamily="18" charset="0"/>
                <a:ea typeface="Calibri" panose="020F0502020204030204" pitchFamily="34" charset="0"/>
              </a:rPr>
              <a:t>thảo</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luận</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nhóm</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và</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cho</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biết</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những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vật</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phát</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sáng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và</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vật</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nào</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được</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chiếu</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sáng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trong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các</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hình</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đó</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ghi</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lại</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vào</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phiếu</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bài</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tập</a:t>
            </a:r>
            <a:r>
              <a:rPr lang="en-US" sz="2800" b="1" dirty="0">
                <a:solidFill>
                  <a:srgbClr val="FF0000"/>
                </a:solidFill>
                <a:effectLst/>
                <a:latin typeface="Times New Roman" panose="02020603050405020304" pitchFamily="18" charset="0"/>
                <a:ea typeface="Calibri" panose="020F0502020204030204" pitchFamily="34"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4915948"/>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55" y="0"/>
            <a:ext cx="8896826" cy="1077218"/>
          </a:xfrm>
          <a:prstGeom prst="rect">
            <a:avLst/>
          </a:prstGeom>
          <a:solidFill>
            <a:schemeClr val="bg1"/>
          </a:solidFill>
        </p:spPr>
        <p:txBody>
          <a:bodyPr wrap="square">
            <a:spAutoFit/>
          </a:bodyPr>
          <a:lstStyle/>
          <a:p>
            <a:r>
              <a:rPr lang="nl-NL" sz="3200" b="1" i="1" dirty="0">
                <a:solidFill>
                  <a:srgbClr val="002060"/>
                </a:solidFill>
                <a:latin typeface="Times New Roman" panose="02020603050405020304" pitchFamily="18" charset="0"/>
                <a:cs typeface="Times New Roman" panose="02020603050405020304" pitchFamily="18" charset="0"/>
              </a:rPr>
              <a:t>Hãy cho biết vật phát sáng, vật được chiếu sáng trong các hình dưới đây.</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8DF4D51-76D0-30DD-8B69-EFC92552765D}"/>
              </a:ext>
            </a:extLst>
          </p:cNvPr>
          <p:cNvPicPr>
            <a:picLocks noChangeAspect="1"/>
          </p:cNvPicPr>
          <p:nvPr/>
        </p:nvPicPr>
        <p:blipFill>
          <a:blip r:embed="rId2"/>
          <a:stretch>
            <a:fillRect/>
          </a:stretch>
        </p:blipFill>
        <p:spPr>
          <a:xfrm>
            <a:off x="0" y="1077218"/>
            <a:ext cx="9072081" cy="4066282"/>
          </a:xfrm>
          <a:prstGeom prst="rect">
            <a:avLst/>
          </a:prstGeom>
        </p:spPr>
      </p:pic>
    </p:spTree>
    <p:extLst>
      <p:ext uri="{BB962C8B-B14F-4D97-AF65-F5344CB8AC3E}">
        <p14:creationId xmlns:p14="http://schemas.microsoft.com/office/powerpoint/2010/main" val="123414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buClr>
                <a:srgbClr val="000000"/>
              </a:buClr>
              <a:defRPr/>
            </a:pPr>
            <a:endParaRPr sz="3500"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Presentation"/>
</p:tagLst>
</file>

<file path=ppt/theme/theme1.xml><?xml version="1.0" encoding="utf-8"?>
<a:theme xmlns:a="http://schemas.openxmlformats.org/drawingml/2006/main" name="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35274</TotalTime>
  <Words>1081</Words>
  <Application>Microsoft Office PowerPoint</Application>
  <PresentationFormat>On-screen Show (16:9)</PresentationFormat>
  <Paragraphs>107</Paragraphs>
  <Slides>37</Slides>
  <Notes>15</Notes>
  <HiddenSlides>0</HiddenSlides>
  <MMClips>3</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37</vt:i4>
      </vt:variant>
    </vt:vector>
  </HeadingPairs>
  <TitlesOfParts>
    <vt:vector size="58" baseType="lpstr">
      <vt:lpstr>等线</vt:lpstr>
      <vt:lpstr>宋体</vt:lpstr>
      <vt:lpstr>宋体</vt:lpstr>
      <vt:lpstr>#9Slide03 Arima Madurai Medium</vt:lpstr>
      <vt:lpstr>.VnShelley Allegro</vt:lpstr>
      <vt:lpstr>Arial</vt:lpstr>
      <vt:lpstr>Calibri</vt:lpstr>
      <vt:lpstr>Cambria</vt:lpstr>
      <vt:lpstr>Georgia</vt:lpstr>
      <vt:lpstr>Griffy</vt:lpstr>
      <vt:lpstr>Lato</vt:lpstr>
      <vt:lpstr>Lato Light</vt:lpstr>
      <vt:lpstr>Lato Regular</vt:lpstr>
      <vt:lpstr>Pattaya</vt:lpstr>
      <vt:lpstr>Times New Roman</vt:lpstr>
      <vt:lpstr>UTM Showcard</vt:lpstr>
      <vt:lpstr>仓耳章鱼小丸子体 W01</vt:lpstr>
      <vt:lpstr>字魂105号-简雅黑</vt:lpstr>
      <vt:lpstr>字魂59号-创粗黑</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Administrator</cp:lastModifiedBy>
  <cp:revision>204</cp:revision>
  <dcterms:created xsi:type="dcterms:W3CDTF">2014-11-26T08:06:19Z</dcterms:created>
  <dcterms:modified xsi:type="dcterms:W3CDTF">2025-04-09T21:46:03Z</dcterms:modified>
</cp:coreProperties>
</file>