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94" r:id="rId2"/>
    <p:sldId id="295" r:id="rId3"/>
    <p:sldId id="262" r:id="rId4"/>
    <p:sldId id="269" r:id="rId5"/>
    <p:sldId id="270" r:id="rId6"/>
    <p:sldId id="272" r:id="rId7"/>
    <p:sldId id="273" r:id="rId8"/>
    <p:sldId id="276" r:id="rId9"/>
    <p:sldId id="277" r:id="rId10"/>
    <p:sldId id="278" r:id="rId11"/>
    <p:sldId id="279" r:id="rId12"/>
    <p:sldId id="266" r:id="rId13"/>
  </p:sldIdLst>
  <p:sldSz cx="12192000" cy="6858000"/>
  <p:notesSz cx="6858000" cy="9144000"/>
  <p:embeddedFontLst>
    <p:embeddedFont>
      <p:font typeface="SVN-Rio 2016" panose="03060502030307020202" charset="0"/>
      <p:regular r:id="rId15"/>
    </p:embeddedFont>
    <p:embeddedFont>
      <p:font typeface="UTM Avo" panose="02040603050506020204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53" autoAdjust="0"/>
    <p:restoredTop sz="95887" autoAdjust="0"/>
  </p:normalViewPr>
  <p:slideViewPr>
    <p:cSldViewPr snapToGrid="0">
      <p:cViewPr varScale="1">
        <p:scale>
          <a:sx n="82" d="100"/>
          <a:sy n="82" d="100"/>
        </p:scale>
        <p:origin x="81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51570-16F1-9244-9313-524D23479280}" type="datetimeFigureOut">
              <a:rPr lang="en-VN" smtClean="0"/>
              <a:t>03/07/2025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93B5B-51FE-2344-B78B-47660BCABC21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178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D93B5B-51FE-2344-B78B-47660BCABC21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8425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svg"/><Relationship Id="rId4" Type="http://schemas.openxmlformats.org/officeDocument/2006/relationships/image" Target="../media/image3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jp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sv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1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yellow frame with clouds and stars&#10;&#10;Description automatically generated">
            <a:extLst>
              <a:ext uri="{FF2B5EF4-FFF2-40B4-BE49-F238E27FC236}">
                <a16:creationId xmlns:a16="http://schemas.microsoft.com/office/drawing/2014/main" id="{3E760CE1-0A35-3140-CD2B-911518A8D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16148"/>
          <a:stretch/>
        </p:blipFill>
        <p:spPr>
          <a:xfrm>
            <a:off x="13" y="-192033"/>
            <a:ext cx="12191987" cy="6856718"/>
          </a:xfrm>
          <a:prstGeom prst="rect">
            <a:avLst/>
          </a:prstGeom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BA15CB64-2723-2691-0D32-87871B1DBDE7}"/>
              </a:ext>
            </a:extLst>
          </p:cNvPr>
          <p:cNvSpPr/>
          <p:nvPr/>
        </p:nvSpPr>
        <p:spPr>
          <a:xfrm>
            <a:off x="0" y="4140200"/>
            <a:ext cx="3860800" cy="2711438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6CA36B4-3939-5C7A-7B02-7C5913444CC0}"/>
              </a:ext>
            </a:extLst>
          </p:cNvPr>
          <p:cNvSpPr/>
          <p:nvPr/>
        </p:nvSpPr>
        <p:spPr>
          <a:xfrm flipH="1">
            <a:off x="8077200" y="4008948"/>
            <a:ext cx="4114800" cy="2849053"/>
          </a:xfrm>
          <a:custGeom>
            <a:avLst/>
            <a:gdLst/>
            <a:ahLst/>
            <a:cxnLst/>
            <a:rect l="l" t="t" r="r" b="b"/>
            <a:pathLst>
              <a:path w="2451601" h="1912249">
                <a:moveTo>
                  <a:pt x="0" y="0"/>
                </a:moveTo>
                <a:lnTo>
                  <a:pt x="2451601" y="0"/>
                </a:lnTo>
                <a:lnTo>
                  <a:pt x="2451601" y="1912249"/>
                </a:lnTo>
                <a:lnTo>
                  <a:pt x="0" y="19122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12" descr="Cartoon of kids in front of a school building&#10;&#10;Description automatically generated">
            <a:extLst>
              <a:ext uri="{FF2B5EF4-FFF2-40B4-BE49-F238E27FC236}">
                <a16:creationId xmlns:a16="http://schemas.microsoft.com/office/drawing/2014/main" id="{BCAA214D-D93D-D54A-6290-4F189674CB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4" b="94312" l="9964" r="89996">
                        <a14:foregroundMark x1="22025" y1="61275" x2="29568" y2="55184"/>
                        <a14:foregroundMark x1="31827" y1="54377" x2="37919" y2="63171"/>
                        <a14:foregroundMark x1="26382" y1="93949" x2="29286" y2="80274"/>
                        <a14:foregroundMark x1="29286" y1="80274" x2="29286" y2="80274"/>
                        <a14:foregroundMark x1="66196" y1="30779" x2="76119" y2="73376"/>
                        <a14:foregroundMark x1="77733" y1="55063" x2="82090" y2="60226"/>
                        <a14:foregroundMark x1="60226" y1="65389" x2="68979" y2="53610"/>
                        <a14:foregroundMark x1="65793" y1="94312" x2="69141" y2="87132"/>
                        <a14:foregroundMark x1="69141" y1="87132" x2="72408" y2="68455"/>
                        <a14:foregroundMark x1="74143" y1="90762" x2="74143" y2="90762"/>
                        <a14:backgroundMark x1="90480" y1="40984" x2="87818" y2="59177"/>
                        <a14:backgroundMark x1="87414" y1="39935" x2="87132" y2="47479"/>
                        <a14:backgroundMark x1="85155" y1="41388" x2="84631" y2="42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03" y="1342018"/>
            <a:ext cx="7721600" cy="7721600"/>
          </a:xfrm>
          <a:prstGeom prst="rect">
            <a:avLst/>
          </a:prstGeom>
          <a:effectLst>
            <a:outerShdw dist="38100" algn="l" rotWithShape="0">
              <a:schemeClr val="bg1"/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56DE20-91FB-18C3-10CD-1558868E3635}"/>
              </a:ext>
            </a:extLst>
          </p:cNvPr>
          <p:cNvSpPr txBox="1"/>
          <p:nvPr/>
        </p:nvSpPr>
        <p:spPr>
          <a:xfrm>
            <a:off x="868750" y="1281293"/>
            <a:ext cx="1085049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500" b="1" dirty="0">
                <a:solidFill>
                  <a:schemeClr val="bg1"/>
                </a:solidFill>
                <a:latin typeface="SVN-Rio 2016" panose="03060502030307020202" pitchFamily="66" charset="0"/>
              </a:rPr>
              <a:t>HOẠT ĐỘNG TRẢI NGHIỆM</a:t>
            </a:r>
            <a:endParaRPr lang="vi-VN" sz="6500" b="1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1702FD-DE80-6530-A5B0-ACEBB3653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2864" y="2118629"/>
            <a:ext cx="1178662" cy="1117697"/>
          </a:xfrm>
          <a:prstGeom prst="rect">
            <a:avLst/>
          </a:prstGeom>
        </p:spPr>
      </p:pic>
      <p:sp>
        <p:nvSpPr>
          <p:cNvPr id="28" name="Freeform 14">
            <a:extLst>
              <a:ext uri="{FF2B5EF4-FFF2-40B4-BE49-F238E27FC236}">
                <a16:creationId xmlns:a16="http://schemas.microsoft.com/office/drawing/2014/main" id="{8A9E36E3-ADA9-6ACF-73D4-3D9FB3F796CE}"/>
              </a:ext>
            </a:extLst>
          </p:cNvPr>
          <p:cNvSpPr/>
          <p:nvPr/>
        </p:nvSpPr>
        <p:spPr>
          <a:xfrm>
            <a:off x="9157462" y="3984062"/>
            <a:ext cx="952500" cy="844550"/>
          </a:xfrm>
          <a:custGeom>
            <a:avLst/>
            <a:gdLst/>
            <a:ahLst/>
            <a:cxnLst/>
            <a:rect l="l" t="t" r="r" b="b"/>
            <a:pathLst>
              <a:path w="1428750" h="1266825">
                <a:moveTo>
                  <a:pt x="0" y="0"/>
                </a:moveTo>
                <a:lnTo>
                  <a:pt x="1428750" y="0"/>
                </a:lnTo>
                <a:lnTo>
                  <a:pt x="1428750" y="1266825"/>
                </a:lnTo>
                <a:lnTo>
                  <a:pt x="0" y="1266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9" name="Freeform 23">
            <a:extLst>
              <a:ext uri="{FF2B5EF4-FFF2-40B4-BE49-F238E27FC236}">
                <a16:creationId xmlns:a16="http://schemas.microsoft.com/office/drawing/2014/main" id="{E73596BD-C156-AD07-F7A9-39035CD77B6E}"/>
              </a:ext>
            </a:extLst>
          </p:cNvPr>
          <p:cNvSpPr/>
          <p:nvPr/>
        </p:nvSpPr>
        <p:spPr>
          <a:xfrm rot="19370231">
            <a:off x="487412" y="2144576"/>
            <a:ext cx="1006376" cy="1024301"/>
          </a:xfrm>
          <a:custGeom>
            <a:avLst/>
            <a:gdLst/>
            <a:ahLst/>
            <a:cxnLst/>
            <a:rect l="l" t="t" r="r" b="b"/>
            <a:pathLst>
              <a:path w="1509564" h="1536452">
                <a:moveTo>
                  <a:pt x="0" y="0"/>
                </a:moveTo>
                <a:lnTo>
                  <a:pt x="1509565" y="0"/>
                </a:lnTo>
                <a:lnTo>
                  <a:pt x="1509565" y="1536452"/>
                </a:lnTo>
                <a:lnTo>
                  <a:pt x="0" y="153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C5AFD631-366E-69CC-EC86-99341A747B58}"/>
              </a:ext>
            </a:extLst>
          </p:cNvPr>
          <p:cNvSpPr/>
          <p:nvPr/>
        </p:nvSpPr>
        <p:spPr>
          <a:xfrm rot="2824086">
            <a:off x="1954455" y="3987236"/>
            <a:ext cx="861381" cy="986785"/>
          </a:xfrm>
          <a:custGeom>
            <a:avLst/>
            <a:gdLst/>
            <a:ahLst/>
            <a:cxnLst/>
            <a:rect l="l" t="t" r="r" b="b"/>
            <a:pathLst>
              <a:path w="1292072" h="1480178">
                <a:moveTo>
                  <a:pt x="0" y="0"/>
                </a:moveTo>
                <a:lnTo>
                  <a:pt x="1292073" y="0"/>
                </a:lnTo>
                <a:lnTo>
                  <a:pt x="1292073" y="1480178"/>
                </a:lnTo>
                <a:lnTo>
                  <a:pt x="0" y="1480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159E9E-CF92-4BBA-C02F-7AB11D287445}"/>
              </a:ext>
            </a:extLst>
          </p:cNvPr>
          <p:cNvSpPr txBox="1"/>
          <p:nvPr/>
        </p:nvSpPr>
        <p:spPr>
          <a:xfrm>
            <a:off x="2726238" y="2581977"/>
            <a:ext cx="7696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Giang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0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24189">
        <p14:flip dir="r"/>
      </p:transition>
    </mc:Choice>
    <mc:Fallback xmlns="">
      <p:transition spd="slow" advTm="224189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763524" y="2698017"/>
            <a:ext cx="6145339" cy="2790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Một tuần nữa là đến sinh nhật bà ngoại. Minh dự định cùng cả nhà tổ chức sinh nhật cho bà thật ý nghĩa. Minh chưa biết cần chuẩn bị những gì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Minh,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76" b="5376"/>
            <a:stretch/>
          </p:blipFill>
          <p:spPr>
            <a:xfrm>
              <a:off x="12494679" y="4856911"/>
              <a:ext cx="4025642" cy="3900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11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1EB2D43D-D93C-9D7D-EEC5-6FAE0F3809EF}"/>
              </a:ext>
            </a:extLst>
          </p:cNvPr>
          <p:cNvSpPr/>
          <p:nvPr/>
        </p:nvSpPr>
        <p:spPr>
          <a:xfrm>
            <a:off x="1585462" y="1672717"/>
            <a:ext cx="9021076" cy="530139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EFDD34A7-5EE0-A1AC-33AC-F222FCF0640C}"/>
              </a:ext>
            </a:extLst>
          </p:cNvPr>
          <p:cNvSpPr/>
          <p:nvPr/>
        </p:nvSpPr>
        <p:spPr>
          <a:xfrm>
            <a:off x="0" y="4323416"/>
            <a:ext cx="2812376" cy="2534584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2117839D-6CF7-D1C1-646B-CDABA4F7D223}"/>
              </a:ext>
            </a:extLst>
          </p:cNvPr>
          <p:cNvSpPr txBox="1"/>
          <p:nvPr/>
        </p:nvSpPr>
        <p:spPr>
          <a:xfrm>
            <a:off x="2924822" y="2889199"/>
            <a:ext cx="6342356" cy="27015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lần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lượt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thể hiện cách xử lí qua hình thức 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–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đóng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vai hoặc thuyết trình trước lớp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dõi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4493A53-690F-A3F2-D018-3299BE2F4D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863">
            <a:off x="8932843" y="1720777"/>
            <a:ext cx="2286327" cy="233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8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Ngọn Nến Lung Linh - Âm nhạc lớp 1 - Vận động phụ hoạ.">
            <a:hlinkClick r:id="" action="ppaction://media"/>
            <a:extLst>
              <a:ext uri="{FF2B5EF4-FFF2-40B4-BE49-F238E27FC236}">
                <a16:creationId xmlns:a16="http://schemas.microsoft.com/office/drawing/2014/main" id="{8B9FD0C4-E151-BA3C-4312-5EFD5A284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5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3CCA4E37-4A8F-C620-35F4-8A0C7D6D7931}"/>
              </a:ext>
            </a:extLst>
          </p:cNvPr>
          <p:cNvSpPr/>
          <p:nvPr/>
        </p:nvSpPr>
        <p:spPr>
          <a:xfrm>
            <a:off x="6021269" y="2452065"/>
            <a:ext cx="5791200" cy="1065085"/>
          </a:xfrm>
          <a:prstGeom prst="wedgeRoundRectCallout">
            <a:avLst>
              <a:gd name="adj1" fmla="val -58661"/>
              <a:gd name="adj2" fmla="val 49363"/>
              <a:gd name="adj3" fmla="val 16667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Vẽ lên giấy một hình trái tim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17">
            <a:extLst>
              <a:ext uri="{FF2B5EF4-FFF2-40B4-BE49-F238E27FC236}">
                <a16:creationId xmlns:a16="http://schemas.microsoft.com/office/drawing/2014/main" id="{B1778631-54A9-203A-DB7F-1395C80DF5DB}"/>
              </a:ext>
            </a:extLst>
          </p:cNvPr>
          <p:cNvSpPr/>
          <p:nvPr/>
        </p:nvSpPr>
        <p:spPr>
          <a:xfrm>
            <a:off x="6021269" y="3782916"/>
            <a:ext cx="5791200" cy="2493673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Lưu ý</a:t>
            </a:r>
            <a:r>
              <a:rPr lang="en-US" sz="2400" b="1">
                <a:solidFill>
                  <a:srgbClr val="FF0000"/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Kích thước hình trái tim cần đủ chỗ để ghi nội dung về sự gắn kết yêu thương giữa các thành viên trong gia đình mà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lựa chọn</a:t>
            </a:r>
            <a:endParaRPr lang="en-US" sz="240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1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Làm trái tim yêu thương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A86C14-7603-8440-31FB-33C3B23E1A8D}"/>
              </a:ext>
            </a:extLst>
          </p:cNvPr>
          <p:cNvGrpSpPr/>
          <p:nvPr/>
        </p:nvGrpSpPr>
        <p:grpSpPr>
          <a:xfrm>
            <a:off x="379530" y="2020477"/>
            <a:ext cx="4826000" cy="4256112"/>
            <a:chOff x="-190530" y="-385633"/>
            <a:chExt cx="7239000" cy="6698940"/>
          </a:xfrm>
        </p:grpSpPr>
        <p:sp>
          <p:nvSpPr>
            <p:cNvPr id="5" name="Rectangle: Rounded Corners 14">
              <a:extLst>
                <a:ext uri="{FF2B5EF4-FFF2-40B4-BE49-F238E27FC236}">
                  <a16:creationId xmlns:a16="http://schemas.microsoft.com/office/drawing/2014/main" id="{7450CA04-1B10-91E3-13FC-3A8674D77FCB}"/>
                </a:ext>
              </a:extLst>
            </p:cNvPr>
            <p:cNvSpPr/>
            <p:nvPr/>
          </p:nvSpPr>
          <p:spPr>
            <a:xfrm>
              <a:off x="-190530" y="293668"/>
              <a:ext cx="7239000" cy="6019639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làm </a:t>
              </a:r>
              <a:r>
                <a:rPr lang="vi-VN" sz="2400" b="1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để thể hiện tình cảm với các thành viên trong gia đình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bước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hướng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dẫn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8245E678-7AC0-7EF9-CA61-85C5AC009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667316" y="-385633"/>
              <a:ext cx="1717179" cy="1676399"/>
            </a:xfrm>
            <a:prstGeom prst="rect">
              <a:avLst/>
            </a:prstGeom>
          </p:spPr>
        </p:pic>
      </p:grpSp>
      <p:pic>
        <p:nvPicPr>
          <p:cNvPr id="9" name="Picture 8" descr="Cartoon character holding a letter&#10;&#10;Description automatically generated">
            <a:extLst>
              <a:ext uri="{FF2B5EF4-FFF2-40B4-BE49-F238E27FC236}">
                <a16:creationId xmlns:a16="http://schemas.microsoft.com/office/drawing/2014/main" id="{95EF0965-F6DB-58DB-9A0D-03B347E3B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099" y="5709438"/>
            <a:ext cx="1333082" cy="1333082"/>
          </a:xfrm>
          <a:prstGeom prst="rect">
            <a:avLst/>
          </a:prstGeom>
        </p:spPr>
      </p:pic>
      <p:sp>
        <p:nvSpPr>
          <p:cNvPr id="11" name="Speech Bubble: Rectangle with Corners Rounded 1">
            <a:extLst>
              <a:ext uri="{FF2B5EF4-FFF2-40B4-BE49-F238E27FC236}">
                <a16:creationId xmlns:a16="http://schemas.microsoft.com/office/drawing/2014/main" id="{980CB763-6722-4FBC-D72F-6B6BE659A7CC}"/>
              </a:ext>
            </a:extLst>
          </p:cNvPr>
          <p:cNvSpPr/>
          <p:nvPr/>
        </p:nvSpPr>
        <p:spPr>
          <a:xfrm>
            <a:off x="5968501" y="2374077"/>
            <a:ext cx="5468640" cy="1824151"/>
          </a:xfrm>
          <a:prstGeom prst="wedgeRoundRectCallout">
            <a:avLst>
              <a:gd name="adj1" fmla="val -58661"/>
              <a:gd name="adj2" fmla="val 47523"/>
              <a:gd name="adj3" fmla="val 16667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Lựa chọn một trong những nội dung gợi ý để viết vào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2">
            <a:extLst>
              <a:ext uri="{FF2B5EF4-FFF2-40B4-BE49-F238E27FC236}">
                <a16:creationId xmlns:a16="http://schemas.microsoft.com/office/drawing/2014/main" id="{3EB6240C-FCE7-CFF3-B762-B36AE21BA4D3}"/>
              </a:ext>
            </a:extLst>
          </p:cNvPr>
          <p:cNvSpPr/>
          <p:nvPr/>
        </p:nvSpPr>
        <p:spPr>
          <a:xfrm>
            <a:off x="5981610" y="4551828"/>
            <a:ext cx="5455531" cy="1824151"/>
          </a:xfrm>
          <a:prstGeom prst="wedgeRoundRectCallout">
            <a:avLst>
              <a:gd name="adj1" fmla="val -58754"/>
              <a:gd name="adj2" fmla="val -40035"/>
              <a:gd name="adj3" fmla="val 16667"/>
            </a:avLst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Sử dụng bút màu hoặc giấy màu để trang trí thêm cho </a:t>
            </a:r>
            <a:b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Trái tim yêu thương</a:t>
            </a:r>
            <a:endParaRPr lang="en-US" sz="2400" b="1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4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>
            <a:extLst>
              <a:ext uri="{FF2B5EF4-FFF2-40B4-BE49-F238E27FC236}">
                <a16:creationId xmlns:a16="http://schemas.microsoft.com/office/drawing/2014/main" id="{EEA88A59-48FC-DB6B-2B2E-E1310C8C751D}"/>
              </a:ext>
            </a:extLst>
          </p:cNvPr>
          <p:cNvSpPr/>
          <p:nvPr/>
        </p:nvSpPr>
        <p:spPr>
          <a:xfrm>
            <a:off x="11324227" y="1825615"/>
            <a:ext cx="829299" cy="843095"/>
          </a:xfrm>
          <a:custGeom>
            <a:avLst/>
            <a:gdLst/>
            <a:ahLst/>
            <a:cxnLst/>
            <a:rect l="l" t="t" r="r" b="b"/>
            <a:pathLst>
              <a:path w="1243949" h="1264643">
                <a:moveTo>
                  <a:pt x="0" y="0"/>
                </a:moveTo>
                <a:lnTo>
                  <a:pt x="1243949" y="0"/>
                </a:lnTo>
                <a:lnTo>
                  <a:pt x="1243949" y="1264643"/>
                </a:lnTo>
                <a:lnTo>
                  <a:pt x="0" y="12646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5584706-089B-F51E-949D-BC290FB330E8}"/>
              </a:ext>
            </a:extLst>
          </p:cNvPr>
          <p:cNvGrpSpPr/>
          <p:nvPr/>
        </p:nvGrpSpPr>
        <p:grpSpPr>
          <a:xfrm>
            <a:off x="453120" y="2515540"/>
            <a:ext cx="11285757" cy="1247150"/>
            <a:chOff x="-113839" y="2528130"/>
            <a:chExt cx="16928636" cy="18707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5C3972-1FA2-02ED-46A1-DF1A115D334A}"/>
                </a:ext>
              </a:extLst>
            </p:cNvPr>
            <p:cNvSpPr txBox="1"/>
            <p:nvPr/>
          </p:nvSpPr>
          <p:spPr>
            <a:xfrm>
              <a:off x="1340927" y="2528130"/>
              <a:ext cx="15473870" cy="1870726"/>
            </a:xfrm>
            <a:prstGeom prst="roundRect">
              <a:avLst/>
            </a:prstGeom>
            <a:solidFill>
              <a:srgbClr val="FFF2C9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lựa chọn một trong những nội dung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sẵn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dưới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để viết vào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Trái tim yêu thương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mình</a:t>
              </a: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lang="vi-VN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D9F6B457-3DBF-CC0F-DE2A-64AB37EB4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113839" y="2757885"/>
              <a:ext cx="1255982" cy="1411216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B02A65-F3E8-0D1C-0887-605514EA0CEF}"/>
              </a:ext>
            </a:extLst>
          </p:cNvPr>
          <p:cNvGrpSpPr/>
          <p:nvPr/>
        </p:nvGrpSpPr>
        <p:grpSpPr>
          <a:xfrm>
            <a:off x="3568041" y="1590260"/>
            <a:ext cx="5055917" cy="726677"/>
            <a:chOff x="4834930" y="84190"/>
            <a:chExt cx="7359542" cy="922254"/>
          </a:xfrm>
        </p:grpSpPr>
        <p:sp>
          <p:nvSpPr>
            <p:cNvPr id="15" name="Round Same Side Corner Rectangle 11">
              <a:extLst>
                <a:ext uri="{FF2B5EF4-FFF2-40B4-BE49-F238E27FC236}">
                  <a16:creationId xmlns:a16="http://schemas.microsoft.com/office/drawing/2014/main" id="{E8E0525A-2B5B-9C31-7593-D8B79F5FDBF5}"/>
                </a:ext>
              </a:extLst>
            </p:cNvPr>
            <p:cNvSpPr/>
            <p:nvPr/>
          </p:nvSpPr>
          <p:spPr>
            <a:xfrm flipV="1">
              <a:off x="4834930" y="84190"/>
              <a:ext cx="7359542" cy="922254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2800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8D3E4-8CF0-F5C0-82A6-A10945F78919}"/>
                </a:ext>
              </a:extLst>
            </p:cNvPr>
            <p:cNvSpPr txBox="1"/>
            <p:nvPr/>
          </p:nvSpPr>
          <p:spPr>
            <a:xfrm>
              <a:off x="5158873" y="225520"/>
              <a:ext cx="6581192" cy="664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NỘI DUNG GỢI </a:t>
              </a:r>
              <a:r>
                <a:rPr lang="en-US" sz="2800" b="1" dirty="0" err="1">
                  <a:solidFill>
                    <a:prstClr val="white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endParaRPr lang="en-US" sz="2800" b="1" dirty="0">
                <a:solidFill>
                  <a:prstClr val="white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9ABE40E-1A5C-E09A-BF22-C754B0F59425}"/>
              </a:ext>
            </a:extLst>
          </p:cNvPr>
          <p:cNvGrpSpPr/>
          <p:nvPr/>
        </p:nvGrpSpPr>
        <p:grpSpPr>
          <a:xfrm>
            <a:off x="1727199" y="3762690"/>
            <a:ext cx="8737600" cy="430111"/>
            <a:chOff x="3029863" y="1823688"/>
            <a:chExt cx="12362538" cy="1262412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4BEC550-B6B6-560B-FCB3-371126AA0BDF}"/>
                </a:ext>
              </a:extLst>
            </p:cNvPr>
            <p:cNvCxnSpPr>
              <a:cxnSpLocks/>
            </p:cNvCxnSpPr>
            <p:nvPr/>
          </p:nvCxnSpPr>
          <p:spPr>
            <a:xfrm>
              <a:off x="9144000" y="1823688"/>
              <a:ext cx="0" cy="126241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6A0C0E-3721-2912-753B-CF72FFB7E292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12362538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CCDCD83-305F-2289-0FB5-26322BD1B84A}"/>
                </a:ext>
              </a:extLst>
            </p:cNvPr>
            <p:cNvCxnSpPr>
              <a:cxnSpLocks/>
            </p:cNvCxnSpPr>
            <p:nvPr/>
          </p:nvCxnSpPr>
          <p:spPr>
            <a:xfrm>
              <a:off x="3029863" y="2400300"/>
              <a:ext cx="0" cy="6858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1717A82-93CF-1DF4-FE94-F1947849E76E}"/>
                </a:ext>
              </a:extLst>
            </p:cNvPr>
            <p:cNvCxnSpPr>
              <a:cxnSpLocks/>
            </p:cNvCxnSpPr>
            <p:nvPr/>
          </p:nvCxnSpPr>
          <p:spPr>
            <a:xfrm>
              <a:off x="15392401" y="2400300"/>
              <a:ext cx="0" cy="64454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1FBBC500-09BC-CEA0-8439-0A3C35BF4D2A}"/>
              </a:ext>
            </a:extLst>
          </p:cNvPr>
          <p:cNvSpPr/>
          <p:nvPr/>
        </p:nvSpPr>
        <p:spPr>
          <a:xfrm>
            <a:off x="272688" y="4178746"/>
            <a:ext cx="3554829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Bức thư 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ắn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gử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098C968-A86B-92C1-39D2-647FC24C60FC}"/>
              </a:ext>
            </a:extLst>
          </p:cNvPr>
          <p:cNvSpPr/>
          <p:nvPr/>
        </p:nvSpPr>
        <p:spPr>
          <a:xfrm>
            <a:off x="4207693" y="4178745"/>
            <a:ext cx="3681716" cy="233999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câu thơ tự sáng tác hoặc sưu tầm thể hiện lòng biết ơn đối với người thân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7C8DDC1-0B42-A66F-5B2C-73529CEB9565}"/>
              </a:ext>
            </a:extLst>
          </p:cNvPr>
          <p:cNvSpPr/>
          <p:nvPr/>
        </p:nvSpPr>
        <p:spPr>
          <a:xfrm>
            <a:off x="8269585" y="4155601"/>
            <a:ext cx="3681716" cy="2339994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đã làm để gắn kết các thành viên trong gia đình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A1C54B36-2594-42BD-9416-58B92987AD41}"/>
              </a:ext>
            </a:extLst>
          </p:cNvPr>
          <p:cNvSpPr/>
          <p:nvPr/>
        </p:nvSpPr>
        <p:spPr>
          <a:xfrm rot="1524832">
            <a:off x="46503" y="6144531"/>
            <a:ext cx="903115" cy="420359"/>
          </a:xfrm>
          <a:custGeom>
            <a:avLst/>
            <a:gdLst/>
            <a:ahLst/>
            <a:cxnLst/>
            <a:rect l="l" t="t" r="r" b="b"/>
            <a:pathLst>
              <a:path w="1354673" h="630539">
                <a:moveTo>
                  <a:pt x="0" y="0"/>
                </a:moveTo>
                <a:lnTo>
                  <a:pt x="1354673" y="0"/>
                </a:lnTo>
                <a:lnTo>
                  <a:pt x="1354673" y="630539"/>
                </a:lnTo>
                <a:lnTo>
                  <a:pt x="0" y="63053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8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78152-29F4-8620-32BD-2268F16F9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0211" y="2143539"/>
            <a:ext cx="9431577" cy="3810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CE85A0C-49C1-3101-6CEE-D47FAF355CE2}"/>
              </a:ext>
            </a:extLst>
          </p:cNvPr>
          <p:cNvGrpSpPr/>
          <p:nvPr/>
        </p:nvGrpSpPr>
        <p:grpSpPr>
          <a:xfrm>
            <a:off x="3696272" y="1765371"/>
            <a:ext cx="4851019" cy="914352"/>
            <a:chOff x="5302892" y="1516583"/>
            <a:chExt cx="7276528" cy="1371528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86C08EB1-3F4C-1605-B1D4-BBECD30BE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26778" y="1516583"/>
              <a:ext cx="6951411" cy="137152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442938-C1FE-3489-3A82-21921A5E5F03}"/>
                </a:ext>
              </a:extLst>
            </p:cNvPr>
            <p:cNvSpPr txBox="1"/>
            <p:nvPr/>
          </p:nvSpPr>
          <p:spPr>
            <a:xfrm>
              <a:off x="5302892" y="1770719"/>
              <a:ext cx="7276528" cy="9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024CEBB-CF5A-A1D3-5F2B-78B8AD94A009}"/>
              </a:ext>
            </a:extLst>
          </p:cNvPr>
          <p:cNvSpPr txBox="1"/>
          <p:nvPr/>
        </p:nvSpPr>
        <p:spPr>
          <a:xfrm>
            <a:off x="2256540" y="3006133"/>
            <a:ext cx="8000942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(4 – 6 HS)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tim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400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C1F9C262-9367-EE55-89CC-FA8221BA640E}"/>
              </a:ext>
            </a:extLst>
          </p:cNvPr>
          <p:cNvSpPr/>
          <p:nvPr/>
        </p:nvSpPr>
        <p:spPr>
          <a:xfrm>
            <a:off x="10036408" y="1720323"/>
            <a:ext cx="1058304" cy="1222692"/>
          </a:xfrm>
          <a:custGeom>
            <a:avLst/>
            <a:gdLst/>
            <a:ahLst/>
            <a:cxnLst/>
            <a:rect l="l" t="t" r="r" b="b"/>
            <a:pathLst>
              <a:path w="3713137" h="4248440">
                <a:moveTo>
                  <a:pt x="0" y="0"/>
                </a:moveTo>
                <a:lnTo>
                  <a:pt x="3713137" y="0"/>
                </a:lnTo>
                <a:lnTo>
                  <a:pt x="3713137" y="4248440"/>
                </a:lnTo>
                <a:lnTo>
                  <a:pt x="0" y="42484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206F649-FA58-E5CA-A62A-0FE03B5E15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859" y="4522932"/>
            <a:ext cx="3100749" cy="2325561"/>
          </a:xfrm>
          <a:prstGeom prst="rect">
            <a:avLst/>
          </a:prstGeom>
        </p:spPr>
      </p:pic>
      <p:sp>
        <p:nvSpPr>
          <p:cNvPr id="16" name="Freeform 2">
            <a:extLst>
              <a:ext uri="{FF2B5EF4-FFF2-40B4-BE49-F238E27FC236}">
                <a16:creationId xmlns:a16="http://schemas.microsoft.com/office/drawing/2014/main" id="{12291E21-EE1F-0378-E13C-5442D4AE8F3B}"/>
              </a:ext>
            </a:extLst>
          </p:cNvPr>
          <p:cNvSpPr/>
          <p:nvPr/>
        </p:nvSpPr>
        <p:spPr>
          <a:xfrm rot="865351">
            <a:off x="10275977" y="5066788"/>
            <a:ext cx="579167" cy="1018038"/>
          </a:xfrm>
          <a:custGeom>
            <a:avLst/>
            <a:gdLst/>
            <a:ahLst/>
            <a:cxnLst/>
            <a:rect l="l" t="t" r="r" b="b"/>
            <a:pathLst>
              <a:path w="1307028" h="2461867">
                <a:moveTo>
                  <a:pt x="0" y="0"/>
                </a:moveTo>
                <a:lnTo>
                  <a:pt x="1307028" y="0"/>
                </a:lnTo>
                <a:lnTo>
                  <a:pt x="1307028" y="2461868"/>
                </a:lnTo>
                <a:lnTo>
                  <a:pt x="0" y="246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3501389C-012C-55A7-30E0-943755B760EC}"/>
              </a:ext>
            </a:extLst>
          </p:cNvPr>
          <p:cNvSpPr/>
          <p:nvPr/>
        </p:nvSpPr>
        <p:spPr>
          <a:xfrm>
            <a:off x="1090442" y="1780330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91508636-4AAC-FEBE-8502-D0E09F865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914" t="38319"/>
          <a:stretch>
            <a:fillRect/>
          </a:stretch>
        </p:blipFill>
        <p:spPr>
          <a:xfrm rot="10800000">
            <a:off x="2524538" y="2233112"/>
            <a:ext cx="9666511" cy="4624888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71A6E7D-526B-25C7-9CAA-AB3BC4BEBE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1"/>
          <a:stretch/>
        </p:blipFill>
        <p:spPr>
          <a:xfrm rot="20184090">
            <a:off x="1955891" y="1835371"/>
            <a:ext cx="4024393" cy="2206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E1A38F-D27F-B736-5A32-A68C857281D2}"/>
              </a:ext>
            </a:extLst>
          </p:cNvPr>
          <p:cNvSpPr txBox="1"/>
          <p:nvPr/>
        </p:nvSpPr>
        <p:spPr>
          <a:xfrm>
            <a:off x="3827974" y="4046622"/>
            <a:ext cx="7975600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chia sẻ ý nghĩa nội dung đã viết trong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trước lớ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p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khác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bày tỏ cảm xúc về nội dung 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Trái tim yêu thương 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của 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BC88DE3D-9C38-6A99-FCC5-FAE8A912355E}"/>
              </a:ext>
            </a:extLst>
          </p:cNvPr>
          <p:cNvSpPr/>
          <p:nvPr/>
        </p:nvSpPr>
        <p:spPr>
          <a:xfrm>
            <a:off x="907620" y="5372115"/>
            <a:ext cx="965200" cy="914351"/>
          </a:xfrm>
          <a:custGeom>
            <a:avLst/>
            <a:gdLst/>
            <a:ahLst/>
            <a:cxnLst/>
            <a:rect l="l" t="t" r="r" b="b"/>
            <a:pathLst>
              <a:path w="1770002" h="1699202">
                <a:moveTo>
                  <a:pt x="0" y="0"/>
                </a:moveTo>
                <a:lnTo>
                  <a:pt x="1770002" y="0"/>
                </a:lnTo>
                <a:lnTo>
                  <a:pt x="1770002" y="1699202"/>
                </a:lnTo>
                <a:lnTo>
                  <a:pt x="0" y="16992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8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>
            <a:extLst>
              <a:ext uri="{FF2B5EF4-FFF2-40B4-BE49-F238E27FC236}">
                <a16:creationId xmlns:a16="http://schemas.microsoft.com/office/drawing/2014/main" id="{6597A94F-419D-C563-51C1-034F83459BA2}"/>
              </a:ext>
            </a:extLst>
          </p:cNvPr>
          <p:cNvSpPr txBox="1"/>
          <p:nvPr/>
        </p:nvSpPr>
        <p:spPr>
          <a:xfrm>
            <a:off x="493647" y="1538422"/>
            <a:ext cx="11379963" cy="4820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  <a:spcBef>
                <a:spcPct val="0"/>
              </a:spcBef>
            </a:pP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Hoạt động 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2</a:t>
            </a:r>
            <a:r>
              <a:rPr lang="vi-VN" sz="2400" b="1" dirty="0">
                <a:latin typeface="UTM Avo" panose="02040603050506020204" pitchFamily="18"/>
                <a:cs typeface="Arial" panose="020B0604020202020204" pitchFamily="34" charset="0"/>
              </a:rPr>
              <a:t>: Xử lý tình huống</a:t>
            </a:r>
            <a:endParaRPr lang="vi-VN" sz="2400" b="1" i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0550D1C5-C0BF-6BC1-4C8C-0FF6C22DF666}"/>
              </a:ext>
            </a:extLst>
          </p:cNvPr>
          <p:cNvSpPr/>
          <p:nvPr/>
        </p:nvSpPr>
        <p:spPr>
          <a:xfrm>
            <a:off x="597233" y="2217528"/>
            <a:ext cx="7518400" cy="3992557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30C896-A46A-54A1-D095-81C1E2F0430B}"/>
              </a:ext>
            </a:extLst>
          </p:cNvPr>
          <p:cNvSpPr txBox="1"/>
          <p:nvPr/>
        </p:nvSpPr>
        <p:spPr>
          <a:xfrm>
            <a:off x="1137812" y="2545484"/>
            <a:ext cx="6164821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nhóm thảo luận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về cách xử lí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tình huống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(SGK –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73).</a:t>
            </a:r>
            <a:endParaRPr lang="vi-VN" sz="2400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nhóm có thể trình bày cách xử lí của nhóm mình qua hình thức đóng vai hoặc thuyết trình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C2535B-5BF4-0F14-0F03-003D3F1AAA2B}"/>
              </a:ext>
            </a:extLst>
          </p:cNvPr>
          <p:cNvGrpSpPr/>
          <p:nvPr/>
        </p:nvGrpSpPr>
        <p:grpSpPr>
          <a:xfrm>
            <a:off x="8128000" y="2215681"/>
            <a:ext cx="4064000" cy="3058705"/>
            <a:chOff x="11362586" y="2010202"/>
            <a:chExt cx="6096000" cy="458805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A5F05A-0B0D-DA9E-0B6A-9432935685C2}"/>
                </a:ext>
              </a:extLst>
            </p:cNvPr>
            <p:cNvSpPr/>
            <p:nvPr/>
          </p:nvSpPr>
          <p:spPr>
            <a:xfrm>
              <a:off x="11830929" y="2010202"/>
              <a:ext cx="5060207" cy="458805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C3C273-9207-1D96-FEA5-56D6234F163D}"/>
                </a:ext>
              </a:extLst>
            </p:cNvPr>
            <p:cNvSpPr txBox="1"/>
            <p:nvPr/>
          </p:nvSpPr>
          <p:spPr>
            <a:xfrm>
              <a:off x="11362586" y="3325384"/>
              <a:ext cx="6096000" cy="221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HOẠT ĐỘNG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latin typeface="UTM Avo" panose="02040603050506020204" pitchFamily="18"/>
                  <a:cs typeface="Arial" panose="020B0604020202020204" pitchFamily="34" charset="0"/>
                </a:rPr>
                <a:t>THEO NHÓM</a:t>
              </a:r>
            </a:p>
          </p:txBody>
        </p:sp>
        <p:pic>
          <p:nvPicPr>
            <p:cNvPr id="14" name="Picture 11">
              <a:extLst>
                <a:ext uri="{FF2B5EF4-FFF2-40B4-BE49-F238E27FC236}">
                  <a16:creationId xmlns:a16="http://schemas.microsoft.com/office/drawing/2014/main" id="{48D42549-6BD1-EE28-0182-CC2C2C138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346400" y="2196289"/>
              <a:ext cx="4508695" cy="1073889"/>
            </a:xfrm>
            <a:prstGeom prst="rect">
              <a:avLst/>
            </a:prstGeom>
          </p:spPr>
        </p:pic>
      </p:grpSp>
      <p:pic>
        <p:nvPicPr>
          <p:cNvPr id="15" name="Picture 7">
            <a:extLst>
              <a:ext uri="{FF2B5EF4-FFF2-40B4-BE49-F238E27FC236}">
                <a16:creationId xmlns:a16="http://schemas.microsoft.com/office/drawing/2014/main" id="{708C5531-9124-C94E-01F8-D65E6C714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643539" y="4566206"/>
            <a:ext cx="4515425" cy="2366575"/>
          </a:xfrm>
          <a:prstGeom prst="rect">
            <a:avLst/>
          </a:prstGeom>
        </p:spPr>
      </p:pic>
      <p:sp>
        <p:nvSpPr>
          <p:cNvPr id="16" name="Freeform 9">
            <a:extLst>
              <a:ext uri="{FF2B5EF4-FFF2-40B4-BE49-F238E27FC236}">
                <a16:creationId xmlns:a16="http://schemas.microsoft.com/office/drawing/2014/main" id="{0538416E-C488-B5AF-8CAA-881A0427EB64}"/>
              </a:ext>
            </a:extLst>
          </p:cNvPr>
          <p:cNvSpPr/>
          <p:nvPr/>
        </p:nvSpPr>
        <p:spPr>
          <a:xfrm rot="1541125">
            <a:off x="491199" y="5675393"/>
            <a:ext cx="746027" cy="1073995"/>
          </a:xfrm>
          <a:custGeom>
            <a:avLst/>
            <a:gdLst/>
            <a:ahLst/>
            <a:cxnLst/>
            <a:rect l="l" t="t" r="r" b="b"/>
            <a:pathLst>
              <a:path w="1363312" h="2279093">
                <a:moveTo>
                  <a:pt x="0" y="0"/>
                </a:moveTo>
                <a:lnTo>
                  <a:pt x="1363312" y="0"/>
                </a:lnTo>
                <a:lnTo>
                  <a:pt x="1363312" y="2279093"/>
                </a:lnTo>
                <a:lnTo>
                  <a:pt x="0" y="22790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F10197A-C5EB-57B0-0CE5-4E6B1379D73B}"/>
              </a:ext>
            </a:extLst>
          </p:cNvPr>
          <p:cNvSpPr/>
          <p:nvPr/>
        </p:nvSpPr>
        <p:spPr>
          <a:xfrm rot="19811375">
            <a:off x="-40080" y="1952912"/>
            <a:ext cx="1274627" cy="773654"/>
          </a:xfrm>
          <a:custGeom>
            <a:avLst/>
            <a:gdLst/>
            <a:ahLst/>
            <a:cxnLst/>
            <a:rect l="l" t="t" r="r" b="b"/>
            <a:pathLst>
              <a:path w="2247563" h="1552861">
                <a:moveTo>
                  <a:pt x="0" y="0"/>
                </a:moveTo>
                <a:lnTo>
                  <a:pt x="2247562" y="0"/>
                </a:lnTo>
                <a:lnTo>
                  <a:pt x="2247562" y="1552862"/>
                </a:lnTo>
                <a:lnTo>
                  <a:pt x="0" y="155286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264162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D4234C-7282-64B6-9304-2A3A28E406C5}"/>
              </a:ext>
            </a:extLst>
          </p:cNvPr>
          <p:cNvSpPr txBox="1"/>
          <p:nvPr/>
        </p:nvSpPr>
        <p:spPr>
          <a:xfrm>
            <a:off x="3456882" y="1548709"/>
            <a:ext cx="5278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UTM Avo" panose="02040603050506020204" pitchFamily="18"/>
                <a:cs typeface="Arial" panose="020B0604020202020204" pitchFamily="34" charset="0"/>
              </a:rPr>
              <a:t>TÌNH HUỐNG ĐƯA RA</a:t>
            </a:r>
            <a:endParaRPr lang="en-US" sz="28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DECB4585-DD8B-7220-C03F-8B61A30B4DFB}"/>
              </a:ext>
            </a:extLst>
          </p:cNvPr>
          <p:cNvSpPr/>
          <p:nvPr/>
        </p:nvSpPr>
        <p:spPr>
          <a:xfrm>
            <a:off x="407194" y="2195969"/>
            <a:ext cx="6858000" cy="3866901"/>
          </a:xfrm>
          <a:custGeom>
            <a:avLst/>
            <a:gdLst/>
            <a:ahLst/>
            <a:cxnLst/>
            <a:rect l="l" t="t" r="r" b="b"/>
            <a:pathLst>
              <a:path w="2567349" h="2048682">
                <a:moveTo>
                  <a:pt x="40505" y="0"/>
                </a:moveTo>
                <a:lnTo>
                  <a:pt x="2526844" y="0"/>
                </a:lnTo>
                <a:cubicBezTo>
                  <a:pt x="2549214" y="0"/>
                  <a:pt x="2567349" y="18135"/>
                  <a:pt x="2567349" y="40505"/>
                </a:cubicBezTo>
                <a:lnTo>
                  <a:pt x="2567349" y="2008177"/>
                </a:lnTo>
                <a:cubicBezTo>
                  <a:pt x="2567349" y="2030547"/>
                  <a:pt x="2549214" y="2048682"/>
                  <a:pt x="2526844" y="2048682"/>
                </a:cubicBezTo>
                <a:lnTo>
                  <a:pt x="40505" y="2048682"/>
                </a:lnTo>
                <a:cubicBezTo>
                  <a:pt x="18135" y="2048682"/>
                  <a:pt x="0" y="2030547"/>
                  <a:pt x="0" y="2008177"/>
                </a:cubicBezTo>
                <a:lnTo>
                  <a:pt x="0" y="40505"/>
                </a:lnTo>
                <a:cubicBezTo>
                  <a:pt x="0" y="18135"/>
                  <a:pt x="18135" y="0"/>
                  <a:pt x="40505" y="0"/>
                </a:cubicBezTo>
                <a:close/>
              </a:path>
            </a:pathLst>
          </a:custGeom>
          <a:solidFill>
            <a:srgbClr val="FFF0C1"/>
          </a:solidFill>
        </p:spPr>
        <p:txBody>
          <a:bodyPr/>
          <a:lstStyle/>
          <a:p>
            <a:endParaRPr lang="en-US" sz="7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31210-D7EB-7F09-EAF7-3D3791B84505}"/>
              </a:ext>
            </a:extLst>
          </p:cNvPr>
          <p:cNvSpPr txBox="1"/>
          <p:nvPr/>
        </p:nvSpPr>
        <p:spPr>
          <a:xfrm>
            <a:off x="800919" y="2867610"/>
            <a:ext cx="6070550" cy="2236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Cuối tuần này, cả nhà sẽ đi thăm dì Tư bị ốm. Mai băn khoăn vì hôm đó đã có lịch hẹn học nhóm với các bạn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Mai,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b="1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i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A43D2F8F-6B2B-0575-1DDF-EE4121F7C2E7}"/>
              </a:ext>
            </a:extLst>
          </p:cNvPr>
          <p:cNvSpPr/>
          <p:nvPr/>
        </p:nvSpPr>
        <p:spPr>
          <a:xfrm>
            <a:off x="6032999" y="5899673"/>
            <a:ext cx="1232195" cy="574474"/>
          </a:xfrm>
          <a:custGeom>
            <a:avLst/>
            <a:gdLst/>
            <a:ahLst/>
            <a:cxnLst/>
            <a:rect l="l" t="t" r="r" b="b"/>
            <a:pathLst>
              <a:path w="2719547" h="1216379">
                <a:moveTo>
                  <a:pt x="0" y="0"/>
                </a:moveTo>
                <a:lnTo>
                  <a:pt x="2719547" y="0"/>
                </a:lnTo>
                <a:lnTo>
                  <a:pt x="2719547" y="1216379"/>
                </a:lnTo>
                <a:lnTo>
                  <a:pt x="0" y="12163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67A2B7-EEFF-4911-C6D5-C87D52339913}"/>
              </a:ext>
            </a:extLst>
          </p:cNvPr>
          <p:cNvGrpSpPr/>
          <p:nvPr/>
        </p:nvGrpSpPr>
        <p:grpSpPr>
          <a:xfrm>
            <a:off x="7568406" y="2195969"/>
            <a:ext cx="4216400" cy="4521200"/>
            <a:chOff x="11353800" y="2362199"/>
            <a:chExt cx="6324600" cy="678180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A18AF35-DCD8-A159-4BDD-AE43C3178203}"/>
                </a:ext>
              </a:extLst>
            </p:cNvPr>
            <p:cNvGrpSpPr/>
            <p:nvPr/>
          </p:nvGrpSpPr>
          <p:grpSpPr>
            <a:xfrm>
              <a:off x="11353800" y="2362199"/>
              <a:ext cx="6324600" cy="6781800"/>
              <a:chOff x="11384387" y="2019300"/>
              <a:chExt cx="6324600" cy="6781800"/>
            </a:xfrm>
          </p:grpSpPr>
          <p:sp>
            <p:nvSpPr>
              <p:cNvPr id="19" name="Freeform 7">
                <a:extLst>
                  <a:ext uri="{FF2B5EF4-FFF2-40B4-BE49-F238E27FC236}">
                    <a16:creationId xmlns:a16="http://schemas.microsoft.com/office/drawing/2014/main" id="{7A9B64BF-C61D-1264-8BC4-3D5BD8AC5BF1}"/>
                  </a:ext>
                </a:extLst>
              </p:cNvPr>
              <p:cNvSpPr/>
              <p:nvPr/>
            </p:nvSpPr>
            <p:spPr>
              <a:xfrm>
                <a:off x="11384387" y="2019300"/>
                <a:ext cx="6324600" cy="678180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25E7F8C-26B4-BB3C-A9E2-B6993D2C2CD1}"/>
                  </a:ext>
                </a:extLst>
              </p:cNvPr>
              <p:cNvGrpSpPr/>
              <p:nvPr/>
            </p:nvGrpSpPr>
            <p:grpSpPr>
              <a:xfrm>
                <a:off x="11633317" y="2478674"/>
                <a:ext cx="5833431" cy="1521825"/>
                <a:chOff x="1420007" y="3199063"/>
                <a:chExt cx="5833431" cy="1492403"/>
              </a:xfrm>
            </p:grpSpPr>
            <p:sp>
              <p:nvSpPr>
                <p:cNvPr id="21" name="Freeform 10">
                  <a:extLst>
                    <a:ext uri="{FF2B5EF4-FFF2-40B4-BE49-F238E27FC236}">
                      <a16:creationId xmlns:a16="http://schemas.microsoft.com/office/drawing/2014/main" id="{D2DDEEB5-D233-B358-5D1D-87F92E62628C}"/>
                    </a:ext>
                  </a:extLst>
                </p:cNvPr>
                <p:cNvSpPr/>
                <p:nvPr/>
              </p:nvSpPr>
              <p:spPr>
                <a:xfrm>
                  <a:off x="1426698" y="3199063"/>
                  <a:ext cx="5826740" cy="1492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26649464-0C77-4E53-737A-53D922404B4D}"/>
                    </a:ext>
                  </a:extLst>
                </p:cNvPr>
                <p:cNvSpPr txBox="1"/>
                <p:nvPr/>
              </p:nvSpPr>
              <p:spPr>
                <a:xfrm>
                  <a:off x="1420007" y="3571938"/>
                  <a:ext cx="5826740" cy="799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2800" b="1" dirty="0" err="1"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2800" b="1" dirty="0">
                      <a:latin typeface="UTM Avo" panose="02040603050506020204" pitchFamily="18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18" name="Picture 17" descr="A cartoon of a child with question marks&#10;&#10;Description automatically generated">
              <a:extLst>
                <a:ext uri="{FF2B5EF4-FFF2-40B4-BE49-F238E27FC236}">
                  <a16:creationId xmlns:a16="http://schemas.microsoft.com/office/drawing/2014/main" id="{99B4F36B-0746-3ADA-43B0-7A0F79F54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78" t="8527" r="23134" b="6370"/>
            <a:stretch/>
          </p:blipFill>
          <p:spPr>
            <a:xfrm>
              <a:off x="12954000" y="4634396"/>
              <a:ext cx="2649827" cy="4448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08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523</Words>
  <Application>Microsoft Office PowerPoint</Application>
  <PresentationFormat>Widescreen</PresentationFormat>
  <Paragraphs>33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Courier New</vt:lpstr>
      <vt:lpstr>SVN-Rio 2016</vt:lpstr>
      <vt:lpstr>Times New Roman</vt:lpstr>
      <vt:lpstr>Calibri Light</vt:lpstr>
      <vt:lpstr>UTM Avo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Windows 10</cp:lastModifiedBy>
  <cp:revision>10</cp:revision>
  <dcterms:created xsi:type="dcterms:W3CDTF">2023-12-09T06:44:46Z</dcterms:created>
  <dcterms:modified xsi:type="dcterms:W3CDTF">2025-03-07T02:50:04Z</dcterms:modified>
</cp:coreProperties>
</file>