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697" r:id="rId3"/>
  </p:sldMasterIdLst>
  <p:notesMasterIdLst>
    <p:notesMasterId r:id="rId22"/>
  </p:notesMasterIdLst>
  <p:sldIdLst>
    <p:sldId id="378" r:id="rId4"/>
    <p:sldId id="395" r:id="rId5"/>
    <p:sldId id="472" r:id="rId6"/>
    <p:sldId id="460" r:id="rId7"/>
    <p:sldId id="471" r:id="rId8"/>
    <p:sldId id="476" r:id="rId9"/>
    <p:sldId id="477" r:id="rId10"/>
    <p:sldId id="465" r:id="rId11"/>
    <p:sldId id="475" r:id="rId12"/>
    <p:sldId id="269" r:id="rId13"/>
    <p:sldId id="268" r:id="rId14"/>
    <p:sldId id="270" r:id="rId15"/>
    <p:sldId id="282" r:id="rId16"/>
    <p:sldId id="271" r:id="rId17"/>
    <p:sldId id="272" r:id="rId18"/>
    <p:sldId id="463" r:id="rId19"/>
    <p:sldId id="464" r:id="rId20"/>
    <p:sldId id="473" r:id="rId21"/>
  </p:sldIdLst>
  <p:sldSz cx="12192000" cy="68580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FF00"/>
    <a:srgbClr val="FFFFFF"/>
    <a:srgbClr val="CC6600"/>
    <a:srgbClr val="0066FF"/>
    <a:srgbClr val="97D1D5"/>
    <a:srgbClr val="FFCC00"/>
    <a:srgbClr val="99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0161" autoAdjust="0"/>
  </p:normalViewPr>
  <p:slideViewPr>
    <p:cSldViewPr>
      <p:cViewPr varScale="1">
        <p:scale>
          <a:sx n="65" d="100"/>
          <a:sy n="65" d="100"/>
        </p:scale>
        <p:origin x="8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2BEDF50-922C-CDF1-215C-D2934E5648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4E9A707-C5BB-8091-2BC0-EBC0D46887B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F7F1973-A548-424D-ADDE-C89A0B4AF6BD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5121D2B-13CE-D0F1-FC06-F8CD65FA778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9910AA6A-731F-7F0A-2CB0-44A2CB57B8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FDD31A21-B32D-2D91-0712-6905DAAD86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7EC5A7CA-4E54-A389-FD4D-61FC275A57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97961B3-6B57-4A80-A3D3-BECF3F1A6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669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6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6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8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9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2EF12-8694-4A50-B43B-5D8332C4C5EB}" type="datetime1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44D51-2B9D-4B7E-95FB-397FBC6675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69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FB349-2D28-4DC1-AC96-07CFEB3E5018}" type="datetime1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6177F-023C-44B9-8504-26F309F844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26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34DCE-F6C7-4B98-9A98-BF00D15A5026}" type="datetime1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5053-681B-41EB-99B6-7D186C450A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980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71FEB-E76E-4658-A12D-7566956F1C82}" type="datetime1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BCC31-CF9E-4E40-9641-AD01BDE117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013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34F50F-717A-4AFB-AE9F-6D5654F6397A}" type="datetime1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3F8C4-33A0-4196-846B-30E2A64C799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333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C3EF9-5B58-425E-9F13-ECAFA80127B7}" type="datetime1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513B-E3C6-4E7D-82B9-03BC98636E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411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266E1-2BBD-4149-9541-1C80B4002CDD}" type="datetime1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C55BD-2CF9-4332-ABA1-F9D2BE2EE6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19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A350E-6279-41C6-9E97-3D69D20F45E7}" type="datetime1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970FC-8528-42DC-A5E2-87F99D43F7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68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22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E80D9-EC4B-499A-93BA-52F1BB0CD0B7}" type="datetime1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30F01-A582-47E2-8953-D699CCA6201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362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B423F2-1512-4E41-95E5-A301AC8ED010}" type="datetime1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80CE-3CE8-4E4F-9B0F-50168BC663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939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13D61-4B61-4493-9A9A-E20B7CB718FB}" type="datetime1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8E1BD-D401-424D-8DAD-68947F57267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010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7A15-4C71-D71F-066A-5EF5E6879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248E3-F33F-43B1-1281-B48089694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F84D5-8411-66FC-5533-7BBBDBDC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07B25-C1FA-B9E2-9C90-8FE9A99B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E8A36-3D59-C3FD-0FCC-6003ACD4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84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B0F2-7734-3131-74C6-458320D3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15A71-A583-F42A-FA4A-4C6B0F427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A7D3F-3619-D6C9-EA43-DF8EEF1FC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06518-84EF-FFA4-D8A5-2EFDA893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C4652-4391-5BFF-CF85-B5FAE22F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4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03FCA-44D3-6B34-9E93-A1CE29CD0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A9C3F-FB21-F2AB-836B-8E3CA6E22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1DDFC-1E11-9302-B675-24F733F7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D2BF-2E21-4E99-C411-635AEE5D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D3953-F726-CB05-0EA9-8DE75C41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13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9249-E5A5-6035-B8A0-47B8DD3EC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18A61-0D63-08F8-D3A1-C288DF152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5D78D-5BCE-F8F5-1469-5D45A7BE5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9F2C4-CB82-BACF-A22F-B80DA067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3783E-E575-B0E7-4F24-989D862A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7F84B-A29A-C13D-4605-DC1A6DC9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38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4648-916C-7525-82AF-DD8930F6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E34CD-798C-0995-27F1-04CFBCBFC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950A5-D4C4-14F1-CBC7-67A7DAD13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60A64-AD1D-2C85-EF34-EF921B6DF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C369D-7622-7AD5-7443-3FB108B19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E6F906-6B98-CE7C-E009-AB7B531C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A09F85-3D27-B1CE-0B48-6E85E00C4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0707E-7EFE-B6DF-B41E-03FD1A62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86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0251-96F4-7BF3-A90C-1F788000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D7595-3258-7A8D-49A1-FD282FB4F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03F15-6A6D-E737-C640-BDC69ACF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6DCA0-EF4C-297F-D5F8-49BB9E72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41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41E6E-3F0E-23BF-C67E-74F5F0AD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5840B-F51C-FCE9-A7DF-9808149E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E9635-4A77-81CF-1465-B233BA5B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7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30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5715-417B-D8B0-724D-9AD6D2E4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A9575-F78C-3258-C54A-0D2498B8C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2FC54-CE3D-C98D-55AB-2EABD6602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693C0-0DF7-1805-3B62-7EF09392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95AD0-45FD-178B-CEA8-B2966E74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562C9-FBA9-925C-6AE7-2E0E916F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3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BFD3-2D16-D3A4-C1DB-D8987496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5E59D-8956-D354-20AD-705FF0F54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FBF87-F252-CF4E-F8D3-AC21CE3B6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12A65-4577-52EB-849D-14F838D3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F6DB4-C925-44E7-661D-B8B35F7C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01850-0BDC-99AB-0771-C041E8F3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87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7684-7BD6-10CF-80F1-891FB3970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F41B8-BFA3-55CA-2711-745BD7454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3AF7E-2176-C525-488E-03AD7D38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905A5-13E8-BAB4-7FDF-FB4D0010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EF691-2E42-5525-E012-B9322992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34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98FF7C-94BD-4E83-AD7A-13CBD49A4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F9011-EF72-0233-8EB2-3F273C8EC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DD712-9E0B-EAFE-A285-58651A2E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B4485-4DF1-7AF8-233E-8E7525B0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846B5-967D-1736-D4B6-A3B7882E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5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7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7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0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7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0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65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585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D89739-DCB9-EC3B-FE7D-D05C6486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C7B5F-307C-C35A-FC9C-C00061338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D1710-D794-B568-59A3-7C7D6D632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5E2DE-1E95-41E6-A90E-491C75C1836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80429-C1E2-4A11-F10D-94DCEA139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46649-6DA9-C427-7BEA-F65FFB978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0">
            <a:extLst>
              <a:ext uri="{FF2B5EF4-FFF2-40B4-BE49-F238E27FC236}">
                <a16:creationId xmlns:a16="http://schemas.microsoft.com/office/drawing/2014/main" id="{94C11888-C040-B321-FE37-4875FD63C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flower7">
            <a:extLst>
              <a:ext uri="{FF2B5EF4-FFF2-40B4-BE49-F238E27FC236}">
                <a16:creationId xmlns:a16="http://schemas.microsoft.com/office/drawing/2014/main" id="{9ECC8ADD-B1EE-F2DC-C987-FFA326878B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044575"/>
            <a:ext cx="28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flower7">
            <a:extLst>
              <a:ext uri="{FF2B5EF4-FFF2-40B4-BE49-F238E27FC236}">
                <a16:creationId xmlns:a16="http://schemas.microsoft.com/office/drawing/2014/main" id="{D4E60C08-8D8E-BB92-79F8-AADD3764A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1101725"/>
            <a:ext cx="228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121">
            <a:extLst>
              <a:ext uri="{FF2B5EF4-FFF2-40B4-BE49-F238E27FC236}">
                <a16:creationId xmlns:a16="http://schemas.microsoft.com/office/drawing/2014/main" id="{59A9E7A1-D1DF-AE68-4D5B-A69551B50D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1663" y="2214563"/>
            <a:ext cx="6832600" cy="207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1"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</a:t>
            </a:r>
          </a:p>
          <a:p>
            <a:pPr lvl="1"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 </a:t>
            </a:r>
            <a:endParaRPr lang="vi-VN" sz="27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54B000-CB46-3A69-50B2-784F9069396F}"/>
              </a:ext>
            </a:extLst>
          </p:cNvPr>
          <p:cNvSpPr txBox="1"/>
          <p:nvPr/>
        </p:nvSpPr>
        <p:spPr>
          <a:xfrm>
            <a:off x="3215150" y="983227"/>
            <a:ext cx="5594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II. GHI NHỚ</a:t>
            </a:r>
          </a:p>
        </p:txBody>
      </p:sp>
    </p:spTree>
    <p:extLst>
      <p:ext uri="{BB962C8B-B14F-4D97-AF65-F5344CB8AC3E}">
        <p14:creationId xmlns:p14="http://schemas.microsoft.com/office/powerpoint/2010/main" val="308574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78CB16-C6F9-5A0E-D992-135BF580D14C}"/>
              </a:ext>
            </a:extLst>
          </p:cNvPr>
          <p:cNvSpPr txBox="1"/>
          <p:nvPr/>
        </p:nvSpPr>
        <p:spPr>
          <a:xfrm>
            <a:off x="4277033" y="933163"/>
            <a:ext cx="3333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GHI NHỚ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4EED4-E4A2-F4C0-9410-860419A95938}"/>
              </a:ext>
            </a:extLst>
          </p:cNvPr>
          <p:cNvSpPr txBox="1"/>
          <p:nvPr/>
        </p:nvSpPr>
        <p:spPr>
          <a:xfrm>
            <a:off x="2753032" y="2428568"/>
            <a:ext cx="6636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trạng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sự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499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AC9AD5-4C5A-84A6-7739-EFA424F5ADAD}"/>
              </a:ext>
            </a:extLst>
          </p:cNvPr>
          <p:cNvSpPr txBox="1"/>
          <p:nvPr/>
        </p:nvSpPr>
        <p:spPr>
          <a:xfrm>
            <a:off x="2074606" y="1484671"/>
            <a:ext cx="8072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biệt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Danh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3E2CA-99C5-C2E4-610F-0D42184C8342}"/>
              </a:ext>
            </a:extLst>
          </p:cNvPr>
          <p:cNvSpPr txBox="1"/>
          <p:nvPr/>
        </p:nvSpPr>
        <p:spPr>
          <a:xfrm>
            <a:off x="1995948" y="2721114"/>
            <a:ext cx="2320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37426-DDBB-D5BB-E550-6D3137AA27E3}"/>
              </a:ext>
            </a:extLst>
          </p:cNvPr>
          <p:cNvSpPr txBox="1"/>
          <p:nvPr/>
        </p:nvSpPr>
        <p:spPr>
          <a:xfrm>
            <a:off x="7993626" y="2721114"/>
            <a:ext cx="2320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CA623-79A2-EA51-81B9-000A741B44E8}"/>
              </a:ext>
            </a:extLst>
          </p:cNvPr>
          <p:cNvSpPr txBox="1"/>
          <p:nvPr/>
        </p:nvSpPr>
        <p:spPr>
          <a:xfrm>
            <a:off x="884903" y="3377381"/>
            <a:ext cx="47293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tượng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niệm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91BF6-ADDB-E9A5-1850-C38AB985C838}"/>
              </a:ext>
            </a:extLst>
          </p:cNvPr>
          <p:cNvSpPr txBox="1"/>
          <p:nvPr/>
        </p:nvSpPr>
        <p:spPr>
          <a:xfrm>
            <a:off x="6577783" y="3564193"/>
            <a:ext cx="4847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54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BEC09BD-1B1A-D3B8-B1CC-44E5724C506E}"/>
              </a:ext>
            </a:extLst>
          </p:cNvPr>
          <p:cNvGrpSpPr/>
          <p:nvPr/>
        </p:nvGrpSpPr>
        <p:grpSpPr>
          <a:xfrm>
            <a:off x="1600200" y="1447800"/>
            <a:ext cx="7700727" cy="1173643"/>
            <a:chOff x="2347541" y="4550606"/>
            <a:chExt cx="7700727" cy="1173643"/>
          </a:xfrm>
        </p:grpSpPr>
        <p:pic>
          <p:nvPicPr>
            <p:cNvPr id="25" name="Picture 24">
              <a:hlinkClick r:id="rId3" action="ppaction://hlinksldjump"/>
              <a:extLst>
                <a:ext uri="{FF2B5EF4-FFF2-40B4-BE49-F238E27FC236}">
                  <a16:creationId xmlns:a16="http://schemas.microsoft.com/office/drawing/2014/main" id="{DAEEC520-BC7A-9913-35CC-9FC48B0CD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775" y="4550606"/>
              <a:ext cx="1447493" cy="11736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8B26C1-4B02-583A-CE60-FFA6C9DF4BAA}"/>
                </a:ext>
              </a:extLst>
            </p:cNvPr>
            <p:cNvSpPr txBox="1"/>
            <p:nvPr/>
          </p:nvSpPr>
          <p:spPr>
            <a:xfrm>
              <a:off x="2347541" y="4892941"/>
              <a:ext cx="654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loại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ACB96F-E4E1-BDB1-875B-F58F46F3A596}"/>
              </a:ext>
            </a:extLst>
          </p:cNvPr>
          <p:cNvGrpSpPr/>
          <p:nvPr/>
        </p:nvGrpSpPr>
        <p:grpSpPr>
          <a:xfrm>
            <a:off x="1676400" y="2971800"/>
            <a:ext cx="9498109" cy="1444766"/>
            <a:chOff x="1420761" y="4854274"/>
            <a:chExt cx="9498109" cy="14447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BF1921-B28B-977B-5289-2186705B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3426" y="4854274"/>
              <a:ext cx="1405444" cy="113954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C1BEE5-9EBA-DE9B-308C-C9AD7A7ECAEF}"/>
                </a:ext>
              </a:extLst>
            </p:cNvPr>
            <p:cNvSpPr txBox="1"/>
            <p:nvPr/>
          </p:nvSpPr>
          <p:spPr>
            <a:xfrm>
              <a:off x="1420761" y="4975601"/>
              <a:ext cx="809266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hai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loại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: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chỉ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hoạt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chỉ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trạng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thái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44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76C7D9-6579-A20A-3BC6-4C69C8A5E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5" b="96409" l="9910" r="94414">
                        <a14:foregroundMark x1="29189" y1="84392" x2="29189" y2="84392"/>
                        <a14:foregroundMark x1="32252" y1="86740" x2="32252" y2="86740"/>
                        <a14:foregroundMark x1="83243" y1="72790" x2="83243" y2="72790"/>
                        <a14:foregroundMark x1="85405" y1="75138" x2="85405" y2="75138"/>
                        <a14:foregroundMark x1="22162" y1="84807" x2="22162" y2="84807"/>
                        <a14:foregroundMark x1="89550" y1="70718" x2="89550" y2="70718"/>
                        <a14:foregroundMark x1="90450" y1="72514" x2="90450" y2="72514"/>
                        <a14:foregroundMark x1="87568" y1="67127" x2="87568" y2="67127"/>
                        <a14:foregroundMark x1="29730" y1="91575" x2="29730" y2="915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92" y="127819"/>
            <a:ext cx="2382776" cy="31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531BED-CDDA-6E61-6BB1-7D830FC15D62}"/>
              </a:ext>
            </a:extLst>
          </p:cNvPr>
          <p:cNvSpPr txBox="1"/>
          <p:nvPr/>
        </p:nvSpPr>
        <p:spPr>
          <a:xfrm>
            <a:off x="1197850" y="3236160"/>
            <a:ext cx="156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Nabila" pitchFamily="2" charset="0"/>
                <a:ea typeface="+mn-ea"/>
                <a:cs typeface="+mn-cs"/>
              </a:rPr>
              <a:t>Chạy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Ciel Nabila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A7C585-CC12-342C-660E-D0E3B87716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9" b="94958" l="6333" r="97417">
                        <a14:foregroundMark x1="27500" y1="80168" x2="27500" y2="80168"/>
                        <a14:foregroundMark x1="24750" y1="70504" x2="24750" y2="70504"/>
                        <a14:foregroundMark x1="17250" y1="77983" x2="17250" y2="77983"/>
                        <a14:foregroundMark x1="51000" y1="52605" x2="51000" y2="52605"/>
                        <a14:foregroundMark x1="45667" y1="67227" x2="45667" y2="67227"/>
                        <a14:foregroundMark x1="46083" y1="65294" x2="46083" y2="65294"/>
                        <a14:foregroundMark x1="44417" y1="69160" x2="44417" y2="69160"/>
                        <a14:foregroundMark x1="54833" y1="52353" x2="54833" y2="52353"/>
                        <a14:foregroundMark x1="56167" y1="53193" x2="56167" y2="53193"/>
                        <a14:foregroundMark x1="57417" y1="58403" x2="57417" y2="58403"/>
                        <a14:foregroundMark x1="59750" y1="55378" x2="59750" y2="55378"/>
                        <a14:foregroundMark x1="58250" y1="54706" x2="58250" y2="54706"/>
                        <a14:foregroundMark x1="51250" y1="57143" x2="51250" y2="57143"/>
                        <a14:foregroundMark x1="52500" y1="58403" x2="52500" y2="58403"/>
                        <a14:foregroundMark x1="54833" y1="60588" x2="54833" y2="60588"/>
                        <a14:foregroundMark x1="58917" y1="59916" x2="58917" y2="59916"/>
                        <a14:foregroundMark x1="75583" y1="79916" x2="75583" y2="79916"/>
                        <a14:foregroundMark x1="85833" y1="77815" x2="85833" y2="77815"/>
                        <a14:foregroundMark x1="55917" y1="50840" x2="55917" y2="50840"/>
                        <a14:foregroundMark x1="55917" y1="50840" x2="55917" y2="508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1179" y="3106994"/>
            <a:ext cx="3526640" cy="3497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7409AE-2CB5-3E7D-DA17-95B60111051A}"/>
              </a:ext>
            </a:extLst>
          </p:cNvPr>
          <p:cNvSpPr txBox="1"/>
          <p:nvPr/>
        </p:nvSpPr>
        <p:spPr>
          <a:xfrm>
            <a:off x="1846780" y="6019471"/>
            <a:ext cx="1938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Nabila" pitchFamily="2" charset="0"/>
                <a:ea typeface="+mn-ea"/>
                <a:cs typeface="+mn-cs"/>
              </a:rPr>
              <a:t>Tưới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Nabila" pitchFamily="2" charset="0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Gambar Pr Anak Laki Laki, Pendidikan, Belajar, Menulis PNG Transparan  Clipart dan File PSD untuk Unduh Gratis">
            <a:extLst>
              <a:ext uri="{FF2B5EF4-FFF2-40B4-BE49-F238E27FC236}">
                <a16:creationId xmlns:a16="http://schemas.microsoft.com/office/drawing/2014/main" id="{C6EB0F9B-CBC2-B4E1-F3AD-60198B2FA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98" b="97093" l="10000" r="94444">
                        <a14:foregroundMark x1="24444" y1="55233" x2="24444" y2="55233"/>
                        <a14:foregroundMark x1="24444" y1="60756" x2="24444" y2="60756"/>
                        <a14:foregroundMark x1="26111" y1="60174" x2="26111" y2="60174"/>
                        <a14:foregroundMark x1="27500" y1="63081" x2="27500" y2="63081"/>
                        <a14:foregroundMark x1="25000" y1="68314" x2="25000" y2="68314"/>
                        <a14:foregroundMark x1="21944" y1="66860" x2="21944" y2="66860"/>
                        <a14:foregroundMark x1="50278" y1="73256" x2="50278" y2="73256"/>
                        <a14:foregroundMark x1="45000" y1="68895" x2="45000" y2="68895"/>
                        <a14:foregroundMark x1="42500" y1="70640" x2="42500" y2="70640"/>
                        <a14:foregroundMark x1="54444" y1="71802" x2="54444" y2="71802"/>
                        <a14:foregroundMark x1="56944" y1="73547" x2="56944" y2="73547"/>
                        <a14:foregroundMark x1="68611" y1="70930" x2="68611" y2="70930"/>
                        <a14:foregroundMark x1="62222" y1="68023" x2="62222" y2="68023"/>
                        <a14:foregroundMark x1="69444" y1="68023" x2="69444" y2="68023"/>
                        <a14:foregroundMark x1="66111" y1="66279" x2="66111" y2="66279"/>
                        <a14:foregroundMark x1="64167" y1="70640" x2="64167" y2="70640"/>
                        <a14:foregroundMark x1="58889" y1="74419" x2="58889" y2="74419"/>
                        <a14:foregroundMark x1="52222" y1="74419" x2="52222" y2="74419"/>
                        <a14:foregroundMark x1="65833" y1="31686" x2="65833" y2="31686"/>
                        <a14:foregroundMark x1="71944" y1="68605" x2="71944" y2="68605"/>
                        <a14:foregroundMark x1="45000" y1="72965" x2="45000" y2="72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39" y="127819"/>
            <a:ext cx="3429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89DA82-8218-7D5E-AEB8-7D20533C5E89}"/>
              </a:ext>
            </a:extLst>
          </p:cNvPr>
          <p:cNvSpPr txBox="1"/>
          <p:nvPr/>
        </p:nvSpPr>
        <p:spPr>
          <a:xfrm>
            <a:off x="8685958" y="1305472"/>
            <a:ext cx="2296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Nabila" pitchFamily="2" charset="0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Nabila" pitchFamily="2" charset="0"/>
                <a:ea typeface="+mn-ea"/>
                <a:cs typeface="+mn-cs"/>
              </a:rPr>
              <a:t> /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Nabila" pitchFamily="2" charset="0"/>
                <a:ea typeface="+mn-ea"/>
                <a:cs typeface="+mn-cs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Ciel Nabila" pitchFamily="2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B1B7E-6434-27A2-6CA1-B46F199607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340" y1="94545" x2="22340" y2="94545"/>
                        <a14:foregroundMark x1="43262" y1="96104" x2="43262" y2="96104"/>
                        <a14:foregroundMark x1="34574" y1="95455" x2="34574" y2="95455"/>
                        <a14:foregroundMark x1="35638" y1="97013" x2="35638" y2="97013"/>
                        <a14:foregroundMark x1="84574" y1="91688" x2="84574" y2="91688"/>
                        <a14:foregroundMark x1="95035" y1="89351" x2="95035" y2="89351"/>
                        <a14:backgroundMark x1="88121" y1="65325" x2="88121" y2="65325"/>
                        <a14:backgroundMark x1="88121" y1="50779" x2="88121" y2="50779"/>
                        <a14:backgroundMark x1="88121" y1="50779" x2="88121" y2="50779"/>
                        <a14:backgroundMark x1="88121" y1="58052" x2="88121" y2="58052"/>
                        <a14:backgroundMark x1="89716" y1="85455" x2="89716" y2="85455"/>
                        <a14:backgroundMark x1="82447" y1="86494" x2="82447" y2="86494"/>
                        <a14:backgroundMark x1="85816" y1="81169" x2="85816" y2="81169"/>
                        <a14:backgroundMark x1="81738" y1="84026" x2="81738" y2="84026"/>
                        <a14:backgroundMark x1="78901" y1="89351" x2="78901" y2="89351"/>
                        <a14:backgroundMark x1="78191" y1="95195" x2="78191" y2="95195"/>
                        <a14:backgroundMark x1="88121" y1="94286" x2="88121" y2="9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5958" y="2557766"/>
            <a:ext cx="2963915" cy="4046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B56295-9B4D-ED96-CF39-806152176E37}"/>
              </a:ext>
            </a:extLst>
          </p:cNvPr>
          <p:cNvSpPr txBox="1"/>
          <p:nvPr/>
        </p:nvSpPr>
        <p:spPr>
          <a:xfrm>
            <a:off x="7668410" y="5552528"/>
            <a:ext cx="156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Nabila" pitchFamily="2" charset="0"/>
                <a:ea typeface="+mn-ea"/>
                <a:cs typeface="+mn-cs"/>
              </a:rPr>
              <a:t>Quét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Ciel Nabil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BCD40B-CDAE-B072-6D6F-FC133FAAEA11}"/>
              </a:ext>
            </a:extLst>
          </p:cNvPr>
          <p:cNvSpPr txBox="1"/>
          <p:nvPr/>
        </p:nvSpPr>
        <p:spPr>
          <a:xfrm>
            <a:off x="2761179" y="358550"/>
            <a:ext cx="3643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động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7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234F7-B059-48C8-9061-E67E49096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2" y="191113"/>
            <a:ext cx="3204861" cy="3142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2A9964-42C1-DC5C-26FC-588509EEB6D0}"/>
              </a:ext>
            </a:extLst>
          </p:cNvPr>
          <p:cNvSpPr txBox="1"/>
          <p:nvPr/>
        </p:nvSpPr>
        <p:spPr>
          <a:xfrm>
            <a:off x="1659966" y="3333134"/>
            <a:ext cx="156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Nabila" pitchFamily="2" charset="0"/>
                <a:ea typeface="+mn-ea"/>
                <a:cs typeface="+mn-cs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Ciel Nabila" pitchFamily="2" charset="0"/>
              <a:ea typeface="+mn-ea"/>
              <a:cs typeface="+mn-cs"/>
            </a:endParaRPr>
          </a:p>
        </p:txBody>
      </p:sp>
      <p:pic>
        <p:nvPicPr>
          <p:cNvPr id="2054" name="Picture 6" descr="Pin on GIF">
            <a:extLst>
              <a:ext uri="{FF2B5EF4-FFF2-40B4-BE49-F238E27FC236}">
                <a16:creationId xmlns:a16="http://schemas.microsoft.com/office/drawing/2014/main" id="{1A8E97B0-0070-8DBB-DC3A-17D5FEE1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62" y="475634"/>
            <a:ext cx="3009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BBD26E-501A-758E-0E2D-A9B5D7AA7642}"/>
              </a:ext>
            </a:extLst>
          </p:cNvPr>
          <p:cNvSpPr txBox="1"/>
          <p:nvPr/>
        </p:nvSpPr>
        <p:spPr>
          <a:xfrm>
            <a:off x="9112016" y="3423449"/>
            <a:ext cx="1832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Nabila" pitchFamily="2" charset="0"/>
                <a:ea typeface="+mn-ea"/>
                <a:cs typeface="+mn-cs"/>
              </a:rPr>
              <a:t>Tức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Nabila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Nabila" pitchFamily="2" charset="0"/>
                <a:ea typeface="+mn-ea"/>
                <a:cs typeface="+mn-cs"/>
              </a:rPr>
              <a:t>giận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Ciel Nabila" pitchFamily="2" charset="0"/>
              <a:ea typeface="+mn-ea"/>
              <a:cs typeface="+mn-cs"/>
            </a:endParaRPr>
          </a:p>
        </p:txBody>
      </p:sp>
      <p:pic>
        <p:nvPicPr>
          <p:cNvPr id="2058" name="Picture 10" descr="Biểu tượng buồn chán và cách gạt bỏ cảm giác u sầu cho bạn">
            <a:extLst>
              <a:ext uri="{FF2B5EF4-FFF2-40B4-BE49-F238E27FC236}">
                <a16:creationId xmlns:a16="http://schemas.microsoft.com/office/drawing/2014/main" id="{AEDD9CA8-5706-D219-A1FC-6CBD7D42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833" l="10000" r="90000">
                        <a14:foregroundMark x1="35750" y1="30333" x2="35750" y2="30333"/>
                        <a14:foregroundMark x1="39250" y1="30333" x2="39250" y2="30333"/>
                        <a14:foregroundMark x1="39500" y1="38500" x2="39500" y2="38500"/>
                        <a14:foregroundMark x1="35375" y1="39500" x2="35375" y2="39500"/>
                        <a14:foregroundMark x1="33500" y1="37833" x2="33500" y2="37833"/>
                        <a14:foregroundMark x1="32125" y1="34667" x2="32125" y2="34667"/>
                        <a14:foregroundMark x1="34000" y1="28833" x2="34000" y2="28833"/>
                        <a14:foregroundMark x1="43125" y1="33833" x2="43125" y2="33833"/>
                        <a14:foregroundMark x1="43125" y1="40333" x2="43125" y2="40333"/>
                        <a14:foregroundMark x1="41250" y1="45667" x2="41250" y2="45667"/>
                        <a14:foregroundMark x1="31125" y1="44667" x2="31125" y2="44667"/>
                        <a14:foregroundMark x1="32750" y1="46500" x2="32750" y2="46500"/>
                        <a14:foregroundMark x1="35000" y1="46833" x2="35000" y2="46833"/>
                        <a14:foregroundMark x1="38000" y1="47167" x2="38000" y2="47167"/>
                        <a14:foregroundMark x1="63875" y1="34333" x2="63875" y2="34333"/>
                        <a14:foregroundMark x1="62500" y1="31333" x2="62500" y2="31333"/>
                        <a14:foregroundMark x1="66750" y1="31333" x2="66750" y2="31333"/>
                        <a14:foregroundMark x1="67375" y1="35667" x2="67375" y2="35667"/>
                        <a14:foregroundMark x1="69625" y1="41167" x2="69625" y2="41167"/>
                        <a14:foregroundMark x1="67750" y1="44667" x2="67750" y2="44667"/>
                        <a14:foregroundMark x1="58000" y1="44167" x2="58000" y2="44167"/>
                        <a14:foregroundMark x1="56125" y1="38500" x2="56125" y2="38500"/>
                        <a14:foregroundMark x1="57125" y1="33333" x2="57125" y2="33333"/>
                        <a14:foregroundMark x1="58375" y1="32500" x2="58375" y2="32500"/>
                        <a14:foregroundMark x1="60625" y1="31167" x2="60625" y2="31167"/>
                        <a14:foregroundMark x1="61250" y1="28833" x2="61250" y2="28833"/>
                        <a14:foregroundMark x1="63250" y1="28333" x2="63250" y2="28333"/>
                        <a14:foregroundMark x1="31125" y1="38167" x2="31125" y2="38167"/>
                        <a14:foregroundMark x1="30500" y1="40833" x2="30500" y2="40833"/>
                        <a14:foregroundMark x1="31375" y1="32500" x2="31375" y2="32500"/>
                        <a14:foregroundMark x1="34000" y1="33000" x2="34000" y2="3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14" y="3801998"/>
            <a:ext cx="3937822" cy="295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4957F4-568E-175B-9EAE-18A05FA859F3}"/>
              </a:ext>
            </a:extLst>
          </p:cNvPr>
          <p:cNvSpPr txBox="1"/>
          <p:nvPr/>
        </p:nvSpPr>
        <p:spPr>
          <a:xfrm>
            <a:off x="9189771" y="5871180"/>
            <a:ext cx="1832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Nabila" pitchFamily="2" charset="0"/>
                <a:ea typeface="+mn-ea"/>
                <a:cs typeface="+mn-cs"/>
              </a:rPr>
              <a:t>Buồn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Ciel Nabila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62CE69-9C99-DBF8-4806-550F2B1F190A}"/>
              </a:ext>
            </a:extLst>
          </p:cNvPr>
          <p:cNvSpPr txBox="1"/>
          <p:nvPr/>
        </p:nvSpPr>
        <p:spPr>
          <a:xfrm>
            <a:off x="1169436" y="4616961"/>
            <a:ext cx="3643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7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F4377-67E3-3351-BA24-86C843C9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0"/>
            <a:ext cx="6096000" cy="6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0" tIns="48174" rIns="96350" bIns="4817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HOẠT ĐỘNG 3: </a:t>
            </a:r>
            <a:r>
              <a:rPr lang="en-US" altLang="en-US" sz="3600" b="1" kern="0" dirty="0" err="1">
                <a:solidFill>
                  <a:srgbClr val="0000CC"/>
                </a:solidFill>
                <a:latin typeface="Arial"/>
              </a:rPr>
              <a:t>Luyện</a:t>
            </a:r>
            <a:r>
              <a:rPr lang="en-US" altLang="en-US" sz="3600" b="1" kern="0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Arial"/>
              </a:rPr>
              <a:t>tập</a:t>
            </a:r>
            <a:endParaRPr lang="en-US" altLang="en-US" sz="3600" b="1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2FF4377-67E3-3351-BA24-86C843C9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488" y="559624"/>
            <a:ext cx="12115800" cy="6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0" tIns="48174" rIns="96350" bIns="4817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tập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1: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Tìm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động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trong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đoạn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kịch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sau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: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2FF4377-67E3-3351-BA24-86C843C9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488" y="1371600"/>
            <a:ext cx="12115800" cy="502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0" tIns="48174" rIns="96350" bIns="4817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Arial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/>
              </a:rPr>
              <a:t>bé</a:t>
            </a:r>
            <a:r>
              <a:rPr lang="en-US" altLang="en-US" sz="32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/>
              </a:rPr>
              <a:t>nhỏ</a:t>
            </a:r>
            <a:r>
              <a:rPr lang="en-US" altLang="en-US" sz="32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/>
              </a:rPr>
              <a:t>nhất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: (</a:t>
            </a:r>
            <a:r>
              <a:rPr lang="en-US" altLang="en-US" sz="3200" b="1" i="1" dirty="0" err="1">
                <a:solidFill>
                  <a:srgbClr val="0000CC"/>
                </a:solidFill>
                <a:latin typeface="Arial"/>
              </a:rPr>
              <a:t>Từ</a:t>
            </a:r>
            <a:r>
              <a:rPr lang="en-US" altLang="en-US" sz="3200" b="1" i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Arial"/>
              </a:rPr>
              <a:t>phía</a:t>
            </a:r>
            <a:r>
              <a:rPr lang="en-US" altLang="en-US" sz="3200" b="1" i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Arial"/>
              </a:rPr>
              <a:t>góc</a:t>
            </a:r>
            <a:r>
              <a:rPr lang="en-US" altLang="en-US" sz="3200" b="1" i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Arial"/>
              </a:rPr>
              <a:t>phòng</a:t>
            </a:r>
            <a:r>
              <a:rPr lang="en-US" altLang="en-US" sz="3200" b="1" i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Arial"/>
              </a:rPr>
              <a:t>chạy</a:t>
            </a:r>
            <a:r>
              <a:rPr lang="en-US" altLang="en-US" sz="3200" b="1" i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Arial"/>
              </a:rPr>
              <a:t>ra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)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chào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  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anh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Tin - tin!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Chào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chị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Mi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- tin!</a:t>
            </a: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Arial"/>
              </a:rPr>
              <a:t>Tin - tin, </a:t>
            </a:r>
            <a:r>
              <a:rPr lang="en-US" altLang="en-US" sz="3200" b="1" dirty="0" err="1">
                <a:solidFill>
                  <a:srgbClr val="FF0000"/>
                </a:solidFill>
                <a:latin typeface="Arial"/>
              </a:rPr>
              <a:t>Mi</a:t>
            </a:r>
            <a:r>
              <a:rPr lang="en-US" altLang="en-US" sz="3200" b="1" dirty="0">
                <a:solidFill>
                  <a:srgbClr val="FF0000"/>
                </a:solidFill>
                <a:latin typeface="Arial"/>
              </a:rPr>
              <a:t> - tin: 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Sao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cậu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biết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tên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chúng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mình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?</a:t>
            </a:r>
          </a:p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Arial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/>
              </a:rPr>
              <a:t>bé</a:t>
            </a:r>
            <a:r>
              <a:rPr lang="en-US" altLang="en-US" sz="32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/>
              </a:rPr>
              <a:t>nhỏ</a:t>
            </a:r>
            <a:r>
              <a:rPr lang="en-US" altLang="en-US" sz="32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/>
              </a:rPr>
              <a:t>nhất</a:t>
            </a:r>
            <a:r>
              <a:rPr lang="en-US" altLang="en-US" sz="3200" b="1" dirty="0">
                <a:solidFill>
                  <a:srgbClr val="FF0000"/>
                </a:solidFill>
                <a:latin typeface="Arial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Bởi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vì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sẽ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anh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chị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.</a:t>
            </a:r>
          </a:p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Arial"/>
              </a:rPr>
              <a:t>Mi</a:t>
            </a:r>
            <a:r>
              <a:rPr lang="en-US" altLang="en-US" sz="3200" b="1" dirty="0">
                <a:solidFill>
                  <a:srgbClr val="FF0000"/>
                </a:solidFill>
                <a:latin typeface="Arial"/>
              </a:rPr>
              <a:t> - tin: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Thế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?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sẽ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ra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đời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ở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nhà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chị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à?</a:t>
            </a:r>
          </a:p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Arial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/>
              </a:rPr>
              <a:t>bé</a:t>
            </a:r>
            <a:r>
              <a:rPr lang="en-US" altLang="en-US" sz="32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/>
              </a:rPr>
              <a:t>nhỏ</a:t>
            </a:r>
            <a:r>
              <a:rPr lang="en-US" altLang="en-US" sz="32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/>
              </a:rPr>
              <a:t>nhất</a:t>
            </a:r>
            <a:r>
              <a:rPr lang="en-US" altLang="en-US" sz="3200" b="1" dirty="0">
                <a:solidFill>
                  <a:srgbClr val="FF0000"/>
                </a:solidFill>
                <a:latin typeface="Arial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Đúng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thế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! Sang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năm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sẽ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ra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đời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Nhưng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anh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chị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đừng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trêu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chọc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nhé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!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hãy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ôm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đi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! (Tin - tin,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Mi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- tin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bé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ôm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.)</a:t>
            </a:r>
          </a:p>
          <a:p>
            <a:pPr algn="r" eaLnBrk="1" hangingPunct="1"/>
            <a:r>
              <a:rPr lang="en-US" altLang="en-US" sz="3200" b="1" dirty="0">
                <a:solidFill>
                  <a:srgbClr val="0000CC"/>
                </a:solidFill>
                <a:latin typeface="Arial"/>
              </a:rPr>
              <a:t>               </a:t>
            </a:r>
            <a:r>
              <a:rPr lang="en-US" altLang="en-US" sz="3200" b="1" i="1" dirty="0">
                <a:solidFill>
                  <a:srgbClr val="0000CC"/>
                </a:solidFill>
                <a:latin typeface="Arial"/>
              </a:rPr>
              <a:t>MÁT– TÉC - LINH</a:t>
            </a:r>
          </a:p>
          <a:p>
            <a:pPr eaLnBrk="1" hangingPunct="1"/>
            <a:endParaRPr lang="en-US" altLang="en-US" sz="3200" b="1" dirty="0">
              <a:solidFill>
                <a:srgbClr val="0000CC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119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C2FF4377-67E3-3351-BA24-86C843C9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34165"/>
            <a:ext cx="12115800" cy="231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0" tIns="48174" rIns="96350" bIns="4817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tập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2: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Viết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đoạn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văn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ngắn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(3 - 5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)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nói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về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việc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em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thường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làm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hằng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ngày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ở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nhà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hoặc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ở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trường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niềm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vui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em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khi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làm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việc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ấy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.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Chỉ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ra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các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động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em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đã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dung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trong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đoạn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rial"/>
              </a:rPr>
              <a:t>văn</a:t>
            </a:r>
            <a:r>
              <a:rPr lang="en-US" altLang="en-US" sz="3600" b="1" dirty="0">
                <a:solidFill>
                  <a:srgbClr val="0000CC"/>
                </a:solidFill>
                <a:latin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C365B-D0DA-42ED-0C43-8BEAECB69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k00-9">
            <a:extLst>
              <a:ext uri="{FF2B5EF4-FFF2-40B4-BE49-F238E27FC236}">
                <a16:creationId xmlns:a16="http://schemas.microsoft.com/office/drawing/2014/main" id="{3DC54CB9-17DB-97E0-EFF4-EA7E9261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19800"/>
            <a:ext cx="365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k00-9">
            <a:extLst>
              <a:ext uri="{FF2B5EF4-FFF2-40B4-BE49-F238E27FC236}">
                <a16:creationId xmlns:a16="http://schemas.microsoft.com/office/drawing/2014/main" id="{504936D1-C496-C71C-10D7-C9D8FC26D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6359525"/>
            <a:ext cx="4927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12">
            <a:extLst>
              <a:ext uri="{FF2B5EF4-FFF2-40B4-BE49-F238E27FC236}">
                <a16:creationId xmlns:a16="http://schemas.microsoft.com/office/drawing/2014/main" id="{7EC2130F-A100-9855-0FB0-34D77EBE2C49}"/>
              </a:ext>
            </a:extLst>
          </p:cNvPr>
          <p:cNvGrpSpPr>
            <a:grpSpLocks/>
          </p:cNvGrpSpPr>
          <p:nvPr/>
        </p:nvGrpSpPr>
        <p:grpSpPr bwMode="auto">
          <a:xfrm>
            <a:off x="0" y="3733800"/>
            <a:ext cx="12192000" cy="3124200"/>
            <a:chOff x="0" y="1392"/>
            <a:chExt cx="5760" cy="2928"/>
          </a:xfrm>
        </p:grpSpPr>
        <p:pic>
          <p:nvPicPr>
            <p:cNvPr id="4104" name="Picture 4" descr="8184-003-02-1027">
              <a:extLst>
                <a:ext uri="{FF2B5EF4-FFF2-40B4-BE49-F238E27FC236}">
                  <a16:creationId xmlns:a16="http://schemas.microsoft.com/office/drawing/2014/main" id="{797D52D7-469C-2382-AF30-7D418D73B3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7" descr="k00-9">
              <a:extLst>
                <a:ext uri="{FF2B5EF4-FFF2-40B4-BE49-F238E27FC236}">
                  <a16:creationId xmlns:a16="http://schemas.microsoft.com/office/drawing/2014/main" id="{525FF738-75A5-0E95-C2C3-24F0F4AA9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8" descr="k00-9">
              <a:extLst>
                <a:ext uri="{FF2B5EF4-FFF2-40B4-BE49-F238E27FC236}">
                  <a16:creationId xmlns:a16="http://schemas.microsoft.com/office/drawing/2014/main" id="{48625064-DC7F-F8D2-911A-7EC8683B6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0" descr="k00-9">
              <a:extLst>
                <a:ext uri="{FF2B5EF4-FFF2-40B4-BE49-F238E27FC236}">
                  <a16:creationId xmlns:a16="http://schemas.microsoft.com/office/drawing/2014/main" id="{F8629CAA-4FD8-BF74-D590-F33845AB0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1" descr="k00-9">
              <a:extLst>
                <a:ext uri="{FF2B5EF4-FFF2-40B4-BE49-F238E27FC236}">
                  <a16:creationId xmlns:a16="http://schemas.microsoft.com/office/drawing/2014/main" id="{36CECCE9-4FCC-2E5D-C898-2D6C80278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1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EA095EC6-A3BC-4D7D-22EF-050B4BFF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121920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2">
            <a:extLst>
              <a:ext uri="{FF2B5EF4-FFF2-40B4-BE49-F238E27FC236}">
                <a16:creationId xmlns:a16="http://schemas.microsoft.com/office/drawing/2014/main" id="{F13EB38A-97EA-3A5B-3401-FA4E81F6C6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0" y="4114800"/>
            <a:ext cx="45720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12">
            <a:extLst>
              <a:ext uri="{FF2B5EF4-FFF2-40B4-BE49-F238E27FC236}">
                <a16:creationId xmlns:a16="http://schemas.microsoft.com/office/drawing/2014/main" id="{DB5907F3-CEA9-F9E8-BA3A-76EAFEB921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60800" y="2222500"/>
            <a:ext cx="7373938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30A53-015F-2214-9F75-74D352A06AB9}"/>
              </a:ext>
            </a:extLst>
          </p:cNvPr>
          <p:cNvSpPr txBox="1"/>
          <p:nvPr/>
        </p:nvSpPr>
        <p:spPr>
          <a:xfrm>
            <a:off x="1524000" y="1720645"/>
            <a:ext cx="9350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câu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7BF33-7083-E4D8-A697-CC358E3B86E4}"/>
              </a:ext>
            </a:extLst>
          </p:cNvPr>
          <p:cNvSpPr txBox="1"/>
          <p:nvPr/>
        </p:nvSpPr>
        <p:spPr>
          <a:xfrm>
            <a:off x="1143000" y="2743200"/>
            <a:ext cx="9350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Động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86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0">
            <a:extLst>
              <a:ext uri="{FF2B5EF4-FFF2-40B4-BE49-F238E27FC236}">
                <a16:creationId xmlns:a16="http://schemas.microsoft.com/office/drawing/2014/main" id="{FB2FA6A7-3EF9-CDD4-787A-43A41E7BC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839" y="-141317"/>
            <a:ext cx="3179161" cy="17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5510B486-FF3F-670C-9575-B654E8ED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74" y="4024246"/>
            <a:ext cx="4135197" cy="283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2">
            <a:extLst>
              <a:ext uri="{FF2B5EF4-FFF2-40B4-BE49-F238E27FC236}">
                <a16:creationId xmlns:a16="http://schemas.microsoft.com/office/drawing/2014/main" id="{E9CC59D2-7087-A17D-25CC-B0BD505A6C61}"/>
              </a:ext>
            </a:extLst>
          </p:cNvPr>
          <p:cNvSpPr/>
          <p:nvPr/>
        </p:nvSpPr>
        <p:spPr>
          <a:xfrm>
            <a:off x="0" y="51223"/>
            <a:ext cx="12192000" cy="6806778"/>
          </a:xfrm>
          <a:prstGeom prst="rect">
            <a:avLst/>
          </a:prstGeom>
          <a:noFill/>
          <a:ln w="317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82895">
              <a:defRPr/>
            </a:pPr>
            <a:endParaRPr lang="zh-CN" altLang="en-US" sz="1901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2FF4377-67E3-3351-BA24-86C843C9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174" y="744154"/>
            <a:ext cx="9679937" cy="6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0" tIns="48174" rIns="96350" bIns="4817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  YÊU CẦU CẦN ĐẠT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2FF4377-67E3-3351-BA24-86C843C9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1074"/>
            <a:ext cx="12192000" cy="175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0" tIns="48174" rIns="96350" bIns="4817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1.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Hiểu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thế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nào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động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.</a:t>
            </a:r>
          </a:p>
          <a:p>
            <a:pPr eaLnBrk="1" hangingPunct="1"/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2.Tìm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động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trong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đoạn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văn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viết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được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đoạn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văn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ngắn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trong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đó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sử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dụng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các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động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từ</a:t>
            </a:r>
            <a:endParaRPr lang="en-US" altLang="en-US" sz="3600" b="1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7823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54B000-CB46-3A69-50B2-784F9069396F}"/>
              </a:ext>
            </a:extLst>
          </p:cNvPr>
          <p:cNvSpPr txBox="1"/>
          <p:nvPr/>
        </p:nvSpPr>
        <p:spPr>
          <a:xfrm>
            <a:off x="3215150" y="983227"/>
            <a:ext cx="5594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I. </a:t>
            </a:r>
            <a:r>
              <a:rPr lang="en-US" sz="8000" b="1" dirty="0" err="1">
                <a:solidFill>
                  <a:srgbClr val="990000"/>
                </a:solidFill>
                <a:latin typeface="iCiel Cadena" panose="02000503000000020004" pitchFamily="2" charset="0"/>
              </a:rPr>
              <a:t>NHẬN</a:t>
            </a:r>
            <a:r>
              <a:rPr lang="en-US" sz="8000" b="1" dirty="0">
                <a:solidFill>
                  <a:srgbClr val="990000"/>
                </a:solidFill>
                <a:latin typeface="iCiel Cadena" panose="02000503000000020004" pitchFamily="2" charset="0"/>
              </a:rPr>
              <a:t> </a:t>
            </a:r>
            <a:r>
              <a:rPr lang="en-US" sz="8000" b="1" dirty="0" err="1">
                <a:solidFill>
                  <a:srgbClr val="990000"/>
                </a:solidFill>
                <a:latin typeface="iCiel Cadena" panose="02000503000000020004" pitchFamily="2" charset="0"/>
              </a:rPr>
              <a:t>XÉT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7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0FFAE7EC-1400-EE84-D431-29B3B0E74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762000"/>
            <a:ext cx="12115800" cy="120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0" tIns="48174" rIns="96350" bIns="4817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Bài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tập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: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Tìm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các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từ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chỉ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hoạt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động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trạng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thái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trong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những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câu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dưới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đây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và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cho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biết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chúng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thuộc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nhóm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sự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vật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nào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?</a:t>
            </a:r>
            <a:endParaRPr lang="en-US" altLang="en-US" sz="3600" b="1" dirty="0">
              <a:solidFill>
                <a:srgbClr val="0000CC"/>
              </a:solidFill>
              <a:latin typeface="Calibri Light" panose="020F03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574F1-9102-52C2-0306-D435D36AD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070" y="2087492"/>
            <a:ext cx="12344400" cy="120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0" tIns="48174" rIns="96350" bIns="4817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a)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Các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cụ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già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nhặt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cỏ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đốt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lá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.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Mấy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chú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bé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đi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tìm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chỗ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ven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suối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để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bắc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bếp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thổi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cơm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.</a:t>
            </a:r>
            <a:endParaRPr lang="en-US" altLang="en-US" sz="3600" b="1" dirty="0">
              <a:solidFill>
                <a:srgbClr val="0000CC"/>
              </a:solidFill>
              <a:latin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1B42B-B064-B4E2-83E8-F41B2E0B8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5535" y="3267324"/>
            <a:ext cx="1828800" cy="6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0" tIns="48174" rIns="96350" bIns="4817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i="1" kern="0" dirty="0" err="1">
                <a:solidFill>
                  <a:srgbClr val="0000CC"/>
                </a:solidFill>
                <a:cs typeface="Times New Roman" panose="02020603050405020304" pitchFamily="18" charset="0"/>
              </a:rPr>
              <a:t>Tô</a:t>
            </a:r>
            <a:r>
              <a:rPr lang="en-US" altLang="en-US" sz="3600" i="1" kern="0" dirty="0">
                <a:solidFill>
                  <a:srgbClr val="0000CC"/>
                </a:solidFill>
                <a:cs typeface="Times New Roman" panose="02020603050405020304" pitchFamily="18" charset="0"/>
              </a:rPr>
              <a:t> Hoài</a:t>
            </a:r>
            <a:endParaRPr lang="en-US" altLang="en-US" sz="3600" i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BB0E9E6-CC58-1608-0C14-43981906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26568"/>
            <a:ext cx="7734300" cy="6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0" tIns="48174" rIns="96350" bIns="4817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b)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Hoa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sầu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riêng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trổ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vào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cuối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/>
              </a:rPr>
              <a:t>năm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.</a:t>
            </a:r>
            <a:endParaRPr lang="en-US" altLang="en-US" sz="3600" b="1" dirty="0">
              <a:solidFill>
                <a:srgbClr val="0000CC"/>
              </a:solidFill>
              <a:latin typeface="Calibri Light" panose="020F0302020204030204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B8A6E1ED-DC5D-FABC-0FD6-8A1C3D413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495800"/>
            <a:ext cx="3243470" cy="6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0" tIns="48174" rIns="96350" bIns="4817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/>
              </a:rPr>
              <a:t>     </a:t>
            </a:r>
            <a:r>
              <a:rPr lang="en-US" altLang="en-US" sz="3600" i="1" kern="0" dirty="0">
                <a:solidFill>
                  <a:srgbClr val="0000CC"/>
                </a:solidFill>
                <a:cs typeface="Times New Roman" panose="02020603050405020304" pitchFamily="18" charset="0"/>
              </a:rPr>
              <a:t>Mai Văn </a:t>
            </a:r>
            <a:r>
              <a:rPr lang="en-US" altLang="en-US" sz="3600" i="1" kern="0" dirty="0" err="1">
                <a:solidFill>
                  <a:srgbClr val="0000CC"/>
                </a:solidFill>
                <a:cs typeface="Times New Roman" panose="02020603050405020304" pitchFamily="18" charset="0"/>
              </a:rPr>
              <a:t>Tạo</a:t>
            </a:r>
            <a:endParaRPr lang="en-US" altLang="en-US" sz="3600" i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0">
            <a:extLst>
              <a:ext uri="{FF2B5EF4-FFF2-40B4-BE49-F238E27FC236}">
                <a16:creationId xmlns:a16="http://schemas.microsoft.com/office/drawing/2014/main" id="{FB2FA6A7-3EF9-CDD4-787A-43A41E7BC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839" y="-141317"/>
            <a:ext cx="3179161" cy="17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5510B486-FF3F-670C-9575-B654E8ED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74" y="4024246"/>
            <a:ext cx="4135197" cy="283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2">
            <a:extLst>
              <a:ext uri="{FF2B5EF4-FFF2-40B4-BE49-F238E27FC236}">
                <a16:creationId xmlns:a16="http://schemas.microsoft.com/office/drawing/2014/main" id="{E9CC59D2-7087-A17D-25CC-B0BD505A6C61}"/>
              </a:ext>
            </a:extLst>
          </p:cNvPr>
          <p:cNvSpPr/>
          <p:nvPr/>
        </p:nvSpPr>
        <p:spPr>
          <a:xfrm>
            <a:off x="0" y="51223"/>
            <a:ext cx="12192000" cy="6806778"/>
          </a:xfrm>
          <a:prstGeom prst="rect">
            <a:avLst/>
          </a:prstGeom>
          <a:noFill/>
          <a:ln w="317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828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0" y="1447800"/>
          <a:ext cx="8128001" cy="448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Câu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/>
                        <a:t>Từ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baseline="0" dirty="0" err="1"/>
                        <a:t>tìm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baseline="0" dirty="0" err="1"/>
                        <a:t>được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/>
                        <a:t>Sự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baseline="0" dirty="0" err="1"/>
                        <a:t>vật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        </a:t>
                      </a:r>
                    </a:p>
                    <a:p>
                      <a:pPr algn="ctr"/>
                      <a:r>
                        <a:rPr lang="en-US" sz="3600" baseline="0" dirty="0"/>
                        <a:t> </a:t>
                      </a:r>
                      <a:r>
                        <a:rPr lang="en-US" sz="3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nhặt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Cụ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già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đốt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Cụ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già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đi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Mấy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chú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bé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bắc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Mấy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chú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bé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thổi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Mấy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chú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bé</a:t>
                      </a:r>
                      <a:r>
                        <a:rPr lang="en-US" sz="3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trổ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Hoa </a:t>
                      </a:r>
                      <a:r>
                        <a:rPr lang="en-US" sz="3600" dirty="0" err="1"/>
                        <a:t>sầu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riêng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3217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6200"/>
            <a:ext cx="10744200" cy="563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C2FF4377-67E3-3351-BA24-86C843C9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715000"/>
            <a:ext cx="5638801" cy="6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0" tIns="48174" rIns="96350" bIns="4817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 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Bắc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bếp</a:t>
            </a:r>
            <a:r>
              <a:rPr lang="en-US" alt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+mj-lt"/>
              </a:rPr>
              <a:t>lửa</a:t>
            </a:r>
            <a:endParaRPr lang="en-US" altLang="en-US" sz="3600" b="1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06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277600" cy="533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2FF4377-67E3-3351-BA24-86C843C9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562600"/>
            <a:ext cx="5638801" cy="6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50" tIns="48174" rIns="96350" bIns="4817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Trổ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hoa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9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9&quot;/&gt;&lt;property id=&quot;20307&quot; value=&quot;306&quot;/&gt;&lt;/object&gt;&lt;object type=&quot;3&quot; unique_id=&quot;10019&quot;&gt;&lt;property id=&quot;20148&quot; value=&quot;5&quot;/&gt;&lt;property id=&quot;20300&quot; value=&quot;Slide 10&quot;/&gt;&lt;property id=&quot;20307&quot; value=&quot;295&quot;/&gt;&lt;/object&gt;&lt;object type=&quot;3&quot; unique_id=&quot;10022&quot;&gt;&lt;property id=&quot;20148&quot; value=&quot;5&quot;/&gt;&lt;property id=&quot;20300&quot; value=&quot;Slide 11&quot;/&gt;&lt;property id=&quot;20307&quot; value=&quot;296&quot;/&gt;&lt;/object&gt;&lt;object type=&quot;3&quot; unique_id=&quot;10026&quot;&gt;&lt;property id=&quot;20148&quot; value=&quot;5&quot;/&gt;&lt;property id=&quot;20300&quot; value=&quot;Slide 21&quot;/&gt;&lt;property id=&quot;20307&quot; value=&quot;262&quot;/&gt;&lt;/object&gt;&lt;object type=&quot;3&quot; unique_id=&quot;10027&quot;&gt;&lt;property id=&quot;20148&quot; value=&quot;5&quot;/&gt;&lt;property id=&quot;20300&quot; value=&quot;Slide 22&quot;/&gt;&lt;property id=&quot;20307&quot; value=&quot;267&quot;/&gt;&lt;/object&gt;&lt;object type=&quot;3&quot; unique_id=&quot;10036&quot;&gt;&lt;property id=&quot;20148&quot; value=&quot;5&quot;/&gt;&lt;property id=&quot;20300&quot; value=&quot;Slide 4&quot;/&gt;&lt;property id=&quot;20307&quot; value=&quot;331&quot;/&gt;&lt;/object&gt;&lt;object type=&quot;3&quot; unique_id=&quot;10048&quot;&gt;&lt;property id=&quot;20148&quot; value=&quot;5&quot;/&gt;&lt;property id=&quot;20300&quot; value=&quot;Slide 28&quot;/&gt;&lt;property id=&quot;20307&quot; value=&quot;326&quot;/&gt;&lt;/object&gt;&lt;object type=&quot;3&quot; unique_id=&quot;10049&quot;&gt;&lt;property id=&quot;20148&quot; value=&quot;5&quot;/&gt;&lt;property id=&quot;20300&quot; value=&quot;Slide 36 - &amp;quot;Luyện đọc diễn cảm:&amp;quot;&quot;/&gt;&lt;property id=&quot;20307&quot; value=&quot;323&quot;/&gt;&lt;/object&gt;&lt;object type=&quot;3&quot; unique_id=&quot;10050&quot;&gt;&lt;property id=&quot;20148&quot; value=&quot;5&quot;/&gt;&lt;property id=&quot;20300&quot; value=&quot;Slide 38 - &amp;quot;   Luyện đọc diễn cảm đoạn:&amp;quot;&quot;/&gt;&lt;property id=&quot;20307&quot; value=&quot;325&quot;/&gt;&lt;/object&gt;&lt;object type=&quot;3&quot; unique_id=&quot;11367&quot;&gt;&lt;property id=&quot;20148&quot; value=&quot;5&quot;/&gt;&lt;property id=&quot;20300&quot; value=&quot;Slide 35&quot;/&gt;&lt;property id=&quot;20307&quot; value=&quot;344&quot;/&gt;&lt;/object&gt;&lt;object type=&quot;3&quot; unique_id=&quot;11902&quot;&gt;&lt;property id=&quot;20148&quot; value=&quot;5&quot;/&gt;&lt;property id=&quot;20300&quot; value=&quot;Slide 29&quot;/&gt;&lt;property id=&quot;20307&quot; value=&quot;350&quot;/&gt;&lt;/object&gt;&lt;object type=&quot;3&quot; unique_id=&quot;11903&quot;&gt;&lt;property id=&quot;20148&quot; value=&quot;5&quot;/&gt;&lt;property id=&quot;20300&quot; value=&quot;Slide 33&quot;/&gt;&lt;property id=&quot;20307&quot; value=&quot;351&quot;/&gt;&lt;/object&gt;&lt;object type=&quot;3&quot; unique_id=&quot;12054&quot;&gt;&lt;property id=&quot;20148&quot; value=&quot;5&quot;/&gt;&lt;property id=&quot;20300&quot; value=&quot;Slide 3&quot;/&gt;&lt;property id=&quot;20307&quot; value=&quot;355&quot;/&gt;&lt;/object&gt;&lt;object type=&quot;3&quot; unique_id=&quot;12203&quot;&gt;&lt;property id=&quot;20148&quot; value=&quot;5&quot;/&gt;&lt;property id=&quot;20300&quot; value=&quot;Slide 8&quot;/&gt;&lt;property id=&quot;20307&quot; value=&quot;357&quot;/&gt;&lt;/object&gt;&lt;object type=&quot;3&quot; unique_id=&quot;12532&quot;&gt;&lt;property id=&quot;20148&quot; value=&quot;5&quot;/&gt;&lt;property id=&quot;20300&quot; value=&quot;Slide 14&quot;/&gt;&lt;property id=&quot;20307&quot; value=&quot;363&quot;/&gt;&lt;/object&gt;&lt;object type=&quot;3&quot; unique_id=&quot;12603&quot;&gt;&lt;property id=&quot;20148&quot; value=&quot;5&quot;/&gt;&lt;property id=&quot;20300&quot; value=&quot;Slide 12&quot;/&gt;&lt;property id=&quot;20307&quot; value=&quot;365&quot;/&gt;&lt;/object&gt;&lt;object type=&quot;3&quot; unique_id=&quot;12604&quot;&gt;&lt;property id=&quot;20148&quot; value=&quot;5&quot;/&gt;&lt;property id=&quot;20300&quot; value=&quot;Slide 15&quot;/&gt;&lt;property id=&quot;20307&quot; value=&quot;364&quot;/&gt;&lt;/object&gt;&lt;object type=&quot;3&quot; unique_id=&quot;12911&quot;&gt;&lt;property id=&quot;20148&quot; value=&quot;5&quot;/&gt;&lt;property id=&quot;20300&quot; value=&quot;Slide 13&quot;/&gt;&lt;property id=&quot;20307&quot; value=&quot;367&quot;/&gt;&lt;/object&gt;&lt;object type=&quot;3&quot; unique_id=&quot;12913&quot;&gt;&lt;property id=&quot;20148&quot; value=&quot;5&quot;/&gt;&lt;property id=&quot;20300&quot; value=&quot;Slide 17&quot;/&gt;&lt;property id=&quot;20307&quot; value=&quot;371&quot;/&gt;&lt;/object&gt;&lt;object type=&quot;3&quot; unique_id=&quot;13896&quot;&gt;&lt;property id=&quot;20148&quot; value=&quot;5&quot;/&gt;&lt;property id=&quot;20300&quot; value=&quot;Slide 34&quot;/&gt;&lt;property id=&quot;20307&quot; value=&quot;375&quot;/&gt;&lt;/object&gt;&lt;object type=&quot;3&quot; unique_id=&quot;14048&quot;&gt;&lt;property id=&quot;20148&quot; value=&quot;5&quot;/&gt;&lt;property id=&quot;20300&quot; value=&quot;Slide 1&quot;/&gt;&lt;property id=&quot;20307&quot; value=&quot;378&quot;/&gt;&lt;/object&gt;&lt;object type=&quot;3&quot; unique_id=&quot;14049&quot;&gt;&lt;property id=&quot;20148&quot; value=&quot;5&quot;/&gt;&lt;property id=&quot;20300&quot; value=&quot;Slide 2&quot;/&gt;&lt;property id=&quot;20307&quot; value=&quot;395&quot;/&gt;&lt;/object&gt;&lt;object type=&quot;3&quot; unique_id=&quot;14050&quot;&gt;&lt;property id=&quot;20148&quot; value=&quot;5&quot;/&gt;&lt;property id=&quot;20300&quot; value=&quot;Slide 5&quot;/&gt;&lt;property id=&quot;20307&quot; value=&quot;379&quot;/&gt;&lt;/object&gt;&lt;object type=&quot;3&quot; unique_id=&quot;14051&quot;&gt;&lt;property id=&quot;20148&quot; value=&quot;5&quot;/&gt;&lt;property id=&quot;20300&quot; value=&quot;Slide 6&quot;/&gt;&lt;property id=&quot;20307&quot; value=&quot;380&quot;/&gt;&lt;/object&gt;&lt;object type=&quot;3&quot; unique_id=&quot;14052&quot;&gt;&lt;property id=&quot;20148&quot; value=&quot;5&quot;/&gt;&lt;property id=&quot;20300&quot; value=&quot;Slide 7&quot;/&gt;&lt;property id=&quot;20307&quot; value=&quot;396&quot;/&gt;&lt;/object&gt;&lt;object type=&quot;3&quot; unique_id=&quot;14053&quot;&gt;&lt;property id=&quot;20148&quot; value=&quot;5&quot;/&gt;&lt;property id=&quot;20300&quot; value=&quot;Slide 16&quot;/&gt;&lt;property id=&quot;20307&quot; value=&quot;386&quot;/&gt;&lt;/object&gt;&lt;object type=&quot;3&quot; unique_id=&quot;14054&quot;&gt;&lt;property id=&quot;20148&quot; value=&quot;5&quot;/&gt;&lt;property id=&quot;20300&quot; value=&quot;Slide 18&quot;/&gt;&lt;property id=&quot;20307&quot; value=&quot;387&quot;/&gt;&lt;/object&gt;&lt;object type=&quot;3&quot; unique_id=&quot;14055&quot;&gt;&lt;property id=&quot;20148&quot; value=&quot;5&quot;/&gt;&lt;property id=&quot;20300&quot; value=&quot;Slide 19&quot;/&gt;&lt;property id=&quot;20307&quot; value=&quot;382&quot;/&gt;&lt;/object&gt;&lt;object type=&quot;3&quot; unique_id=&quot;14056&quot;&gt;&lt;property id=&quot;20148&quot; value=&quot;5&quot;/&gt;&lt;property id=&quot;20300&quot; value=&quot;Slide 20&quot;/&gt;&lt;property id=&quot;20307&quot; value=&quot;381&quot;/&gt;&lt;/object&gt;&lt;object type=&quot;3&quot; unique_id=&quot;14057&quot;&gt;&lt;property id=&quot;20148&quot; value=&quot;5&quot;/&gt;&lt;property id=&quot;20300&quot; value=&quot;Slide 23&quot;/&gt;&lt;property id=&quot;20307&quot; value=&quot;383&quot;/&gt;&lt;/object&gt;&lt;object type=&quot;3&quot; unique_id=&quot;14058&quot;&gt;&lt;property id=&quot;20148&quot; value=&quot;5&quot;/&gt;&lt;property id=&quot;20300&quot; value=&quot;Slide 24&quot;/&gt;&lt;property id=&quot;20307&quot; value=&quot;384&quot;/&gt;&lt;/object&gt;&lt;object type=&quot;3&quot; unique_id=&quot;14059&quot;&gt;&lt;property id=&quot;20148&quot; value=&quot;5&quot;/&gt;&lt;property id=&quot;20300&quot; value=&quot;Slide 25&quot;/&gt;&lt;property id=&quot;20307&quot; value=&quot;385&quot;/&gt;&lt;/object&gt;&lt;object type=&quot;3&quot; unique_id=&quot;14060&quot;&gt;&lt;property id=&quot;20148&quot; value=&quot;5&quot;/&gt;&lt;property id=&quot;20300&quot; value=&quot;Slide 26&quot;/&gt;&lt;property id=&quot;20307&quot; value=&quot;388&quot;/&gt;&lt;/object&gt;&lt;object type=&quot;3&quot; unique_id=&quot;14061&quot;&gt;&lt;property id=&quot;20148&quot; value=&quot;5&quot;/&gt;&lt;property id=&quot;20300&quot; value=&quot;Slide 27&quot;/&gt;&lt;property id=&quot;20307&quot; value=&quot;389&quot;/&gt;&lt;/object&gt;&lt;object type=&quot;3&quot; unique_id=&quot;14062&quot;&gt;&lt;property id=&quot;20148&quot; value=&quot;5&quot;/&gt;&lt;property id=&quot;20300&quot; value=&quot;Slide 30&quot;/&gt;&lt;property id=&quot;20307&quot; value=&quot;390&quot;/&gt;&lt;/object&gt;&lt;object type=&quot;3&quot; unique_id=&quot;14063&quot;&gt;&lt;property id=&quot;20148&quot; value=&quot;5&quot;/&gt;&lt;property id=&quot;20300&quot; value=&quot;Slide 31&quot;/&gt;&lt;property id=&quot;20307&quot; value=&quot;391&quot;/&gt;&lt;/object&gt;&lt;object type=&quot;3&quot; unique_id=&quot;14064&quot;&gt;&lt;property id=&quot;20148&quot; value=&quot;5&quot;/&gt;&lt;property id=&quot;20300&quot; value=&quot;Slide 32&quot;/&gt;&lt;property id=&quot;20307&quot; value=&quot;392&quot;/&gt;&lt;/object&gt;&lt;object type=&quot;3&quot; unique_id=&quot;14065&quot;&gt;&lt;property id=&quot;20148&quot; value=&quot;5&quot;/&gt;&lt;property id=&quot;20300&quot; value=&quot;Slide 37 - &amp;quot;   Luyện đọc diễn cảm đoạn:&amp;quot;&quot;/&gt;&lt;property id=&quot;20307&quot; value=&quot;393&quot;/&gt;&lt;/object&gt;&lt;object type=&quot;3&quot; unique_id=&quot;14066&quot;&gt;&lt;property id=&quot;20148&quot; value=&quot;5&quot;/&gt;&lt;property id=&quot;20300&quot; value=&quot;Slide 39&quot;/&gt;&lt;property id=&quot;20307&quot; value=&quot;394&quot;/&gt;&lt;/object&gt;&lt;object type=&quot;3&quot; unique_id=&quot;14067&quot;&gt;&lt;property id=&quot;20148&quot; value=&quot;5&quot;/&gt;&lt;property id=&quot;20300&quot; value=&quot;Slide 40&quot;/&gt;&lt;property id=&quot;20307&quot; value=&quot;39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DF7CF1B-9E78-4853-B4C3-A9C2D2DB1A22}"/>
  <p:tag name="GENSWF_ADVANCE_TIME" val="19.0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DF7CF1B-9E78-4853-B4C3-A9C2D2DB1A22}"/>
  <p:tag name="GENSWF_ADVANCE_TIME" val="19.0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472</Words>
  <Application>Microsoft Office PowerPoint</Application>
  <PresentationFormat>Widescreen</PresentationFormat>
  <Paragraphs>66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HP001 4 hàng</vt:lpstr>
      <vt:lpstr>iCiel Cadena</vt:lpstr>
      <vt:lpstr>iCiel Nabila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Mai</dc:creator>
  <cp:lastModifiedBy>Administrator</cp:lastModifiedBy>
  <cp:revision>429</cp:revision>
  <dcterms:created xsi:type="dcterms:W3CDTF">2009-03-02T16:35:23Z</dcterms:created>
  <dcterms:modified xsi:type="dcterms:W3CDTF">2025-04-10T17:00:31Z</dcterms:modified>
</cp:coreProperties>
</file>