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32" r:id="rId6"/>
    <p:sldMasterId id="2147483744" r:id="rId7"/>
    <p:sldMasterId id="2147483756" r:id="rId8"/>
    <p:sldMasterId id="2147483780" r:id="rId9"/>
    <p:sldMasterId id="2147483792" r:id="rId10"/>
    <p:sldMasterId id="2147483804" r:id="rId11"/>
  </p:sldMasterIdLst>
  <p:notesMasterIdLst>
    <p:notesMasterId r:id="rId31"/>
  </p:notesMasterIdLst>
  <p:sldIdLst>
    <p:sldId id="307" r:id="rId12"/>
    <p:sldId id="304" r:id="rId13"/>
    <p:sldId id="305" r:id="rId14"/>
    <p:sldId id="324" r:id="rId15"/>
    <p:sldId id="277" r:id="rId16"/>
    <p:sldId id="309" r:id="rId17"/>
    <p:sldId id="310" r:id="rId18"/>
    <p:sldId id="311" r:id="rId19"/>
    <p:sldId id="312" r:id="rId20"/>
    <p:sldId id="317" r:id="rId21"/>
    <p:sldId id="283" r:id="rId22"/>
    <p:sldId id="315" r:id="rId23"/>
    <p:sldId id="318" r:id="rId24"/>
    <p:sldId id="319" r:id="rId25"/>
    <p:sldId id="320" r:id="rId26"/>
    <p:sldId id="321" r:id="rId27"/>
    <p:sldId id="322" r:id="rId28"/>
    <p:sldId id="293" r:id="rId29"/>
    <p:sldId id="323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77" autoAdjust="0"/>
    <p:restoredTop sz="94643"/>
  </p:normalViewPr>
  <p:slideViewPr>
    <p:cSldViewPr snapToGrid="0">
      <p:cViewPr varScale="1">
        <p:scale>
          <a:sx n="68" d="100"/>
          <a:sy n="68" d="100"/>
        </p:scale>
        <p:origin x="4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21" Type="http://schemas.openxmlformats.org/officeDocument/2006/relationships/slide" Target="slides/slide10.xml"/><Relationship Id="rId34" Type="http://schemas.openxmlformats.org/officeDocument/2006/relationships/font" Target="fonts/font3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5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font" Target="fonts/font4.fntdata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9C3AA-D6BB-334C-A847-9A506C210E44}" type="datetimeFigureOut">
              <a:rPr lang="x-none" smtClean="0"/>
              <a:t>4/9/2025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5316F-4563-F74A-BE01-E8163CA3B8F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9440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5316F-4563-F74A-BE01-E8163CA3B8FB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078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5316F-4563-F74A-BE01-E8163CA3B8FB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3562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21F91-6926-43E9-8A31-574B8587BB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FD311-BB1D-40F4-AB4B-C67BB40204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460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9E964-DBE8-4D44-AC97-058B7D0857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9DC0E-B60B-485D-906B-E5559C90AD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486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BBEEB-BE4C-4D70-B12D-FA83C0FD29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D783-D195-4F03-9C5E-FFF15CC496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893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6410E-16DC-43E8-9342-89F79DD86A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56559-88D7-4170-8192-46A1717281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924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B1C8B-FDFA-4ADB-B061-BF13F1FD83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A396F-945F-4D83-A882-E3330EC9A8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671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B8197-96BB-4FFC-9027-DB7478B20D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E903B-856C-4866-9B9D-4274F1A843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928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19890-ACDC-4B7A-BBBD-BA103A08B6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CF81A-3914-42F7-B3E9-A9A077B155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2539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0E0CE-AA9F-43F5-8CD0-7891ADAC44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BE88D-27F7-4114-866A-E284E447DE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3444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87AB8-47E7-430E-BECA-29A8E94105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E20E5-D78F-4CCC-824A-B00C9492FD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707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07F67-9D2D-45A9-9D97-C4567D4100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CD09A-528E-4D5D-831B-AE3338394C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9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7DF7C-7C5D-4A2D-9507-19A66C466F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68303-7442-4E0F-A02E-810C2EFBF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797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AC8E2-68A9-4613-B8B4-800866EA28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B9135-4C29-42D4-A91F-71D5E6866B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679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34BE4-A8B6-43F4-8AC8-F1B897ABA7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E182A-5D12-4A90-B0DB-C45D4BADB0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900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29EAB-B0E5-47A9-9A26-D681AA501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1AC4D-BB51-407A-BECF-F47E386BD0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52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774FA-8590-402C-A982-B8E076D4B3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E3B1B-AF3C-4E30-BB81-54E5BC5E91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0429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DE384-1E00-4EFE-8939-E237CD9CBF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6D6C2-7433-4AED-8DEE-D885CD36AD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99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D6A28-2499-49A8-90AE-475152B5B4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A9875-9E41-4AAA-B6BA-0B8C947DB8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1143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CE36A-9505-4953-B91C-F3F023A206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8AE13-9A03-4F56-9328-8F31E88127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841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4B57D-440C-4889-B41A-857C59643A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220F3-D6E3-4257-AD62-E422FEDC00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52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D01A8-D464-4294-872A-57766F68C0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B5881-C6B0-422D-9B22-2620C1143A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77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500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21F91-6926-43E9-8A31-574B8587BB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FD311-BB1D-40F4-AB4B-C67BB40204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9163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0D341-B3A7-4758-B2C5-4B728447C7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7C7CB-F86A-4504-8AA3-17227A15D50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764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CC0DB-D747-4058-938B-E97471F345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B9066-5530-4ECD-AE72-8B58AA6C2A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828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9E964-DBE8-4D44-AC97-058B7D0857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9DC0E-B60B-485D-906B-E5559C90AD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28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7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BBEEB-BE4C-4D70-B12D-FA83C0FD29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D783-D195-4F03-9C5E-FFF15CC496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1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6410E-16DC-43E8-9342-89F79DD86A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56559-88D7-4170-8192-46A1717281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10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41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41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B1C8B-FDFA-4ADB-B061-BF13F1FD83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A396F-945F-4D83-A882-E3330EC9A8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09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B8197-96BB-4FFC-9027-DB7478B20D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E903B-856C-4866-9B9D-4274F1A843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865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19890-ACDC-4B7A-BBBD-BA103A08B6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CF81A-3914-42F7-B3E9-A9A077B155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37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12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0E0CE-AA9F-43F5-8CD0-7891ADAC44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BE88D-27F7-4114-866A-E284E447DE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4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87AB8-47E7-430E-BECA-29A8E94105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E20E5-D78F-4CCC-824A-B00C9492FD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39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07F67-9D2D-45A9-9D97-C4567D4100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CD09A-528E-4D5D-831B-AE3338394C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765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713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713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7DF7C-7C5D-4A2D-9507-19A66C466F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68303-7442-4E0F-A02E-810C2EFBF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57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412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476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3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45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72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110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4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1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3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47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9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27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19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538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394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422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3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67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05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46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785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233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489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9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348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3279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552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98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21F91-6926-43E9-8A31-574B8587BB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FD311-BB1D-40F4-AB4B-C67BB40204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9E964-DBE8-4D44-AC97-058B7D0857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9DC0E-B60B-485D-906B-E5559C90AD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62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7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BBEEB-BE4C-4D70-B12D-FA83C0FD29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D783-D195-4F03-9C5E-FFF15CC496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97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6410E-16DC-43E8-9342-89F79DD86A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56559-88D7-4170-8192-46A1717281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2756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41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41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B1C8B-FDFA-4ADB-B061-BF13F1FD83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A396F-945F-4D83-A882-E3330EC9A8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7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B8197-96BB-4FFC-9027-DB7478B20D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E903B-856C-4866-9B9D-4274F1A843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229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19890-ACDC-4B7A-BBBD-BA103A08B6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CF81A-3914-42F7-B3E9-A9A077B155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621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12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0E0CE-AA9F-43F5-8CD0-7891ADAC44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BE88D-27F7-4114-866A-E284E447DE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659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87AB8-47E7-430E-BECA-29A8E94105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E20E5-D78F-4CCC-824A-B00C9492FD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226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07F67-9D2D-45A9-9D97-C4567D4100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CD09A-528E-4D5D-831B-AE3338394C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9895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711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711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7DF7C-7C5D-4A2D-9507-19A66C466F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68303-7442-4E0F-A02E-810C2EFBF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058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94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21F91-6926-43E9-8A31-574B8587BB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FD311-BB1D-40F4-AB4B-C67BB40204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700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9E964-DBE8-4D44-AC97-058B7D0857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9DC0E-B60B-485D-906B-E5559C90AD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163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6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BBEEB-BE4C-4D70-B12D-FA83C0FD29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D783-D195-4F03-9C5E-FFF15CC496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83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6410E-16DC-43E8-9342-89F79DD86A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56559-88D7-4170-8192-46A1717281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61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41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41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B1C8B-FDFA-4ADB-B061-BF13F1FD83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A396F-945F-4D83-A882-E3330EC9A8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954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B8197-96BB-4FFC-9027-DB7478B20D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E903B-856C-4866-9B9D-4274F1A843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788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19890-ACDC-4B7A-BBBD-BA103A08B6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CF81A-3914-42F7-B3E9-A9A077B155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039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11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0E0CE-AA9F-43F5-8CD0-7891ADAC44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BE88D-27F7-4114-866A-E284E447DE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3631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87AB8-47E7-430E-BECA-29A8E94105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E20E5-D78F-4CCC-824A-B00C9492FD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925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07F67-9D2D-45A9-9D97-C4567D4100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CD09A-528E-4D5D-831B-AE3338394C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764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707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707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7DF7C-7C5D-4A2D-9507-19A66C466F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68303-7442-4E0F-A02E-810C2EFBF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284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88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21F91-6926-43E9-8A31-574B8587BB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FD311-BB1D-40F4-AB4B-C67BB40204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870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9E964-DBE8-4D44-AC97-058B7D0857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9DC0E-B60B-485D-906B-E5559C90AD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012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6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BBEEB-BE4C-4D70-B12D-FA83C0FD29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D783-D195-4F03-9C5E-FFF15CC496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190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6410E-16DC-43E8-9342-89F79DD86A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56559-88D7-4170-8192-46A1717281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958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40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40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B1C8B-FDFA-4ADB-B061-BF13F1FD83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A396F-945F-4D83-A882-E3330EC9A8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381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B8197-96BB-4FFC-9027-DB7478B20D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E903B-856C-4866-9B9D-4274F1A843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61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19890-ACDC-4B7A-BBBD-BA103A08B6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CF81A-3914-42F7-B3E9-A9A077B155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805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11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0E0CE-AA9F-43F5-8CD0-7891ADAC44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BE88D-27F7-4114-866A-E284E447DE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501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87AB8-47E7-430E-BECA-29A8E94105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E20E5-D78F-4CCC-824A-B00C9492FD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425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07F67-9D2D-45A9-9D97-C4567D4100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CD09A-528E-4D5D-831B-AE3338394C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122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701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701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7DF7C-7C5D-4A2D-9507-19A66C466F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68303-7442-4E0F-A02E-810C2EFBF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438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21F91-6926-43E9-8A31-574B8587BB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FD311-BB1D-40F4-AB4B-C67BB40204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266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9E964-DBE8-4D44-AC97-058B7D0857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9DC0E-B60B-485D-906B-E5559C90AD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483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5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BBEEB-BE4C-4D70-B12D-FA83C0FD29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D783-D195-4F03-9C5E-FFF15CC496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14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6410E-16DC-43E8-9342-89F79DD86A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56559-88D7-4170-8192-46A1717281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40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40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40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B1C8B-FDFA-4ADB-B061-BF13F1FD83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A396F-945F-4D83-A882-E3330EC9A8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710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B8197-96BB-4FFC-9027-DB7478B20D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E903B-856C-4866-9B9D-4274F1A843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0399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19890-ACDC-4B7A-BBBD-BA103A08B6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CF81A-3914-42F7-B3E9-A9A077B155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019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10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0E0CE-AA9F-43F5-8CD0-7891ADAC44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BE88D-27F7-4114-866A-E284E447DE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254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87AB8-47E7-430E-BECA-29A8E94105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E20E5-D78F-4CCC-824A-B00C9492FD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19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07F67-9D2D-45A9-9D97-C4567D4100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CD09A-528E-4D5D-831B-AE3338394C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0540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93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93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7DF7C-7C5D-4A2D-9507-19A66C466F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68303-7442-4E0F-A02E-810C2EFBF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7548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21F91-6926-43E9-8A31-574B8587BB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FD311-BB1D-40F4-AB4B-C67BB40204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6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9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9E964-DBE8-4D44-AC97-058B7D0857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9DC0E-B60B-485D-906B-E5559C90AD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812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BBEEB-BE4C-4D70-B12D-FA83C0FD29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D783-D195-4F03-9C5E-FFF15CC496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20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6410E-16DC-43E8-9342-89F79DD86A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56559-88D7-4170-8192-46A1717281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267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B1C8B-FDFA-4ADB-B061-BF13F1FD83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A396F-945F-4D83-A882-E3330EC9A8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305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B8197-96BB-4FFC-9027-DB7478B20D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E903B-856C-4866-9B9D-4274F1A843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769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19890-ACDC-4B7A-BBBD-BA103A08B6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CF81A-3914-42F7-B3E9-A9A077B155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361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0E0CE-AA9F-43F5-8CD0-7891ADAC44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BE88D-27F7-4114-866A-E284E447DE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7555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87AB8-47E7-430E-BECA-29A8E94105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E20E5-D78F-4CCC-824A-B00C9492FD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696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07F67-9D2D-45A9-9D97-C4567D4100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CD09A-528E-4D5D-831B-AE3338394C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098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67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67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7DF7C-7C5D-4A2D-9507-19A66C466F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68303-7442-4E0F-A02E-810C2EFBFD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47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B418F4-8F49-422F-BDC9-6C46C59CED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0D83F3-44E7-4FF0-8801-5A2A926D0B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07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EACAD5-7458-48E0-93C4-78EE5F5B8C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5A47DA-6EA7-4D33-967D-E7146770A4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9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4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B418F4-8F49-422F-BDC9-6C46C59CED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42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4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0D83F3-44E7-4FF0-8801-5A2A926D0B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9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5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3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B418F4-8F49-422F-BDC9-6C46C59CED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42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0D83F3-44E7-4FF0-8801-5A2A926D0B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6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41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B418F4-8F49-422F-BDC9-6C46C59CED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41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41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0D83F3-44E7-4FF0-8801-5A2A926D0B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75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B418F4-8F49-422F-BDC9-6C46C59CED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41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4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0D83F3-44E7-4FF0-8801-5A2A926D0B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0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4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B418F4-8F49-422F-BDC9-6C46C59CED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4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4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0D83F3-44E7-4FF0-8801-5A2A926D0B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6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B418F4-8F49-422F-BDC9-6C46C59CED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7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0D83F3-44E7-4FF0-8801-5A2A926D0B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8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51.xml"/><Relationship Id="rId1" Type="http://schemas.openxmlformats.org/officeDocument/2006/relationships/audio" Target="file:///C:\Users\SUNNY%20NGUYEN\Desktop\PIANO%20I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znews.vn/hoi-an-co-nguy-co-bi-huy-hoai-vi-ap-luc-du-lich-ha-tang-qua-tai-post1339337.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 txBox="1">
            <a:spLocks noChangeArrowheads="1"/>
          </p:cNvSpPr>
          <p:nvPr/>
        </p:nvSpPr>
        <p:spPr bwMode="auto">
          <a:xfrm>
            <a:off x="2997203" y="4648200"/>
            <a:ext cx="5636684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457" tIns="40730" rIns="81457" bIns="40730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altLang="en-US" sz="2800" b="1">
              <a:solidFill>
                <a:srgbClr val="000000"/>
              </a:solidFill>
              <a:latin typeface="Times New Roman" pitchFamily="18" charset="0"/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altLang="en-US" sz="28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23" name="Rectangle 2"/>
          <p:cNvSpPr txBox="1">
            <a:spLocks noChangeArrowheads="1"/>
          </p:cNvSpPr>
          <p:nvPr/>
        </p:nvSpPr>
        <p:spPr bwMode="auto">
          <a:xfrm>
            <a:off x="2328335" y="4065588"/>
            <a:ext cx="71755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457" tIns="40730" rIns="81457" bIns="4073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br>
              <a:rPr lang="en-US" sz="3926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</a:br>
            <a:endParaRPr lang="en-US" sz="3926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2052" name="Picture 9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6745">
            <a:off x="9645701" y="790650"/>
            <a:ext cx="1559983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22512">
            <a:off x="1524000" y="749375"/>
            <a:ext cx="139911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BOCAU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07">
            <a:off x="1752650" y="1884363"/>
            <a:ext cx="82761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 descr="BOCAU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36" y="2174875"/>
            <a:ext cx="86571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utoShape 13"/>
          <p:cNvSpPr>
            <a:spLocks noChangeArrowheads="1"/>
          </p:cNvSpPr>
          <p:nvPr/>
        </p:nvSpPr>
        <p:spPr bwMode="auto">
          <a:xfrm>
            <a:off x="8180920" y="1951038"/>
            <a:ext cx="895349" cy="671512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457" tIns="40730" rIns="81457" bIns="40730" anchor="ctr"/>
          <a:lstStyle/>
          <a:p>
            <a:pPr>
              <a:defRPr/>
            </a:pPr>
            <a:endParaRPr lang="vi-VN" sz="2518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6" name="AutoShape 14"/>
          <p:cNvSpPr>
            <a:spLocks noChangeArrowheads="1"/>
          </p:cNvSpPr>
          <p:nvPr/>
        </p:nvSpPr>
        <p:spPr bwMode="auto">
          <a:xfrm>
            <a:off x="7308852" y="935038"/>
            <a:ext cx="895349" cy="671512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457" tIns="40730" rIns="81457" bIns="40730" anchor="ctr"/>
          <a:lstStyle/>
          <a:p>
            <a:pPr>
              <a:defRPr/>
            </a:pPr>
            <a:endParaRPr lang="vi-VN" sz="2518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7" name="AutoShape 15"/>
          <p:cNvSpPr>
            <a:spLocks noChangeArrowheads="1"/>
          </p:cNvSpPr>
          <p:nvPr/>
        </p:nvSpPr>
        <p:spPr bwMode="auto">
          <a:xfrm>
            <a:off x="5196417" y="708025"/>
            <a:ext cx="1447800" cy="108108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457" tIns="40730" rIns="81457" bIns="40730" anchor="ctr"/>
          <a:lstStyle/>
          <a:p>
            <a:pPr>
              <a:defRPr/>
            </a:pPr>
            <a:endParaRPr lang="vi-VN" sz="2518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2601384" y="1500189"/>
            <a:ext cx="1447800" cy="108108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457" tIns="40730" rIns="81457" bIns="40730" anchor="ctr"/>
          <a:lstStyle/>
          <a:p>
            <a:pPr>
              <a:defRPr/>
            </a:pPr>
            <a:endParaRPr lang="vi-VN" sz="2518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2060" name="Picture 19" descr="p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5200" y="4333950"/>
            <a:ext cx="1185333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0" descr="p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125">
            <a:off x="2021419" y="4664150"/>
            <a:ext cx="13335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2" name="Group 21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-161"/>
            <a:chExt cx="5810" cy="4481"/>
          </a:xfrm>
        </p:grpSpPr>
        <p:pic>
          <p:nvPicPr>
            <p:cNvPr id="2072" name="Picture 22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087"/>
              <a:ext cx="432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23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24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86" y="2086"/>
              <a:ext cx="432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5" name="Picture 25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61"/>
              <a:ext cx="5760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64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1" y="5440438"/>
            <a:ext cx="2707216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1" y="5697613"/>
            <a:ext cx="1981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67" y="5480050"/>
            <a:ext cx="233680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287" y="5334000"/>
            <a:ext cx="27051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ANO 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67" y="5310263"/>
            <a:ext cx="6096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16"/>
          <p:cNvSpPr>
            <a:spLocks noChangeArrowheads="1"/>
          </p:cNvSpPr>
          <p:nvPr/>
        </p:nvSpPr>
        <p:spPr bwMode="auto">
          <a:xfrm>
            <a:off x="3181351" y="4406900"/>
            <a:ext cx="1447800" cy="108108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457" tIns="40730" rIns="81457" bIns="40730" anchor="ctr"/>
          <a:lstStyle/>
          <a:p>
            <a:pPr>
              <a:defRPr/>
            </a:pPr>
            <a:endParaRPr lang="vi-VN" sz="2518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12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_Văn_Bản 4"/>
          <p:cNvSpPr txBox="1"/>
          <p:nvPr/>
        </p:nvSpPr>
        <p:spPr>
          <a:xfrm>
            <a:off x="1775885" y="3001963"/>
            <a:ext cx="922866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/>
                <a:cs typeface="Arial" charset="0"/>
              </a:rPr>
              <a:t>MÔ TẢ CÔNG TRÌNH KIẾN TRÚC TIÊU BIỂU</a:t>
            </a:r>
          </a:p>
        </p:txBody>
      </p:sp>
      <p:sp>
        <p:nvSpPr>
          <p:cNvPr id="2" name="Hộp_Văn_Bản 1"/>
          <p:cNvSpPr txBox="1"/>
          <p:nvPr/>
        </p:nvSpPr>
        <p:spPr>
          <a:xfrm>
            <a:off x="4080954" y="2420969"/>
            <a:ext cx="403436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/>
                <a:cs typeface="Arial" charset="0"/>
              </a:rPr>
              <a:t>PHIẾU HỌC TẬP</a:t>
            </a:r>
            <a:endParaRPr lang="en-US" sz="28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4367" name="Hộp_Văn_Bản 2"/>
          <p:cNvSpPr txBox="1">
            <a:spLocks noChangeArrowheads="1"/>
          </p:cNvSpPr>
          <p:nvPr/>
        </p:nvSpPr>
        <p:spPr bwMode="auto">
          <a:xfrm>
            <a:off x="577852" y="605866"/>
            <a:ext cx="110405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Cả </a:t>
            </a:r>
            <a:r>
              <a:rPr lang="nl-NL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 đọc thông tin, quan sát hình 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3,4,5</a:t>
            </a:r>
            <a:r>
              <a:rPr lang="nl-NL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trong SGK từ trang 77 đến trang 79</a:t>
            </a: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và hoàn thành Phiếu học tập sau: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4E0B5B-635D-EC25-B7D6-60C704736067}"/>
              </a:ext>
            </a:extLst>
          </p:cNvPr>
          <p:cNvSpPr txBox="1"/>
          <p:nvPr/>
        </p:nvSpPr>
        <p:spPr>
          <a:xfrm>
            <a:off x="3344117" y="95511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8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LÀM VIỆC NHÓM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763284"/>
              </p:ext>
            </p:extLst>
          </p:nvPr>
        </p:nvGraphicFramePr>
        <p:xfrm>
          <a:off x="940157" y="3599686"/>
          <a:ext cx="10064394" cy="184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7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0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060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Tên công trình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Điểm nổi bật về kiến trúc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Dán/ vẽ hình minh họa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776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D74E0B5B-635D-EC25-B7D6-60C704736067}"/>
              </a:ext>
            </a:extLst>
          </p:cNvPr>
          <p:cNvSpPr txBox="1"/>
          <p:nvPr/>
        </p:nvSpPr>
        <p:spPr>
          <a:xfrm>
            <a:off x="3344117" y="684491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LÀM VIỆC NHÓM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E21970-8C2D-2047-8BC6-50C9CE59E478}"/>
              </a:ext>
            </a:extLst>
          </p:cNvPr>
          <p:cNvGrpSpPr/>
          <p:nvPr/>
        </p:nvGrpSpPr>
        <p:grpSpPr>
          <a:xfrm>
            <a:off x="745225" y="2335107"/>
            <a:ext cx="3453329" cy="3746588"/>
            <a:chOff x="-38100" y="3650629"/>
            <a:chExt cx="4648200" cy="5619882"/>
          </a:xfrm>
        </p:grpSpPr>
        <p:sp>
          <p:nvSpPr>
            <p:cNvPr id="34" name="Star: 7 Points 8">
              <a:extLst>
                <a:ext uri="{FF2B5EF4-FFF2-40B4-BE49-F238E27FC236}">
                  <a16:creationId xmlns:a16="http://schemas.microsoft.com/office/drawing/2014/main" id="{48A6513D-875C-514C-AC2A-2B58DA9EFC0E}"/>
                </a:ext>
              </a:extLst>
            </p:cNvPr>
            <p:cNvSpPr/>
            <p:nvPr/>
          </p:nvSpPr>
          <p:spPr>
            <a:xfrm>
              <a:off x="2019301" y="4876800"/>
              <a:ext cx="533399" cy="533399"/>
            </a:xfrm>
            <a:prstGeom prst="star7">
              <a:avLst/>
            </a:prstGeom>
            <a:solidFill>
              <a:srgbClr val="4BACC6">
                <a:lumMod val="75000"/>
              </a:srgbClr>
            </a:solidFill>
            <a:ln w="25400" cap="flat" cmpd="sng" algn="ctr">
              <a:solidFill>
                <a:srgbClr val="4BACC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35" name="Rectangle: Rounded Corners 9">
              <a:extLst>
                <a:ext uri="{FF2B5EF4-FFF2-40B4-BE49-F238E27FC236}">
                  <a16:creationId xmlns:a16="http://schemas.microsoft.com/office/drawing/2014/main" id="{F12481AC-6B7A-95FC-A684-1D544C9A46EA}"/>
                </a:ext>
              </a:extLst>
            </p:cNvPr>
            <p:cNvSpPr/>
            <p:nvPr/>
          </p:nvSpPr>
          <p:spPr>
            <a:xfrm>
              <a:off x="914400" y="3650629"/>
              <a:ext cx="2743200" cy="838199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Nhóm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1 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0A3057F-BCD2-09D6-D310-9790098A9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5741536"/>
              <a:ext cx="4216960" cy="279524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7DEB7FD-3F4D-75C3-A14C-9519DC959B2C}"/>
                </a:ext>
              </a:extLst>
            </p:cNvPr>
            <p:cNvSpPr txBox="1"/>
            <p:nvPr/>
          </p:nvSpPr>
          <p:spPr>
            <a:xfrm>
              <a:off x="-38100" y="8670346"/>
              <a:ext cx="4648200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Nhà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cổ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Phùng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Hưng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FC52D71-300A-2E22-A891-EC3939CC4D3E}"/>
              </a:ext>
            </a:extLst>
          </p:cNvPr>
          <p:cNvGrpSpPr/>
          <p:nvPr/>
        </p:nvGrpSpPr>
        <p:grpSpPr>
          <a:xfrm>
            <a:off x="4487143" y="2335107"/>
            <a:ext cx="3587937" cy="3746588"/>
            <a:chOff x="5562600" y="3269629"/>
            <a:chExt cx="4648200" cy="561988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B931EA9-1483-B4A7-0311-AA42515AA478}"/>
                </a:ext>
              </a:extLst>
            </p:cNvPr>
            <p:cNvGrpSpPr/>
            <p:nvPr/>
          </p:nvGrpSpPr>
          <p:grpSpPr>
            <a:xfrm>
              <a:off x="5562600" y="3269629"/>
              <a:ext cx="4648200" cy="5619882"/>
              <a:chOff x="-38100" y="3650629"/>
              <a:chExt cx="4648200" cy="5619882"/>
            </a:xfrm>
          </p:grpSpPr>
          <p:sp>
            <p:nvSpPr>
              <p:cNvPr id="41" name="Star: 7 Points 14">
                <a:extLst>
                  <a:ext uri="{FF2B5EF4-FFF2-40B4-BE49-F238E27FC236}">
                    <a16:creationId xmlns:a16="http://schemas.microsoft.com/office/drawing/2014/main" id="{9FA94DED-AB19-E893-A039-A3558571F949}"/>
                  </a:ext>
                </a:extLst>
              </p:cNvPr>
              <p:cNvSpPr/>
              <p:nvPr/>
            </p:nvSpPr>
            <p:spPr>
              <a:xfrm>
                <a:off x="2178610" y="4876800"/>
                <a:ext cx="533399" cy="533399"/>
              </a:xfrm>
              <a:prstGeom prst="star7">
                <a:avLst/>
              </a:prstGeom>
              <a:solidFill>
                <a:srgbClr val="4BACC6">
                  <a:lumMod val="75000"/>
                </a:srgbClr>
              </a:solidFill>
              <a:ln w="25400" cap="flat" cmpd="sng" algn="ctr">
                <a:solidFill>
                  <a:srgbClr val="4BACC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  <p:sp>
            <p:nvSpPr>
              <p:cNvPr id="42" name="Rectangle: Rounded Corners 15">
                <a:extLst>
                  <a:ext uri="{FF2B5EF4-FFF2-40B4-BE49-F238E27FC236}">
                    <a16:creationId xmlns:a16="http://schemas.microsoft.com/office/drawing/2014/main" id="{5777BC7C-F475-F0BE-D6D3-9F9263428FCF}"/>
                  </a:ext>
                </a:extLst>
              </p:cNvPr>
              <p:cNvSpPr/>
              <p:nvPr/>
            </p:nvSpPr>
            <p:spPr>
              <a:xfrm>
                <a:off x="1063579" y="3650629"/>
                <a:ext cx="2743200" cy="838199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Nhóm</a:t>
                </a: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 2 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3CBF35C-B8A5-1C0E-7FA4-58D73D145120}"/>
                  </a:ext>
                </a:extLst>
              </p:cNvPr>
              <p:cNvSpPr txBox="1"/>
              <p:nvPr/>
            </p:nvSpPr>
            <p:spPr>
              <a:xfrm>
                <a:off x="-38100" y="8670346"/>
                <a:ext cx="4648200" cy="600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Hội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quán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Phúc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Kiến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0" name="Picture 2" descr="Giới thiệu về Hội Quán Phúc Kiến Hội An - nét đẹp được gìn giữ">
              <a:extLst>
                <a:ext uri="{FF2B5EF4-FFF2-40B4-BE49-F238E27FC236}">
                  <a16:creationId xmlns:a16="http://schemas.microsoft.com/office/drawing/2014/main" id="{1712CE80-6928-F10B-F792-D517A887E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5508" y="5328073"/>
              <a:ext cx="4301004" cy="2860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C64D83-65E3-D419-67BF-3FD0863BDB72}"/>
              </a:ext>
            </a:extLst>
          </p:cNvPr>
          <p:cNvGrpSpPr/>
          <p:nvPr/>
        </p:nvGrpSpPr>
        <p:grpSpPr>
          <a:xfrm>
            <a:off x="8361205" y="2347575"/>
            <a:ext cx="3603267" cy="3746588"/>
            <a:chOff x="12344400" y="3260386"/>
            <a:chExt cx="4648200" cy="561988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7D8B51A-2CBB-858A-3090-30C90EDF00DE}"/>
                </a:ext>
              </a:extLst>
            </p:cNvPr>
            <p:cNvGrpSpPr/>
            <p:nvPr/>
          </p:nvGrpSpPr>
          <p:grpSpPr>
            <a:xfrm>
              <a:off x="12344400" y="3260386"/>
              <a:ext cx="4648200" cy="5619882"/>
              <a:chOff x="-38100" y="3650629"/>
              <a:chExt cx="4648200" cy="5619882"/>
            </a:xfrm>
          </p:grpSpPr>
          <p:sp>
            <p:nvSpPr>
              <p:cNvPr id="47" name="Star: 7 Points 23">
                <a:extLst>
                  <a:ext uri="{FF2B5EF4-FFF2-40B4-BE49-F238E27FC236}">
                    <a16:creationId xmlns:a16="http://schemas.microsoft.com/office/drawing/2014/main" id="{4E7293B8-5CB6-08F4-3726-634522DE8A38}"/>
                  </a:ext>
                </a:extLst>
              </p:cNvPr>
              <p:cNvSpPr/>
              <p:nvPr/>
            </p:nvSpPr>
            <p:spPr>
              <a:xfrm>
                <a:off x="2178610" y="4876800"/>
                <a:ext cx="533399" cy="533399"/>
              </a:xfrm>
              <a:prstGeom prst="star7">
                <a:avLst/>
              </a:prstGeom>
              <a:solidFill>
                <a:srgbClr val="4BACC6">
                  <a:lumMod val="75000"/>
                </a:srgbClr>
              </a:solidFill>
              <a:ln w="25400" cap="flat" cmpd="sng" algn="ctr">
                <a:solidFill>
                  <a:srgbClr val="4BACC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  <p:sp>
            <p:nvSpPr>
              <p:cNvPr id="48" name="Rectangle: Rounded Corners 24">
                <a:extLst>
                  <a:ext uri="{FF2B5EF4-FFF2-40B4-BE49-F238E27FC236}">
                    <a16:creationId xmlns:a16="http://schemas.microsoft.com/office/drawing/2014/main" id="{AEF8F001-6ABA-0287-F585-D4F5FE8D2E73}"/>
                  </a:ext>
                </a:extLst>
              </p:cNvPr>
              <p:cNvSpPr/>
              <p:nvPr/>
            </p:nvSpPr>
            <p:spPr>
              <a:xfrm>
                <a:off x="914400" y="3650629"/>
                <a:ext cx="2743200" cy="838199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Nhóm</a:t>
                </a: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 3 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34E584-0D81-A22E-0E41-31EEA16DFE5E}"/>
                  </a:ext>
                </a:extLst>
              </p:cNvPr>
              <p:cNvSpPr txBox="1"/>
              <p:nvPr/>
            </p:nvSpPr>
            <p:spPr>
              <a:xfrm>
                <a:off x="-38100" y="8670346"/>
                <a:ext cx="4648200" cy="600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Chùa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Cầu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6" name="Picture 4" descr="Chùa Cầu Hội An - Linh hồn của phố Hội mang dấu ấn thời gian">
              <a:extLst>
                <a:ext uri="{FF2B5EF4-FFF2-40B4-BE49-F238E27FC236}">
                  <a16:creationId xmlns:a16="http://schemas.microsoft.com/office/drawing/2014/main" id="{DC634095-6EC1-89EE-3486-D1850025C9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1668" y="5335440"/>
              <a:ext cx="3773663" cy="2824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047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867"/>
            <a:ext cx="5962651" cy="292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772" y="3525499"/>
            <a:ext cx="5399617" cy="290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771" y="95307"/>
            <a:ext cx="5467351" cy="285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23158"/>
            <a:ext cx="5962651" cy="29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F12481AC-6B7A-95FC-A684-1D544C9A46EA}"/>
              </a:ext>
            </a:extLst>
          </p:cNvPr>
          <p:cNvSpPr/>
          <p:nvPr/>
        </p:nvSpPr>
        <p:spPr>
          <a:xfrm>
            <a:off x="747703" y="2964413"/>
            <a:ext cx="4803127" cy="55879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Mặt</a:t>
            </a:r>
            <a:r>
              <a:rPr kumimoji="0" lang="en-US" sz="2400" b="1" i="1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tiền nhà cổ Phùng Hưng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F12481AC-6B7A-95FC-A684-1D544C9A46EA}"/>
              </a:ext>
            </a:extLst>
          </p:cNvPr>
          <p:cNvSpPr/>
          <p:nvPr/>
        </p:nvSpPr>
        <p:spPr>
          <a:xfrm>
            <a:off x="6970017" y="2966699"/>
            <a:ext cx="4803127" cy="55879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Hai</a:t>
            </a:r>
            <a:r>
              <a:rPr kumimoji="0" lang="en-US" sz="2400" b="1" i="1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mắt cửa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Rectangle: Rounded Corners 9">
            <a:extLst>
              <a:ext uri="{FF2B5EF4-FFF2-40B4-BE49-F238E27FC236}">
                <a16:creationId xmlns:a16="http://schemas.microsoft.com/office/drawing/2014/main" id="{F12481AC-6B7A-95FC-A684-1D544C9A46EA}"/>
              </a:ext>
            </a:extLst>
          </p:cNvPr>
          <p:cNvSpPr/>
          <p:nvPr/>
        </p:nvSpPr>
        <p:spPr>
          <a:xfrm>
            <a:off x="386766" y="6413873"/>
            <a:ext cx="4803127" cy="44418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Mái</a:t>
            </a:r>
            <a:r>
              <a:rPr kumimoji="0" lang="en-US" sz="2400" b="1" i="1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nhà ở gian giữa có 4 hướng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F12481AC-6B7A-95FC-A684-1D544C9A46EA}"/>
              </a:ext>
            </a:extLst>
          </p:cNvPr>
          <p:cNvSpPr/>
          <p:nvPr/>
        </p:nvSpPr>
        <p:spPr>
          <a:xfrm>
            <a:off x="7003882" y="6413873"/>
            <a:ext cx="4803127" cy="44418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Bên</a:t>
            </a:r>
            <a:r>
              <a:rPr kumimoji="0" lang="en-US" sz="2400" b="1" i="1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trong nhà cổ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19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ội quán Phúc Kiến - Kiến trúc độc đáo giữa lòng phố H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75" y="231819"/>
            <a:ext cx="4958367" cy="315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ội quán Phúc Kiến - Kiến trúc độc đáo giữa lòng phố H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15" y="231825"/>
            <a:ext cx="4610637" cy="315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F12481AC-6B7A-95FC-A684-1D544C9A46EA}"/>
              </a:ext>
            </a:extLst>
          </p:cNvPr>
          <p:cNvSpPr/>
          <p:nvPr/>
        </p:nvSpPr>
        <p:spPr>
          <a:xfrm>
            <a:off x="1017795" y="3387144"/>
            <a:ext cx="4803127" cy="46363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Khuôn</a:t>
            </a:r>
            <a:r>
              <a:rPr kumimoji="0" lang="en-US" sz="2400" b="1" i="1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viên rộng lớn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F12481AC-6B7A-95FC-A684-1D544C9A46EA}"/>
              </a:ext>
            </a:extLst>
          </p:cNvPr>
          <p:cNvSpPr/>
          <p:nvPr/>
        </p:nvSpPr>
        <p:spPr>
          <a:xfrm>
            <a:off x="6504543" y="3387143"/>
            <a:ext cx="4803127" cy="46363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Khu vực</a:t>
            </a:r>
            <a:r>
              <a:rPr kumimoji="0" lang="en-US" sz="2400" b="1" i="1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chính điện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41990" name="Picture 6" descr="Hội Quán Phúc Kiến, Khám Phá Kho Tàng Văn Hoá Cổ Xưa - ALONGWALK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983" y="3979572"/>
            <a:ext cx="4759772" cy="287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F12481AC-6B7A-95FC-A684-1D544C9A46EA}"/>
              </a:ext>
            </a:extLst>
          </p:cNvPr>
          <p:cNvSpPr/>
          <p:nvPr/>
        </p:nvSpPr>
        <p:spPr>
          <a:xfrm>
            <a:off x="8474317" y="6091736"/>
            <a:ext cx="2833353" cy="46363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Chạm</a:t>
            </a:r>
            <a:r>
              <a:rPr kumimoji="0" lang="en-US" sz="2400" b="1" i="1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khắc tinh xảo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993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F12481AC-6B7A-95FC-A684-1D544C9A46EA}"/>
              </a:ext>
            </a:extLst>
          </p:cNvPr>
          <p:cNvSpPr/>
          <p:nvPr/>
        </p:nvSpPr>
        <p:spPr>
          <a:xfrm>
            <a:off x="1841694" y="5247919"/>
            <a:ext cx="2833353" cy="46363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Chùa</a:t>
            </a:r>
            <a:r>
              <a:rPr kumimoji="0" lang="en-US" sz="2400" b="1" i="1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Cầu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0" name="AutoShape 2" descr="chua cau 1 e1682588475439"/>
          <p:cNvSpPr>
            <a:spLocks noChangeAspect="1" noChangeArrowheads="1"/>
          </p:cNvSpPr>
          <p:nvPr/>
        </p:nvSpPr>
        <p:spPr bwMode="auto">
          <a:xfrm>
            <a:off x="155594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chua cau 1 e1682588475439"/>
          <p:cNvSpPr>
            <a:spLocks noChangeAspect="1" noChangeArrowheads="1"/>
          </p:cNvSpPr>
          <p:nvPr/>
        </p:nvSpPr>
        <p:spPr bwMode="auto">
          <a:xfrm>
            <a:off x="307994" y="15903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chua cau 1 e1682588475439"/>
          <p:cNvSpPr>
            <a:spLocks noChangeAspect="1" noChangeArrowheads="1"/>
          </p:cNvSpPr>
          <p:nvPr/>
        </p:nvSpPr>
        <p:spPr bwMode="auto">
          <a:xfrm>
            <a:off x="460394" y="168303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7" y="312738"/>
            <a:ext cx="5824515" cy="480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698" y="316706"/>
            <a:ext cx="5589431" cy="47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: Rounded Corners 9">
            <a:extLst>
              <a:ext uri="{FF2B5EF4-FFF2-40B4-BE49-F238E27FC236}">
                <a16:creationId xmlns:a16="http://schemas.microsoft.com/office/drawing/2014/main" id="{F12481AC-6B7A-95FC-A684-1D544C9A46EA}"/>
              </a:ext>
            </a:extLst>
          </p:cNvPr>
          <p:cNvSpPr/>
          <p:nvPr/>
        </p:nvSpPr>
        <p:spPr>
          <a:xfrm>
            <a:off x="7289443" y="5185421"/>
            <a:ext cx="4159876" cy="46363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Nơi</a:t>
            </a:r>
            <a:r>
              <a:rPr kumimoji="0" lang="en-US" sz="2400" b="1" i="1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thờ thần Bắc Đế Trấn Vũ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927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78" y="549292"/>
            <a:ext cx="7776633" cy="54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268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D93C78C-0250-C965-17DF-A360119EEA87}"/>
              </a:ext>
            </a:extLst>
          </p:cNvPr>
          <p:cNvGrpSpPr/>
          <p:nvPr/>
        </p:nvGrpSpPr>
        <p:grpSpPr>
          <a:xfrm>
            <a:off x="65033" y="576531"/>
            <a:ext cx="7121379" cy="3112263"/>
            <a:chOff x="3657172" y="8759169"/>
            <a:chExt cx="10477500" cy="4924426"/>
          </a:xfrm>
        </p:grpSpPr>
        <p:pic>
          <p:nvPicPr>
            <p:cNvPr id="22" name="Picture 2" descr="Hình ảnh các địa danh được in trên đồng tiền Việt Nam">
              <a:extLst>
                <a:ext uri="{FF2B5EF4-FFF2-40B4-BE49-F238E27FC236}">
                  <a16:creationId xmlns:a16="http://schemas.microsoft.com/office/drawing/2014/main" id="{C766FF48-190E-3208-5BB8-89A1E8A55A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172" y="8759169"/>
              <a:ext cx="10477500" cy="4924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AEAF7C-308F-8DC0-CA9D-2A378B308FAA}"/>
                </a:ext>
              </a:extLst>
            </p:cNvPr>
            <p:cNvSpPr txBox="1"/>
            <p:nvPr/>
          </p:nvSpPr>
          <p:spPr>
            <a:xfrm>
              <a:off x="4114799" y="8882920"/>
              <a:ext cx="9753600" cy="876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lnSpc>
                  <a:spcPct val="150000"/>
                </a:lnSpc>
              </a:pPr>
              <a:endParaRPr lang="en-US" sz="20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28" name="Freeform 7">
            <a:extLst>
              <a:ext uri="{FF2B5EF4-FFF2-40B4-BE49-F238E27FC236}">
                <a16:creationId xmlns:a16="http://schemas.microsoft.com/office/drawing/2014/main" id="{1CCE398D-9B60-116A-8AE8-7F779D93890A}"/>
              </a:ext>
            </a:extLst>
          </p:cNvPr>
          <p:cNvSpPr/>
          <p:nvPr/>
        </p:nvSpPr>
        <p:spPr>
          <a:xfrm>
            <a:off x="10314248" y="741240"/>
            <a:ext cx="1687545" cy="1236127"/>
          </a:xfrm>
          <a:custGeom>
            <a:avLst/>
            <a:gdLst/>
            <a:ahLst/>
            <a:cxnLst/>
            <a:rect l="l" t="t" r="r" b="b"/>
            <a:pathLst>
              <a:path w="5617474" h="4114800">
                <a:moveTo>
                  <a:pt x="0" y="0"/>
                </a:moveTo>
                <a:lnTo>
                  <a:pt x="5617474" y="0"/>
                </a:lnTo>
                <a:lnTo>
                  <a:pt x="5617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800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514" y="3688720"/>
            <a:ext cx="5939799" cy="286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50053" y="6348454"/>
            <a:ext cx="3850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Chùa Cầu (Hội An)</a:t>
            </a:r>
          </a:p>
        </p:txBody>
      </p:sp>
    </p:spTree>
    <p:extLst>
      <p:ext uri="{BB962C8B-B14F-4D97-AF65-F5344CB8AC3E}">
        <p14:creationId xmlns:p14="http://schemas.microsoft.com/office/powerpoint/2010/main" val="131690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35" y="115891"/>
            <a:ext cx="5082124" cy="329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Giới thiệu về Hội Quán Phúc Kiến Hội An - nét đẹp được gìn giữ">
            <a:extLst>
              <a:ext uri="{FF2B5EF4-FFF2-40B4-BE49-F238E27FC236}">
                <a16:creationId xmlns:a16="http://schemas.microsoft.com/office/drawing/2014/main" id="{1712CE80-6928-F10B-F792-D517A887E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87" y="115887"/>
            <a:ext cx="5190864" cy="329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720" y="3408590"/>
            <a:ext cx="35909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34E584-0D81-A22E-0E41-31EEA16DFE5E}"/>
              </a:ext>
            </a:extLst>
          </p:cNvPr>
          <p:cNvSpPr txBox="1"/>
          <p:nvPr/>
        </p:nvSpPr>
        <p:spPr>
          <a:xfrm>
            <a:off x="1169465" y="3435935"/>
            <a:ext cx="3603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Chùa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Cầu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9933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843" y="3836059"/>
            <a:ext cx="4662152" cy="302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DEB7FD-3F4D-75C3-A14C-9519DC959B2C}"/>
              </a:ext>
            </a:extLst>
          </p:cNvPr>
          <p:cNvSpPr txBox="1"/>
          <p:nvPr/>
        </p:nvSpPr>
        <p:spPr>
          <a:xfrm>
            <a:off x="8395268" y="6338408"/>
            <a:ext cx="2538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Nhà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cổ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Phùng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Hưng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7417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4D80F73-0619-BDFB-2407-38BD999423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659355"/>
              </p:ext>
            </p:extLst>
          </p:nvPr>
        </p:nvGraphicFramePr>
        <p:xfrm>
          <a:off x="1455313" y="732903"/>
          <a:ext cx="9015211" cy="5651818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9015211">
                  <a:extLst>
                    <a:ext uri="{9D8B030D-6E8A-4147-A177-3AD203B41FA5}">
                      <a16:colId xmlns:a16="http://schemas.microsoft.com/office/drawing/2014/main" val="2375442345"/>
                    </a:ext>
                  </a:extLst>
                </a:gridCol>
              </a:tblGrid>
              <a:tr h="41563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Phiếu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Đọc thông tin trang 79 – 80 SGK kết hợp với việc tìm kiếm tư liệu trên sách, báo và internet, hãy nêu: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1. Những biện pháp đã được thực hiện tốt trong công tác bảo tồn và phát huy di sản ở Hội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An................................................................................. 2.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vấn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hưởng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bảo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tồn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huy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di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ở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An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.....................................................................................................................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  <a:hlinkClick r:id="rId3"/>
                        </a:rPr>
                        <a:t>https://znews.vn/hoi-an-co-nguy-co-bi-huy-hoai-vi-ap-luc-du-lich-ha-tang-qua-tai-post1339337.html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165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524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23"/>
          <p:cNvSpPr>
            <a:spLocks noChangeArrowheads="1" noChangeShapeType="1" noTextEdit="1"/>
          </p:cNvSpPr>
          <p:nvPr/>
        </p:nvSpPr>
        <p:spPr bwMode="auto">
          <a:xfrm>
            <a:off x="2542117" y="441328"/>
            <a:ext cx="7211483" cy="1082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75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CHÂN THÀNH CẢM ƠN 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WordArt 24"/>
          <p:cNvSpPr>
            <a:spLocks noChangeArrowheads="1" noChangeShapeType="1" noTextEdit="1"/>
          </p:cNvSpPr>
          <p:nvPr/>
        </p:nvSpPr>
        <p:spPr bwMode="auto">
          <a:xfrm>
            <a:off x="2056607" y="1981200"/>
            <a:ext cx="8154988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600" b="1" kern="10" cap="all" dirty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 KÍNH CHÚC QUÝ THẦY CÔ MẠNH KHỎE</a:t>
            </a:r>
          </a:p>
        </p:txBody>
      </p:sp>
      <p:sp>
        <p:nvSpPr>
          <p:cNvPr id="8" name="WordArt 23"/>
          <p:cNvSpPr>
            <a:spLocks noChangeArrowheads="1" noChangeShapeType="1" noTextEdit="1"/>
          </p:cNvSpPr>
          <p:nvPr/>
        </p:nvSpPr>
        <p:spPr bwMode="auto">
          <a:xfrm>
            <a:off x="2264229" y="4038600"/>
            <a:ext cx="8077200" cy="129698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>
              <a:defRPr/>
            </a:pPr>
            <a:r>
              <a:rPr lang="pt-BR" sz="3600" b="1" kern="1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CHÚC CÁC EM CHĂM NGOAN </a:t>
            </a:r>
            <a:endParaRPr lang="en-US" sz="3600" b="1" kern="1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09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628"/>
            <a:ext cx="12192000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1" y="471565"/>
            <a:ext cx="745066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3" y="1196975"/>
            <a:ext cx="6373284" cy="562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25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D93C78C-0250-C965-17DF-A360119EEA87}"/>
              </a:ext>
            </a:extLst>
          </p:cNvPr>
          <p:cNvGrpSpPr/>
          <p:nvPr/>
        </p:nvGrpSpPr>
        <p:grpSpPr>
          <a:xfrm>
            <a:off x="65033" y="576531"/>
            <a:ext cx="7121379" cy="3112263"/>
            <a:chOff x="3657172" y="8759169"/>
            <a:chExt cx="10477500" cy="4924426"/>
          </a:xfrm>
        </p:grpSpPr>
        <p:pic>
          <p:nvPicPr>
            <p:cNvPr id="22" name="Picture 2" descr="Hình ảnh các địa danh được in trên đồng tiền Việt Nam">
              <a:extLst>
                <a:ext uri="{FF2B5EF4-FFF2-40B4-BE49-F238E27FC236}">
                  <a16:creationId xmlns:a16="http://schemas.microsoft.com/office/drawing/2014/main" id="{C766FF48-190E-3208-5BB8-89A1E8A55A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172" y="8759169"/>
              <a:ext cx="10477500" cy="4924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AEAF7C-308F-8DC0-CA9D-2A378B308FAA}"/>
                </a:ext>
              </a:extLst>
            </p:cNvPr>
            <p:cNvSpPr txBox="1"/>
            <p:nvPr/>
          </p:nvSpPr>
          <p:spPr>
            <a:xfrm>
              <a:off x="4114799" y="8882920"/>
              <a:ext cx="9753600" cy="876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lnSpc>
                  <a:spcPct val="150000"/>
                </a:lnSpc>
              </a:pPr>
              <a:endParaRPr lang="en-US" sz="20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28" name="Freeform 7">
            <a:extLst>
              <a:ext uri="{FF2B5EF4-FFF2-40B4-BE49-F238E27FC236}">
                <a16:creationId xmlns:a16="http://schemas.microsoft.com/office/drawing/2014/main" id="{1CCE398D-9B60-116A-8AE8-7F779D93890A}"/>
              </a:ext>
            </a:extLst>
          </p:cNvPr>
          <p:cNvSpPr/>
          <p:nvPr/>
        </p:nvSpPr>
        <p:spPr>
          <a:xfrm>
            <a:off x="10314248" y="741240"/>
            <a:ext cx="1687545" cy="1236127"/>
          </a:xfrm>
          <a:custGeom>
            <a:avLst/>
            <a:gdLst/>
            <a:ahLst/>
            <a:cxnLst/>
            <a:rect l="l" t="t" r="r" b="b"/>
            <a:pathLst>
              <a:path w="5617474" h="4114800">
                <a:moveTo>
                  <a:pt x="0" y="0"/>
                </a:moveTo>
                <a:lnTo>
                  <a:pt x="5617474" y="0"/>
                </a:lnTo>
                <a:lnTo>
                  <a:pt x="5617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800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514" y="3688720"/>
            <a:ext cx="5939799" cy="286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50053" y="6348454"/>
            <a:ext cx="3850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Chùa Cầu (Hội An)</a:t>
            </a:r>
          </a:p>
        </p:txBody>
      </p:sp>
    </p:spTree>
    <p:extLst>
      <p:ext uri="{BB962C8B-B14F-4D97-AF65-F5344CB8AC3E}">
        <p14:creationId xmlns:p14="http://schemas.microsoft.com/office/powerpoint/2010/main" val="285701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A80CF0-65F2-4D2C-A2AE-8087628F1B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63615" y="681037"/>
            <a:ext cx="10515600" cy="1325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Vùng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Duyên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hải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miền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Trung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3207239-0650-427B-BC8C-9A45DE10174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14. Phố cổ Hội An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(Tiết 1)</a:t>
            </a:r>
          </a:p>
        </p:txBody>
      </p:sp>
    </p:spTree>
    <p:extLst>
      <p:ext uri="{BB962C8B-B14F-4D97-AF65-F5344CB8AC3E}">
        <p14:creationId xmlns:p14="http://schemas.microsoft.com/office/powerpoint/2010/main" val="2734304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F735C69-0B0F-6F01-8E74-60E511A9FB8B}"/>
              </a:ext>
            </a:extLst>
          </p:cNvPr>
          <p:cNvGrpSpPr/>
          <p:nvPr/>
        </p:nvGrpSpPr>
        <p:grpSpPr>
          <a:xfrm>
            <a:off x="2987644" y="1258212"/>
            <a:ext cx="7251061" cy="5239684"/>
            <a:chOff x="774878" y="2171700"/>
            <a:chExt cx="8863013" cy="74066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39DC59-6864-21F3-3A19-1FDA052CC38C}"/>
                </a:ext>
              </a:extLst>
            </p:cNvPr>
            <p:cNvSpPr txBox="1"/>
            <p:nvPr/>
          </p:nvSpPr>
          <p:spPr>
            <a:xfrm>
              <a:off x="774878" y="8664719"/>
              <a:ext cx="8863013" cy="913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2.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Lược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chính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phố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An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BDF3F89-C1AD-C6FA-1930-887D01B6C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122" y="2171700"/>
              <a:ext cx="8636526" cy="6516831"/>
            </a:xfrm>
            <a:prstGeom prst="rect">
              <a:avLst/>
            </a:prstGeom>
          </p:spPr>
        </p:pic>
      </p:grpSp>
      <p:sp>
        <p:nvSpPr>
          <p:cNvPr id="10" name="TextBox 24">
            <a:extLst>
              <a:ext uri="{FF2B5EF4-FFF2-40B4-BE49-F238E27FC236}">
                <a16:creationId xmlns:a16="http://schemas.microsoft.com/office/drawing/2014/main" id="{D74AF0B3-FDC1-CE52-0618-C9A3856FF43D}"/>
              </a:ext>
            </a:extLst>
          </p:cNvPr>
          <p:cNvSpPr txBox="1"/>
          <p:nvPr/>
        </p:nvSpPr>
        <p:spPr>
          <a:xfrm>
            <a:off x="1560749" y="257938"/>
            <a:ext cx="9070601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1. VỊ TRÍ ĐỊA LÍ </a:t>
            </a:r>
          </a:p>
        </p:txBody>
      </p:sp>
    </p:spTree>
    <p:extLst>
      <p:ext uri="{BB962C8B-B14F-4D97-AF65-F5344CB8AC3E}">
        <p14:creationId xmlns:p14="http://schemas.microsoft.com/office/powerpoint/2010/main" val="245675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_Văn_Bản 4"/>
          <p:cNvSpPr txBox="1">
            <a:spLocks noChangeArrowheads="1"/>
          </p:cNvSpPr>
          <p:nvPr/>
        </p:nvSpPr>
        <p:spPr bwMode="auto">
          <a:xfrm>
            <a:off x="1468192" y="5589659"/>
            <a:ext cx="89894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Phố cổ Hội An nằm ở phường nào? Phường đó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giáp với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phường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 dòng sông nào?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ộp_Văn_Bản 3"/>
          <p:cNvSpPr txBox="1"/>
          <p:nvPr/>
        </p:nvSpPr>
        <p:spPr>
          <a:xfrm>
            <a:off x="3107507" y="5070029"/>
            <a:ext cx="9218084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/>
                <a:cs typeface="Arial" charset="0"/>
              </a:rPr>
              <a:t>Hình 2</a:t>
            </a:r>
            <a:r>
              <a:rPr lang="vi-VN" sz="2400" dirty="0">
                <a:solidFill>
                  <a:prstClr val="black"/>
                </a:solidFill>
                <a:latin typeface="Times New Roman"/>
                <a:cs typeface="Arial" charset="0"/>
              </a:rPr>
              <a:t>: Lược đồ hành chính thành phố Hội An</a:t>
            </a:r>
            <a:endParaRPr lang="en-US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Hình tự do 15"/>
          <p:cNvSpPr/>
          <p:nvPr/>
        </p:nvSpPr>
        <p:spPr>
          <a:xfrm>
            <a:off x="4700834" y="2708275"/>
            <a:ext cx="616281" cy="527050"/>
          </a:xfrm>
          <a:custGeom>
            <a:avLst/>
            <a:gdLst>
              <a:gd name="connsiteX0" fmla="*/ 316818 w 535893"/>
              <a:gd name="connsiteY0" fmla="*/ 169069 h 526256"/>
              <a:gd name="connsiteX1" fmla="*/ 319199 w 535893"/>
              <a:gd name="connsiteY1" fmla="*/ 157162 h 526256"/>
              <a:gd name="connsiteX2" fmla="*/ 321581 w 535893"/>
              <a:gd name="connsiteY2" fmla="*/ 147637 h 526256"/>
              <a:gd name="connsiteX3" fmla="*/ 328724 w 535893"/>
              <a:gd name="connsiteY3" fmla="*/ 145256 h 526256"/>
              <a:gd name="connsiteX4" fmla="*/ 335868 w 535893"/>
              <a:gd name="connsiteY4" fmla="*/ 119062 h 526256"/>
              <a:gd name="connsiteX5" fmla="*/ 338249 w 535893"/>
              <a:gd name="connsiteY5" fmla="*/ 104775 h 526256"/>
              <a:gd name="connsiteX6" fmla="*/ 340631 w 535893"/>
              <a:gd name="connsiteY6" fmla="*/ 85725 h 526256"/>
              <a:gd name="connsiteX7" fmla="*/ 354918 w 535893"/>
              <a:gd name="connsiteY7" fmla="*/ 59531 h 526256"/>
              <a:gd name="connsiteX8" fmla="*/ 359681 w 535893"/>
              <a:gd name="connsiteY8" fmla="*/ 23812 h 526256"/>
              <a:gd name="connsiteX9" fmla="*/ 366824 w 535893"/>
              <a:gd name="connsiteY9" fmla="*/ 16669 h 526256"/>
              <a:gd name="connsiteX10" fmla="*/ 378731 w 535893"/>
              <a:gd name="connsiteY10" fmla="*/ 0 h 526256"/>
              <a:gd name="connsiteX11" fmla="*/ 400162 w 535893"/>
              <a:gd name="connsiteY11" fmla="*/ 11906 h 526256"/>
              <a:gd name="connsiteX12" fmla="*/ 412068 w 535893"/>
              <a:gd name="connsiteY12" fmla="*/ 14287 h 526256"/>
              <a:gd name="connsiteX13" fmla="*/ 421593 w 535893"/>
              <a:gd name="connsiteY13" fmla="*/ 16669 h 526256"/>
              <a:gd name="connsiteX14" fmla="*/ 435881 w 535893"/>
              <a:gd name="connsiteY14" fmla="*/ 19050 h 526256"/>
              <a:gd name="connsiteX15" fmla="*/ 452549 w 535893"/>
              <a:gd name="connsiteY15" fmla="*/ 23812 h 526256"/>
              <a:gd name="connsiteX16" fmla="*/ 469218 w 535893"/>
              <a:gd name="connsiteY16" fmla="*/ 26194 h 526256"/>
              <a:gd name="connsiteX17" fmla="*/ 485887 w 535893"/>
              <a:gd name="connsiteY17" fmla="*/ 28575 h 526256"/>
              <a:gd name="connsiteX18" fmla="*/ 500174 w 535893"/>
              <a:gd name="connsiteY18" fmla="*/ 40481 h 526256"/>
              <a:gd name="connsiteX19" fmla="*/ 509699 w 535893"/>
              <a:gd name="connsiteY19" fmla="*/ 45244 h 526256"/>
              <a:gd name="connsiteX20" fmla="*/ 516843 w 535893"/>
              <a:gd name="connsiteY20" fmla="*/ 52387 h 526256"/>
              <a:gd name="connsiteX21" fmla="*/ 523987 w 535893"/>
              <a:gd name="connsiteY21" fmla="*/ 57150 h 526256"/>
              <a:gd name="connsiteX22" fmla="*/ 528749 w 535893"/>
              <a:gd name="connsiteY22" fmla="*/ 78581 h 526256"/>
              <a:gd name="connsiteX23" fmla="*/ 521606 w 535893"/>
              <a:gd name="connsiteY23" fmla="*/ 83344 h 526256"/>
              <a:gd name="connsiteX24" fmla="*/ 514462 w 535893"/>
              <a:gd name="connsiteY24" fmla="*/ 80962 h 526256"/>
              <a:gd name="connsiteX25" fmla="*/ 512081 w 535893"/>
              <a:gd name="connsiteY25" fmla="*/ 88106 h 526256"/>
              <a:gd name="connsiteX26" fmla="*/ 509699 w 535893"/>
              <a:gd name="connsiteY26" fmla="*/ 102394 h 526256"/>
              <a:gd name="connsiteX27" fmla="*/ 512081 w 535893"/>
              <a:gd name="connsiteY27" fmla="*/ 130969 h 526256"/>
              <a:gd name="connsiteX28" fmla="*/ 531131 w 535893"/>
              <a:gd name="connsiteY28" fmla="*/ 145256 h 526256"/>
              <a:gd name="connsiteX29" fmla="*/ 535893 w 535893"/>
              <a:gd name="connsiteY29" fmla="*/ 154781 h 526256"/>
              <a:gd name="connsiteX30" fmla="*/ 531131 w 535893"/>
              <a:gd name="connsiteY30" fmla="*/ 169069 h 526256"/>
              <a:gd name="connsiteX31" fmla="*/ 528749 w 535893"/>
              <a:gd name="connsiteY31" fmla="*/ 180975 h 526256"/>
              <a:gd name="connsiteX32" fmla="*/ 523987 w 535893"/>
              <a:gd name="connsiteY32" fmla="*/ 188119 h 526256"/>
              <a:gd name="connsiteX33" fmla="*/ 512081 w 535893"/>
              <a:gd name="connsiteY33" fmla="*/ 211931 h 526256"/>
              <a:gd name="connsiteX34" fmla="*/ 509699 w 535893"/>
              <a:gd name="connsiteY34" fmla="*/ 219075 h 526256"/>
              <a:gd name="connsiteX35" fmla="*/ 514462 w 535893"/>
              <a:gd name="connsiteY35" fmla="*/ 226219 h 526256"/>
              <a:gd name="connsiteX36" fmla="*/ 519224 w 535893"/>
              <a:gd name="connsiteY36" fmla="*/ 242887 h 526256"/>
              <a:gd name="connsiteX37" fmla="*/ 521606 w 535893"/>
              <a:gd name="connsiteY37" fmla="*/ 250031 h 526256"/>
              <a:gd name="connsiteX38" fmla="*/ 519224 w 535893"/>
              <a:gd name="connsiteY38" fmla="*/ 259556 h 526256"/>
              <a:gd name="connsiteX39" fmla="*/ 521606 w 535893"/>
              <a:gd name="connsiteY39" fmla="*/ 273844 h 526256"/>
              <a:gd name="connsiteX40" fmla="*/ 526368 w 535893"/>
              <a:gd name="connsiteY40" fmla="*/ 292894 h 526256"/>
              <a:gd name="connsiteX41" fmla="*/ 531131 w 535893"/>
              <a:gd name="connsiteY41" fmla="*/ 309562 h 526256"/>
              <a:gd name="connsiteX42" fmla="*/ 528749 w 535893"/>
              <a:gd name="connsiteY42" fmla="*/ 330994 h 526256"/>
              <a:gd name="connsiteX43" fmla="*/ 521606 w 535893"/>
              <a:gd name="connsiteY43" fmla="*/ 333375 h 526256"/>
              <a:gd name="connsiteX44" fmla="*/ 502556 w 535893"/>
              <a:gd name="connsiteY44" fmla="*/ 330994 h 526256"/>
              <a:gd name="connsiteX45" fmla="*/ 495412 w 535893"/>
              <a:gd name="connsiteY45" fmla="*/ 328612 h 526256"/>
              <a:gd name="connsiteX46" fmla="*/ 488268 w 535893"/>
              <a:gd name="connsiteY46" fmla="*/ 321469 h 526256"/>
              <a:gd name="connsiteX47" fmla="*/ 454931 w 535893"/>
              <a:gd name="connsiteY47" fmla="*/ 323850 h 526256"/>
              <a:gd name="connsiteX48" fmla="*/ 431118 w 535893"/>
              <a:gd name="connsiteY48" fmla="*/ 333375 h 526256"/>
              <a:gd name="connsiteX49" fmla="*/ 416831 w 535893"/>
              <a:gd name="connsiteY49" fmla="*/ 345281 h 526256"/>
              <a:gd name="connsiteX50" fmla="*/ 409687 w 535893"/>
              <a:gd name="connsiteY50" fmla="*/ 350044 h 526256"/>
              <a:gd name="connsiteX51" fmla="*/ 402543 w 535893"/>
              <a:gd name="connsiteY51" fmla="*/ 357187 h 526256"/>
              <a:gd name="connsiteX52" fmla="*/ 395399 w 535893"/>
              <a:gd name="connsiteY52" fmla="*/ 359569 h 526256"/>
              <a:gd name="connsiteX53" fmla="*/ 381112 w 535893"/>
              <a:gd name="connsiteY53" fmla="*/ 369094 h 526256"/>
              <a:gd name="connsiteX54" fmla="*/ 376349 w 535893"/>
              <a:gd name="connsiteY54" fmla="*/ 376237 h 526256"/>
              <a:gd name="connsiteX55" fmla="*/ 362062 w 535893"/>
              <a:gd name="connsiteY55" fmla="*/ 381000 h 526256"/>
              <a:gd name="connsiteX56" fmla="*/ 352537 w 535893"/>
              <a:gd name="connsiteY56" fmla="*/ 385762 h 526256"/>
              <a:gd name="connsiteX57" fmla="*/ 340631 w 535893"/>
              <a:gd name="connsiteY57" fmla="*/ 397669 h 526256"/>
              <a:gd name="connsiteX58" fmla="*/ 335868 w 535893"/>
              <a:gd name="connsiteY58" fmla="*/ 404812 h 526256"/>
              <a:gd name="connsiteX59" fmla="*/ 328724 w 535893"/>
              <a:gd name="connsiteY59" fmla="*/ 411956 h 526256"/>
              <a:gd name="connsiteX60" fmla="*/ 323962 w 535893"/>
              <a:gd name="connsiteY60" fmla="*/ 419100 h 526256"/>
              <a:gd name="connsiteX61" fmla="*/ 316818 w 535893"/>
              <a:gd name="connsiteY61" fmla="*/ 423862 h 526256"/>
              <a:gd name="connsiteX62" fmla="*/ 300149 w 535893"/>
              <a:gd name="connsiteY62" fmla="*/ 435769 h 526256"/>
              <a:gd name="connsiteX63" fmla="*/ 288243 w 535893"/>
              <a:gd name="connsiteY63" fmla="*/ 440531 h 526256"/>
              <a:gd name="connsiteX64" fmla="*/ 281099 w 535893"/>
              <a:gd name="connsiteY64" fmla="*/ 445294 h 526256"/>
              <a:gd name="connsiteX65" fmla="*/ 257287 w 535893"/>
              <a:gd name="connsiteY65" fmla="*/ 452437 h 526256"/>
              <a:gd name="connsiteX66" fmla="*/ 242999 w 535893"/>
              <a:gd name="connsiteY66" fmla="*/ 461962 h 526256"/>
              <a:gd name="connsiteX67" fmla="*/ 233474 w 535893"/>
              <a:gd name="connsiteY67" fmla="*/ 476250 h 526256"/>
              <a:gd name="connsiteX68" fmla="*/ 228712 w 535893"/>
              <a:gd name="connsiteY68" fmla="*/ 490537 h 526256"/>
              <a:gd name="connsiteX69" fmla="*/ 200137 w 535893"/>
              <a:gd name="connsiteY69" fmla="*/ 502444 h 526256"/>
              <a:gd name="connsiteX70" fmla="*/ 173943 w 535893"/>
              <a:gd name="connsiteY70" fmla="*/ 511969 h 526256"/>
              <a:gd name="connsiteX71" fmla="*/ 154893 w 535893"/>
              <a:gd name="connsiteY71" fmla="*/ 516731 h 526256"/>
              <a:gd name="connsiteX72" fmla="*/ 81074 w 535893"/>
              <a:gd name="connsiteY72" fmla="*/ 519112 h 526256"/>
              <a:gd name="connsiteX73" fmla="*/ 42974 w 535893"/>
              <a:gd name="connsiteY73" fmla="*/ 526256 h 526256"/>
              <a:gd name="connsiteX74" fmla="*/ 16781 w 535893"/>
              <a:gd name="connsiteY74" fmla="*/ 504825 h 526256"/>
              <a:gd name="connsiteX75" fmla="*/ 7256 w 535893"/>
              <a:gd name="connsiteY75" fmla="*/ 500062 h 526256"/>
              <a:gd name="connsiteX76" fmla="*/ 4874 w 535893"/>
              <a:gd name="connsiteY76" fmla="*/ 492919 h 526256"/>
              <a:gd name="connsiteX77" fmla="*/ 2493 w 535893"/>
              <a:gd name="connsiteY77" fmla="*/ 478631 h 526256"/>
              <a:gd name="connsiteX78" fmla="*/ 112 w 535893"/>
              <a:gd name="connsiteY78" fmla="*/ 471487 h 526256"/>
              <a:gd name="connsiteX79" fmla="*/ 2493 w 535893"/>
              <a:gd name="connsiteY79" fmla="*/ 400050 h 526256"/>
              <a:gd name="connsiteX80" fmla="*/ 12018 w 535893"/>
              <a:gd name="connsiteY80" fmla="*/ 385762 h 526256"/>
              <a:gd name="connsiteX81" fmla="*/ 19162 w 535893"/>
              <a:gd name="connsiteY81" fmla="*/ 378619 h 526256"/>
              <a:gd name="connsiteX82" fmla="*/ 31068 w 535893"/>
              <a:gd name="connsiteY82" fmla="*/ 366712 h 526256"/>
              <a:gd name="connsiteX83" fmla="*/ 62024 w 535893"/>
              <a:gd name="connsiteY83" fmla="*/ 361950 h 526256"/>
              <a:gd name="connsiteX84" fmla="*/ 81074 w 535893"/>
              <a:gd name="connsiteY84" fmla="*/ 357187 h 526256"/>
              <a:gd name="connsiteX85" fmla="*/ 88218 w 535893"/>
              <a:gd name="connsiteY85" fmla="*/ 352425 h 526256"/>
              <a:gd name="connsiteX86" fmla="*/ 133462 w 535893"/>
              <a:gd name="connsiteY86" fmla="*/ 345281 h 526256"/>
              <a:gd name="connsiteX87" fmla="*/ 150131 w 535893"/>
              <a:gd name="connsiteY87" fmla="*/ 354806 h 526256"/>
              <a:gd name="connsiteX88" fmla="*/ 157274 w 535893"/>
              <a:gd name="connsiteY88" fmla="*/ 361950 h 526256"/>
              <a:gd name="connsiteX89" fmla="*/ 171562 w 535893"/>
              <a:gd name="connsiteY89" fmla="*/ 371475 h 526256"/>
              <a:gd name="connsiteX90" fmla="*/ 185849 w 535893"/>
              <a:gd name="connsiteY90" fmla="*/ 369094 h 526256"/>
              <a:gd name="connsiteX91" fmla="*/ 200137 w 535893"/>
              <a:gd name="connsiteY91" fmla="*/ 369094 h 526256"/>
              <a:gd name="connsiteX92" fmla="*/ 214424 w 535893"/>
              <a:gd name="connsiteY92" fmla="*/ 359569 h 526256"/>
              <a:gd name="connsiteX93" fmla="*/ 216806 w 535893"/>
              <a:gd name="connsiteY93" fmla="*/ 352425 h 526256"/>
              <a:gd name="connsiteX94" fmla="*/ 219187 w 535893"/>
              <a:gd name="connsiteY94" fmla="*/ 342900 h 526256"/>
              <a:gd name="connsiteX95" fmla="*/ 223949 w 535893"/>
              <a:gd name="connsiteY95" fmla="*/ 304800 h 526256"/>
              <a:gd name="connsiteX96" fmla="*/ 228712 w 535893"/>
              <a:gd name="connsiteY96" fmla="*/ 297656 h 526256"/>
              <a:gd name="connsiteX97" fmla="*/ 228712 w 535893"/>
              <a:gd name="connsiteY97" fmla="*/ 250031 h 526256"/>
              <a:gd name="connsiteX98" fmla="*/ 223949 w 535893"/>
              <a:gd name="connsiteY98" fmla="*/ 240506 h 526256"/>
              <a:gd name="connsiteX99" fmla="*/ 221568 w 535893"/>
              <a:gd name="connsiteY99" fmla="*/ 233362 h 526256"/>
              <a:gd name="connsiteX100" fmla="*/ 219187 w 535893"/>
              <a:gd name="connsiteY100" fmla="*/ 207169 h 526256"/>
              <a:gd name="connsiteX101" fmla="*/ 216806 w 535893"/>
              <a:gd name="connsiteY101" fmla="*/ 200025 h 526256"/>
              <a:gd name="connsiteX102" fmla="*/ 219187 w 535893"/>
              <a:gd name="connsiteY102" fmla="*/ 183356 h 526256"/>
              <a:gd name="connsiteX103" fmla="*/ 214424 w 535893"/>
              <a:gd name="connsiteY103" fmla="*/ 176212 h 526256"/>
              <a:gd name="connsiteX104" fmla="*/ 228712 w 535893"/>
              <a:gd name="connsiteY104" fmla="*/ 166687 h 526256"/>
              <a:gd name="connsiteX105" fmla="*/ 259668 w 535893"/>
              <a:gd name="connsiteY105" fmla="*/ 169069 h 526256"/>
              <a:gd name="connsiteX106" fmla="*/ 281099 w 535893"/>
              <a:gd name="connsiteY106" fmla="*/ 173831 h 526256"/>
              <a:gd name="connsiteX107" fmla="*/ 302531 w 535893"/>
              <a:gd name="connsiteY107" fmla="*/ 176212 h 526256"/>
              <a:gd name="connsiteX108" fmla="*/ 321581 w 535893"/>
              <a:gd name="connsiteY108" fmla="*/ 164306 h 526256"/>
              <a:gd name="connsiteX109" fmla="*/ 316818 w 535893"/>
              <a:gd name="connsiteY109" fmla="*/ 169069 h 5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535893" h="526256">
                <a:moveTo>
                  <a:pt x="316818" y="169069"/>
                </a:moveTo>
                <a:cubicBezTo>
                  <a:pt x="316421" y="167878"/>
                  <a:pt x="318321" y="161113"/>
                  <a:pt x="319199" y="157162"/>
                </a:cubicBezTo>
                <a:cubicBezTo>
                  <a:pt x="319909" y="153967"/>
                  <a:pt x="319536" y="150193"/>
                  <a:pt x="321581" y="147637"/>
                </a:cubicBezTo>
                <a:cubicBezTo>
                  <a:pt x="323149" y="145677"/>
                  <a:pt x="326343" y="146050"/>
                  <a:pt x="328724" y="145256"/>
                </a:cubicBezTo>
                <a:cubicBezTo>
                  <a:pt x="336972" y="104030"/>
                  <a:pt x="323772" y="167452"/>
                  <a:pt x="335868" y="119062"/>
                </a:cubicBezTo>
                <a:cubicBezTo>
                  <a:pt x="337039" y="114378"/>
                  <a:pt x="337566" y="109554"/>
                  <a:pt x="338249" y="104775"/>
                </a:cubicBezTo>
                <a:cubicBezTo>
                  <a:pt x="339154" y="98440"/>
                  <a:pt x="338722" y="91833"/>
                  <a:pt x="340631" y="85725"/>
                </a:cubicBezTo>
                <a:cubicBezTo>
                  <a:pt x="343808" y="75558"/>
                  <a:pt x="349293" y="67970"/>
                  <a:pt x="354918" y="59531"/>
                </a:cubicBezTo>
                <a:cubicBezTo>
                  <a:pt x="356506" y="47625"/>
                  <a:pt x="356466" y="35386"/>
                  <a:pt x="359681" y="23812"/>
                </a:cubicBezTo>
                <a:cubicBezTo>
                  <a:pt x="360582" y="20568"/>
                  <a:pt x="365189" y="19613"/>
                  <a:pt x="366824" y="16669"/>
                </a:cubicBezTo>
                <a:cubicBezTo>
                  <a:pt x="376926" y="-1515"/>
                  <a:pt x="364552" y="4726"/>
                  <a:pt x="378731" y="0"/>
                </a:cubicBezTo>
                <a:cubicBezTo>
                  <a:pt x="408996" y="6052"/>
                  <a:pt x="372292" y="-3577"/>
                  <a:pt x="400162" y="11906"/>
                </a:cubicBezTo>
                <a:cubicBezTo>
                  <a:pt x="403700" y="13872"/>
                  <a:pt x="408117" y="13409"/>
                  <a:pt x="412068" y="14287"/>
                </a:cubicBezTo>
                <a:cubicBezTo>
                  <a:pt x="415263" y="14997"/>
                  <a:pt x="418384" y="16027"/>
                  <a:pt x="421593" y="16669"/>
                </a:cubicBezTo>
                <a:cubicBezTo>
                  <a:pt x="426328" y="17616"/>
                  <a:pt x="431146" y="18103"/>
                  <a:pt x="435881" y="19050"/>
                </a:cubicBezTo>
                <a:cubicBezTo>
                  <a:pt x="443357" y="20545"/>
                  <a:pt x="445740" y="21542"/>
                  <a:pt x="452549" y="23812"/>
                </a:cubicBezTo>
                <a:cubicBezTo>
                  <a:pt x="466450" y="33080"/>
                  <a:pt x="452304" y="26194"/>
                  <a:pt x="469218" y="26194"/>
                </a:cubicBezTo>
                <a:cubicBezTo>
                  <a:pt x="474831" y="26194"/>
                  <a:pt x="480331" y="27781"/>
                  <a:pt x="485887" y="28575"/>
                </a:cubicBezTo>
                <a:cubicBezTo>
                  <a:pt x="514665" y="42963"/>
                  <a:pt x="479984" y="23655"/>
                  <a:pt x="500174" y="40481"/>
                </a:cubicBezTo>
                <a:cubicBezTo>
                  <a:pt x="502901" y="42754"/>
                  <a:pt x="506810" y="43181"/>
                  <a:pt x="509699" y="45244"/>
                </a:cubicBezTo>
                <a:cubicBezTo>
                  <a:pt x="512439" y="47201"/>
                  <a:pt x="514256" y="50231"/>
                  <a:pt x="516843" y="52387"/>
                </a:cubicBezTo>
                <a:cubicBezTo>
                  <a:pt x="519042" y="54219"/>
                  <a:pt x="521606" y="55562"/>
                  <a:pt x="523987" y="57150"/>
                </a:cubicBezTo>
                <a:cubicBezTo>
                  <a:pt x="528023" y="63205"/>
                  <a:pt x="534757" y="71071"/>
                  <a:pt x="528749" y="78581"/>
                </a:cubicBezTo>
                <a:cubicBezTo>
                  <a:pt x="526961" y="80816"/>
                  <a:pt x="523987" y="81756"/>
                  <a:pt x="521606" y="83344"/>
                </a:cubicBezTo>
                <a:cubicBezTo>
                  <a:pt x="519225" y="82550"/>
                  <a:pt x="516707" y="79839"/>
                  <a:pt x="514462" y="80962"/>
                </a:cubicBezTo>
                <a:cubicBezTo>
                  <a:pt x="512217" y="82084"/>
                  <a:pt x="512626" y="85656"/>
                  <a:pt x="512081" y="88106"/>
                </a:cubicBezTo>
                <a:cubicBezTo>
                  <a:pt x="511034" y="92819"/>
                  <a:pt x="510493" y="97631"/>
                  <a:pt x="509699" y="102394"/>
                </a:cubicBezTo>
                <a:cubicBezTo>
                  <a:pt x="510493" y="111919"/>
                  <a:pt x="507806" y="122420"/>
                  <a:pt x="512081" y="130969"/>
                </a:cubicBezTo>
                <a:cubicBezTo>
                  <a:pt x="515631" y="138068"/>
                  <a:pt x="525518" y="139643"/>
                  <a:pt x="531131" y="145256"/>
                </a:cubicBezTo>
                <a:cubicBezTo>
                  <a:pt x="533641" y="147766"/>
                  <a:pt x="534306" y="151606"/>
                  <a:pt x="535893" y="154781"/>
                </a:cubicBezTo>
                <a:cubicBezTo>
                  <a:pt x="534306" y="159544"/>
                  <a:pt x="532452" y="164226"/>
                  <a:pt x="531131" y="169069"/>
                </a:cubicBezTo>
                <a:cubicBezTo>
                  <a:pt x="530066" y="172974"/>
                  <a:pt x="530170" y="177185"/>
                  <a:pt x="528749" y="180975"/>
                </a:cubicBezTo>
                <a:cubicBezTo>
                  <a:pt x="527744" y="183655"/>
                  <a:pt x="525149" y="185504"/>
                  <a:pt x="523987" y="188119"/>
                </a:cubicBezTo>
                <a:cubicBezTo>
                  <a:pt x="513047" y="212735"/>
                  <a:pt x="526127" y="193201"/>
                  <a:pt x="512081" y="211931"/>
                </a:cubicBezTo>
                <a:cubicBezTo>
                  <a:pt x="511287" y="214312"/>
                  <a:pt x="509286" y="216599"/>
                  <a:pt x="509699" y="219075"/>
                </a:cubicBezTo>
                <a:cubicBezTo>
                  <a:pt x="510169" y="221898"/>
                  <a:pt x="513182" y="223659"/>
                  <a:pt x="514462" y="226219"/>
                </a:cubicBezTo>
                <a:cubicBezTo>
                  <a:pt x="516366" y="230026"/>
                  <a:pt x="518206" y="239326"/>
                  <a:pt x="519224" y="242887"/>
                </a:cubicBezTo>
                <a:cubicBezTo>
                  <a:pt x="519914" y="245301"/>
                  <a:pt x="520812" y="247650"/>
                  <a:pt x="521606" y="250031"/>
                </a:cubicBezTo>
                <a:cubicBezTo>
                  <a:pt x="520812" y="253206"/>
                  <a:pt x="519224" y="256283"/>
                  <a:pt x="519224" y="259556"/>
                </a:cubicBezTo>
                <a:cubicBezTo>
                  <a:pt x="519224" y="264384"/>
                  <a:pt x="520742" y="269093"/>
                  <a:pt x="521606" y="273844"/>
                </a:cubicBezTo>
                <a:cubicBezTo>
                  <a:pt x="525238" y="293819"/>
                  <a:pt x="522237" y="278432"/>
                  <a:pt x="526368" y="292894"/>
                </a:cubicBezTo>
                <a:cubicBezTo>
                  <a:pt x="532337" y="313789"/>
                  <a:pt x="525429" y="292462"/>
                  <a:pt x="531131" y="309562"/>
                </a:cubicBezTo>
                <a:cubicBezTo>
                  <a:pt x="530337" y="316706"/>
                  <a:pt x="531419" y="324320"/>
                  <a:pt x="528749" y="330994"/>
                </a:cubicBezTo>
                <a:cubicBezTo>
                  <a:pt x="527817" y="333324"/>
                  <a:pt x="524116" y="333375"/>
                  <a:pt x="521606" y="333375"/>
                </a:cubicBezTo>
                <a:cubicBezTo>
                  <a:pt x="515207" y="333375"/>
                  <a:pt x="508906" y="331788"/>
                  <a:pt x="502556" y="330994"/>
                </a:cubicBezTo>
                <a:cubicBezTo>
                  <a:pt x="500175" y="330200"/>
                  <a:pt x="497501" y="330004"/>
                  <a:pt x="495412" y="328612"/>
                </a:cubicBezTo>
                <a:cubicBezTo>
                  <a:pt x="492610" y="326744"/>
                  <a:pt x="491612" y="321862"/>
                  <a:pt x="488268" y="321469"/>
                </a:cubicBezTo>
                <a:cubicBezTo>
                  <a:pt x="477204" y="320167"/>
                  <a:pt x="466043" y="323056"/>
                  <a:pt x="454931" y="323850"/>
                </a:cubicBezTo>
                <a:cubicBezTo>
                  <a:pt x="450786" y="325231"/>
                  <a:pt x="435579" y="329551"/>
                  <a:pt x="431118" y="333375"/>
                </a:cubicBezTo>
                <a:cubicBezTo>
                  <a:pt x="414606" y="347529"/>
                  <a:pt x="432711" y="339988"/>
                  <a:pt x="416831" y="345281"/>
                </a:cubicBezTo>
                <a:cubicBezTo>
                  <a:pt x="414450" y="346869"/>
                  <a:pt x="411886" y="348212"/>
                  <a:pt x="409687" y="350044"/>
                </a:cubicBezTo>
                <a:cubicBezTo>
                  <a:pt x="407100" y="352200"/>
                  <a:pt x="405345" y="355319"/>
                  <a:pt x="402543" y="357187"/>
                </a:cubicBezTo>
                <a:cubicBezTo>
                  <a:pt x="400454" y="358579"/>
                  <a:pt x="397593" y="358350"/>
                  <a:pt x="395399" y="359569"/>
                </a:cubicBezTo>
                <a:cubicBezTo>
                  <a:pt x="390396" y="362349"/>
                  <a:pt x="381112" y="369094"/>
                  <a:pt x="381112" y="369094"/>
                </a:cubicBezTo>
                <a:cubicBezTo>
                  <a:pt x="379524" y="371475"/>
                  <a:pt x="378776" y="374720"/>
                  <a:pt x="376349" y="376237"/>
                </a:cubicBezTo>
                <a:cubicBezTo>
                  <a:pt x="372092" y="378898"/>
                  <a:pt x="366552" y="378755"/>
                  <a:pt x="362062" y="381000"/>
                </a:cubicBezTo>
                <a:lnTo>
                  <a:pt x="352537" y="385762"/>
                </a:lnTo>
                <a:cubicBezTo>
                  <a:pt x="339838" y="404810"/>
                  <a:pt x="356503" y="381797"/>
                  <a:pt x="340631" y="397669"/>
                </a:cubicBezTo>
                <a:cubicBezTo>
                  <a:pt x="338607" y="399693"/>
                  <a:pt x="337700" y="402614"/>
                  <a:pt x="335868" y="404812"/>
                </a:cubicBezTo>
                <a:cubicBezTo>
                  <a:pt x="333712" y="407399"/>
                  <a:pt x="330880" y="409369"/>
                  <a:pt x="328724" y="411956"/>
                </a:cubicBezTo>
                <a:cubicBezTo>
                  <a:pt x="326892" y="414155"/>
                  <a:pt x="325986" y="417076"/>
                  <a:pt x="323962" y="419100"/>
                </a:cubicBezTo>
                <a:cubicBezTo>
                  <a:pt x="321938" y="421124"/>
                  <a:pt x="319147" y="422199"/>
                  <a:pt x="316818" y="423862"/>
                </a:cubicBezTo>
                <a:cubicBezTo>
                  <a:pt x="314302" y="425659"/>
                  <a:pt x="303889" y="433899"/>
                  <a:pt x="300149" y="435769"/>
                </a:cubicBezTo>
                <a:cubicBezTo>
                  <a:pt x="296326" y="437681"/>
                  <a:pt x="292066" y="438619"/>
                  <a:pt x="288243" y="440531"/>
                </a:cubicBezTo>
                <a:cubicBezTo>
                  <a:pt x="285683" y="441811"/>
                  <a:pt x="283714" y="444132"/>
                  <a:pt x="281099" y="445294"/>
                </a:cubicBezTo>
                <a:cubicBezTo>
                  <a:pt x="273646" y="448606"/>
                  <a:pt x="265202" y="450458"/>
                  <a:pt x="257287" y="452437"/>
                </a:cubicBezTo>
                <a:cubicBezTo>
                  <a:pt x="252524" y="455612"/>
                  <a:pt x="246174" y="457199"/>
                  <a:pt x="242999" y="461962"/>
                </a:cubicBezTo>
                <a:lnTo>
                  <a:pt x="233474" y="476250"/>
                </a:lnTo>
                <a:cubicBezTo>
                  <a:pt x="231887" y="481012"/>
                  <a:pt x="231848" y="486617"/>
                  <a:pt x="228712" y="490537"/>
                </a:cubicBezTo>
                <a:cubicBezTo>
                  <a:pt x="220264" y="501097"/>
                  <a:pt x="211755" y="500507"/>
                  <a:pt x="200137" y="502444"/>
                </a:cubicBezTo>
                <a:cubicBezTo>
                  <a:pt x="190082" y="506466"/>
                  <a:pt x="184637" y="508914"/>
                  <a:pt x="173943" y="511969"/>
                </a:cubicBezTo>
                <a:cubicBezTo>
                  <a:pt x="167649" y="513767"/>
                  <a:pt x="161419" y="516229"/>
                  <a:pt x="154893" y="516731"/>
                </a:cubicBezTo>
                <a:cubicBezTo>
                  <a:pt x="130346" y="518619"/>
                  <a:pt x="105680" y="518318"/>
                  <a:pt x="81074" y="519112"/>
                </a:cubicBezTo>
                <a:cubicBezTo>
                  <a:pt x="59219" y="526398"/>
                  <a:pt x="71782" y="523376"/>
                  <a:pt x="42974" y="526256"/>
                </a:cubicBezTo>
                <a:cubicBezTo>
                  <a:pt x="34243" y="519112"/>
                  <a:pt x="25878" y="511496"/>
                  <a:pt x="16781" y="504825"/>
                </a:cubicBezTo>
                <a:cubicBezTo>
                  <a:pt x="13918" y="502726"/>
                  <a:pt x="9766" y="502572"/>
                  <a:pt x="7256" y="500062"/>
                </a:cubicBezTo>
                <a:cubicBezTo>
                  <a:pt x="5481" y="498287"/>
                  <a:pt x="5668" y="495300"/>
                  <a:pt x="4874" y="492919"/>
                </a:cubicBezTo>
                <a:cubicBezTo>
                  <a:pt x="4080" y="488156"/>
                  <a:pt x="3540" y="483344"/>
                  <a:pt x="2493" y="478631"/>
                </a:cubicBezTo>
                <a:cubicBezTo>
                  <a:pt x="1949" y="476181"/>
                  <a:pt x="112" y="473997"/>
                  <a:pt x="112" y="471487"/>
                </a:cubicBezTo>
                <a:cubicBezTo>
                  <a:pt x="112" y="447661"/>
                  <a:pt x="-785" y="423649"/>
                  <a:pt x="2493" y="400050"/>
                </a:cubicBezTo>
                <a:cubicBezTo>
                  <a:pt x="3280" y="394380"/>
                  <a:pt x="7970" y="389809"/>
                  <a:pt x="12018" y="385762"/>
                </a:cubicBezTo>
                <a:cubicBezTo>
                  <a:pt x="14399" y="383381"/>
                  <a:pt x="17006" y="381206"/>
                  <a:pt x="19162" y="378619"/>
                </a:cubicBezTo>
                <a:cubicBezTo>
                  <a:pt x="23340" y="373605"/>
                  <a:pt x="23714" y="368550"/>
                  <a:pt x="31068" y="366712"/>
                </a:cubicBezTo>
                <a:cubicBezTo>
                  <a:pt x="41196" y="364180"/>
                  <a:pt x="51768" y="363903"/>
                  <a:pt x="62024" y="361950"/>
                </a:cubicBezTo>
                <a:cubicBezTo>
                  <a:pt x="68454" y="360725"/>
                  <a:pt x="74724" y="358775"/>
                  <a:pt x="81074" y="357187"/>
                </a:cubicBezTo>
                <a:cubicBezTo>
                  <a:pt x="83455" y="355600"/>
                  <a:pt x="85561" y="353488"/>
                  <a:pt x="88218" y="352425"/>
                </a:cubicBezTo>
                <a:cubicBezTo>
                  <a:pt x="104747" y="345813"/>
                  <a:pt x="114560" y="346856"/>
                  <a:pt x="133462" y="345281"/>
                </a:cubicBezTo>
                <a:cubicBezTo>
                  <a:pt x="139279" y="348190"/>
                  <a:pt x="145086" y="350602"/>
                  <a:pt x="150131" y="354806"/>
                </a:cubicBezTo>
                <a:cubicBezTo>
                  <a:pt x="152718" y="356962"/>
                  <a:pt x="154616" y="359883"/>
                  <a:pt x="157274" y="361950"/>
                </a:cubicBezTo>
                <a:cubicBezTo>
                  <a:pt x="161792" y="365464"/>
                  <a:pt x="171562" y="371475"/>
                  <a:pt x="171562" y="371475"/>
                </a:cubicBezTo>
                <a:cubicBezTo>
                  <a:pt x="176324" y="370681"/>
                  <a:pt x="181021" y="369094"/>
                  <a:pt x="185849" y="369094"/>
                </a:cubicBezTo>
                <a:cubicBezTo>
                  <a:pt x="204900" y="369094"/>
                  <a:pt x="181086" y="375443"/>
                  <a:pt x="200137" y="369094"/>
                </a:cubicBezTo>
                <a:cubicBezTo>
                  <a:pt x="215163" y="346552"/>
                  <a:pt x="192461" y="377138"/>
                  <a:pt x="214424" y="359569"/>
                </a:cubicBezTo>
                <a:cubicBezTo>
                  <a:pt x="216384" y="358001"/>
                  <a:pt x="216116" y="354839"/>
                  <a:pt x="216806" y="352425"/>
                </a:cubicBezTo>
                <a:cubicBezTo>
                  <a:pt x="217705" y="349278"/>
                  <a:pt x="218393" y="346075"/>
                  <a:pt x="219187" y="342900"/>
                </a:cubicBezTo>
                <a:cubicBezTo>
                  <a:pt x="219641" y="336999"/>
                  <a:pt x="218810" y="315078"/>
                  <a:pt x="223949" y="304800"/>
                </a:cubicBezTo>
                <a:cubicBezTo>
                  <a:pt x="225229" y="302240"/>
                  <a:pt x="227124" y="300037"/>
                  <a:pt x="228712" y="297656"/>
                </a:cubicBezTo>
                <a:cubicBezTo>
                  <a:pt x="234897" y="279098"/>
                  <a:pt x="233769" y="285430"/>
                  <a:pt x="228712" y="250031"/>
                </a:cubicBezTo>
                <a:cubicBezTo>
                  <a:pt x="228210" y="246517"/>
                  <a:pt x="225347" y="243769"/>
                  <a:pt x="223949" y="240506"/>
                </a:cubicBezTo>
                <a:cubicBezTo>
                  <a:pt x="222960" y="238199"/>
                  <a:pt x="222362" y="235743"/>
                  <a:pt x="221568" y="233362"/>
                </a:cubicBezTo>
                <a:cubicBezTo>
                  <a:pt x="220774" y="224631"/>
                  <a:pt x="220427" y="215848"/>
                  <a:pt x="219187" y="207169"/>
                </a:cubicBezTo>
                <a:cubicBezTo>
                  <a:pt x="218832" y="204684"/>
                  <a:pt x="216806" y="202535"/>
                  <a:pt x="216806" y="200025"/>
                </a:cubicBezTo>
                <a:cubicBezTo>
                  <a:pt x="216806" y="194412"/>
                  <a:pt x="218393" y="188912"/>
                  <a:pt x="219187" y="183356"/>
                </a:cubicBezTo>
                <a:cubicBezTo>
                  <a:pt x="217599" y="180975"/>
                  <a:pt x="214424" y="179074"/>
                  <a:pt x="214424" y="176212"/>
                </a:cubicBezTo>
                <a:cubicBezTo>
                  <a:pt x="214424" y="167991"/>
                  <a:pt x="223934" y="167882"/>
                  <a:pt x="228712" y="166687"/>
                </a:cubicBezTo>
                <a:cubicBezTo>
                  <a:pt x="239031" y="167481"/>
                  <a:pt x="249382" y="167926"/>
                  <a:pt x="259668" y="169069"/>
                </a:cubicBezTo>
                <a:cubicBezTo>
                  <a:pt x="280785" y="171416"/>
                  <a:pt x="262794" y="171015"/>
                  <a:pt x="281099" y="173831"/>
                </a:cubicBezTo>
                <a:cubicBezTo>
                  <a:pt x="288203" y="174924"/>
                  <a:pt x="295387" y="175418"/>
                  <a:pt x="302531" y="176212"/>
                </a:cubicBezTo>
                <a:cubicBezTo>
                  <a:pt x="328987" y="173273"/>
                  <a:pt x="324898" y="180894"/>
                  <a:pt x="321581" y="164306"/>
                </a:cubicBezTo>
                <a:cubicBezTo>
                  <a:pt x="321425" y="163528"/>
                  <a:pt x="317215" y="170260"/>
                  <a:pt x="316818" y="169069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 descr="C:\Users\admin-pc\Downloads\IMG_21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13" y="219009"/>
            <a:ext cx="8874377" cy="632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13"/>
          <p:cNvSpPr>
            <a:spLocks noChangeArrowheads="1"/>
          </p:cNvSpPr>
          <p:nvPr/>
        </p:nvSpPr>
        <p:spPr bwMode="auto">
          <a:xfrm>
            <a:off x="4321459" y="2115984"/>
            <a:ext cx="758660" cy="1013138"/>
          </a:xfrm>
          <a:prstGeom prst="wedgeRoundRectCallout">
            <a:avLst>
              <a:gd name="adj1" fmla="val 64676"/>
              <a:gd name="adj2" fmla="val 82440"/>
              <a:gd name="adj3" fmla="val 16667"/>
            </a:avLst>
          </a:prstGeom>
          <a:solidFill>
            <a:srgbClr val="00FF00"/>
          </a:soli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imes New Roman" pitchFamily="18" charset="0"/>
              </a:rPr>
              <a:t>P. Minh An</a:t>
            </a:r>
            <a:endParaRPr kumimoji="0" lang="vi-VN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 rot="10800000">
            <a:off x="5437033" y="4146129"/>
            <a:ext cx="1491803" cy="495300"/>
          </a:xfrm>
          <a:prstGeom prst="wedgeRectCallout">
            <a:avLst>
              <a:gd name="adj1" fmla="val 83630"/>
              <a:gd name="adj2" fmla="val 87495"/>
            </a:avLst>
          </a:prstGeom>
          <a:solidFill>
            <a:srgbClr val="FF66CC"/>
          </a:soli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rot="10800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imes New Roman" pitchFamily="18" charset="0"/>
              </a:rPr>
              <a:t>Sông Thu Bồn</a:t>
            </a:r>
            <a:endParaRPr kumimoji="0" lang="vi-VN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69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7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ội An đẹp nên thơ từ góc nhìn trên c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12" y="1157689"/>
            <a:ext cx="8036417" cy="502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4">
            <a:extLst>
              <a:ext uri="{FF2B5EF4-FFF2-40B4-BE49-F238E27FC236}">
                <a16:creationId xmlns:a16="http://schemas.microsoft.com/office/drawing/2014/main" id="{D74AF0B3-FDC1-CE52-0618-C9A3856FF43D}"/>
              </a:ext>
            </a:extLst>
          </p:cNvPr>
          <p:cNvSpPr txBox="1"/>
          <p:nvPr/>
        </p:nvSpPr>
        <p:spPr>
          <a:xfrm>
            <a:off x="1560746" y="157416"/>
            <a:ext cx="9070601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MỘT SỐ CÔNG TRÌNH TIÊU BIỂU CỦA PHỐ CỔ HỘI AN</a:t>
            </a:r>
          </a:p>
        </p:txBody>
      </p:sp>
    </p:spTree>
    <p:extLst>
      <p:ext uri="{BB962C8B-B14F-4D97-AF65-F5344CB8AC3E}">
        <p14:creationId xmlns:p14="http://schemas.microsoft.com/office/powerpoint/2010/main" val="2826522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46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4" y="188916"/>
            <a:ext cx="6341533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Hộp_Văn_Bản 4"/>
          <p:cNvSpPr txBox="1"/>
          <p:nvPr/>
        </p:nvSpPr>
        <p:spPr>
          <a:xfrm>
            <a:off x="719667" y="3573463"/>
            <a:ext cx="5281084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>
                <a:solidFill>
                  <a:prstClr val="black"/>
                </a:solidFill>
                <a:latin typeface="Times New Roman"/>
                <a:cs typeface="Arial" charset="0"/>
              </a:rPr>
              <a:t>Có 1130 di tích cổ</a:t>
            </a:r>
            <a:endParaRPr lang="en-US" sz="3600" b="1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3" y="115888"/>
            <a:ext cx="3848100" cy="189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Hộp_Văn_Bản 7"/>
          <p:cNvSpPr txBox="1"/>
          <p:nvPr/>
        </p:nvSpPr>
        <p:spPr>
          <a:xfrm>
            <a:off x="7829552" y="1989138"/>
            <a:ext cx="3841749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>
                <a:solidFill>
                  <a:prstClr val="black"/>
                </a:solidFill>
                <a:latin typeface="Times New Roman"/>
                <a:cs typeface="Arial" charset="0"/>
              </a:rPr>
              <a:t>Nhà cổ Phùng Hưng</a:t>
            </a:r>
            <a:endParaRPr lang="en-US" sz="2400" b="1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43" y="2470150"/>
            <a:ext cx="3790951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Hộp_Văn_Bản 9"/>
          <p:cNvSpPr txBox="1"/>
          <p:nvPr/>
        </p:nvSpPr>
        <p:spPr>
          <a:xfrm>
            <a:off x="8032752" y="4437063"/>
            <a:ext cx="3841749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>
                <a:solidFill>
                  <a:prstClr val="black"/>
                </a:solidFill>
                <a:latin typeface="Times New Roman"/>
                <a:cs typeface="Arial" charset="0"/>
              </a:rPr>
              <a:t>Hội quán Phúc Kiến</a:t>
            </a:r>
            <a:endParaRPr lang="en-US" sz="2400" b="1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229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3" y="4783138"/>
            <a:ext cx="3793067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Hộp_Văn_Bản 11"/>
          <p:cNvSpPr txBox="1"/>
          <p:nvPr/>
        </p:nvSpPr>
        <p:spPr>
          <a:xfrm>
            <a:off x="7344835" y="6218303"/>
            <a:ext cx="2207684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>
                <a:solidFill>
                  <a:prstClr val="black"/>
                </a:solidFill>
                <a:latin typeface="Times New Roman"/>
                <a:cs typeface="Arial" charset="0"/>
              </a:rPr>
              <a:t>Chùa Cầu</a:t>
            </a:r>
            <a:endParaRPr lang="en-US" sz="2400" b="1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30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10.xml><?xml version="1.0" encoding="utf-8"?>
<a:theme xmlns:a="http://schemas.openxmlformats.org/drawingml/2006/main" name="5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5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ủ đề của Office">
  <a:themeElements>
    <a:clrScheme name="Custom 4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4</Template>
  <TotalTime>465</TotalTime>
  <Words>344</Words>
  <Application>Microsoft Office PowerPoint</Application>
  <PresentationFormat>Widescreen</PresentationFormat>
  <Paragraphs>55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UTM Avo</vt:lpstr>
      <vt:lpstr>Calibri Light</vt:lpstr>
      <vt:lpstr>Times New Roman</vt:lpstr>
      <vt:lpstr>Calibri</vt:lpstr>
      <vt:lpstr>Arial</vt:lpstr>
      <vt:lpstr>Office Theme</vt:lpstr>
      <vt:lpstr>Chủ đề của Office</vt:lpstr>
      <vt:lpstr>2_Office Theme</vt:lpstr>
      <vt:lpstr>3_Office Theme</vt:lpstr>
      <vt:lpstr>1_Chủ đề của Office</vt:lpstr>
      <vt:lpstr>2_Chủ đề của Office</vt:lpstr>
      <vt:lpstr>3_Chủ đề của Office</vt:lpstr>
      <vt:lpstr>4_Chủ đề của Office</vt:lpstr>
      <vt:lpstr>6_Chủ đề của Office</vt:lpstr>
      <vt:lpstr>5_Chủ đề của Office</vt:lpstr>
      <vt:lpstr>7_Chủ đề của Office</vt:lpstr>
      <vt:lpstr>PowerPoint Presentation</vt:lpstr>
      <vt:lpstr>PowerPoint Presentation</vt:lpstr>
      <vt:lpstr>PowerPoint Presentation</vt:lpstr>
      <vt:lpstr>Vùng Duyên hải miền Trung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Administrator</cp:lastModifiedBy>
  <cp:revision>47</cp:revision>
  <dcterms:created xsi:type="dcterms:W3CDTF">2023-10-17T08:44:51Z</dcterms:created>
  <dcterms:modified xsi:type="dcterms:W3CDTF">2025-04-09T07:47:32Z</dcterms:modified>
</cp:coreProperties>
</file>