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50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9" r:id="rId2"/>
    <p:sldMasterId id="2147483681" r:id="rId3"/>
  </p:sldMasterIdLst>
  <p:notesMasterIdLst>
    <p:notesMasterId r:id="rId14"/>
  </p:notesMasterIdLst>
  <p:sldIdLst>
    <p:sldId id="376" r:id="rId4"/>
    <p:sldId id="259" r:id="rId5"/>
    <p:sldId id="326" r:id="rId6"/>
    <p:sldId id="377" r:id="rId7"/>
    <p:sldId id="378" r:id="rId8"/>
    <p:sldId id="263" r:id="rId9"/>
    <p:sldId id="284" r:id="rId10"/>
    <p:sldId id="285" r:id="rId11"/>
    <p:sldId id="331" r:id="rId12"/>
    <p:sldId id="308" r:id="rId13"/>
  </p:sldIdLst>
  <p:sldSz cx="12192000" cy="6858000"/>
  <p:notesSz cx="6735763" cy="98694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390" y="8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BD9346-67E7-48E6-B91F-0F53B2A8B268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1233488"/>
            <a:ext cx="5919787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749691"/>
            <a:ext cx="5388610" cy="388611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4301"/>
            <a:ext cx="2918831" cy="495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74301"/>
            <a:ext cx="2918831" cy="495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779097-8129-4A0F-A73C-DE9DEF0F8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058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6236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3869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853A6-0853-4640-949F-8FE358B924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4426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tags" Target="../tags/tag25.xml"/><Relationship Id="rId3" Type="http://schemas.openxmlformats.org/officeDocument/2006/relationships/tags" Target="../tags/tag20.xml"/><Relationship Id="rId7" Type="http://schemas.openxmlformats.org/officeDocument/2006/relationships/tags" Target="../tags/tag24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tags" Target="../tags/tag21.xml"/><Relationship Id="rId9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29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tags" Target="../tags/tag35.xml"/><Relationship Id="rId5" Type="http://schemas.openxmlformats.org/officeDocument/2006/relationships/tags" Target="../tags/tag34.xml"/><Relationship Id="rId4" Type="http://schemas.openxmlformats.org/officeDocument/2006/relationships/tags" Target="../tags/tag3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40.xml"/><Relationship Id="rId4" Type="http://schemas.openxmlformats.org/officeDocument/2006/relationships/tags" Target="../tags/tag3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4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49.xml"/><Relationship Id="rId4" Type="http://schemas.openxmlformats.org/officeDocument/2006/relationships/tags" Target="../tags/tag4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2">
            <a:extLst>
              <a:ext uri="{FF2B5EF4-FFF2-40B4-BE49-F238E27FC236}">
                <a16:creationId xmlns:a16="http://schemas.microsoft.com/office/drawing/2014/main" id="{3F48D784-3933-2DC4-A0F2-028D04CD28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79"/>
          <a:stretch/>
        </p:blipFill>
        <p:spPr>
          <a:xfrm flipV="1">
            <a:off x="174625" y="120037"/>
            <a:ext cx="11842751" cy="6617929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id="{04F049AE-79B2-35D2-B71F-876302A1B0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5"/>
          <a:stretch/>
        </p:blipFill>
        <p:spPr>
          <a:xfrm flipH="1">
            <a:off x="0" y="3860801"/>
            <a:ext cx="12192000" cy="2997199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5066122D-CB55-FC29-DB9C-FF706A23E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3206" t="23916" r="9611" b="47207"/>
          <a:stretch/>
        </p:blipFill>
        <p:spPr>
          <a:xfrm flipH="1">
            <a:off x="6743701" y="-2"/>
            <a:ext cx="5448300" cy="2120903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8092C641-2E0B-EFE1-AD4D-A0B9DB2DB5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7689" t="23916" r="9611" b="27215"/>
          <a:stretch/>
        </p:blipFill>
        <p:spPr>
          <a:xfrm flipH="1" flipV="1">
            <a:off x="8773588" y="3860797"/>
            <a:ext cx="3397251" cy="2997203"/>
          </a:xfrm>
          <a:prstGeom prst="rect">
            <a:avLst/>
          </a:prstGeom>
        </p:spPr>
      </p:pic>
      <p:pic>
        <p:nvPicPr>
          <p:cNvPr id="11" name="图片 36">
            <a:extLst>
              <a:ext uri="{FF2B5EF4-FFF2-40B4-BE49-F238E27FC236}">
                <a16:creationId xmlns:a16="http://schemas.microsoft.com/office/drawing/2014/main" id="{BC96797C-587C-9562-9A94-E0267E28A2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00"/>
          <a:stretch/>
        </p:blipFill>
        <p:spPr>
          <a:xfrm>
            <a:off x="-479844" y="2120901"/>
            <a:ext cx="5171431" cy="4224337"/>
          </a:xfrm>
          <a:custGeom>
            <a:avLst/>
            <a:gdLst>
              <a:gd name="connsiteX0" fmla="*/ 0 w 5171430"/>
              <a:gd name="connsiteY0" fmla="*/ 0 h 4224337"/>
              <a:gd name="connsiteX1" fmla="*/ 5171430 w 5171430"/>
              <a:gd name="connsiteY1" fmla="*/ 0 h 4224337"/>
              <a:gd name="connsiteX2" fmla="*/ 5171430 w 5171430"/>
              <a:gd name="connsiteY2" fmla="*/ 4224337 h 4224337"/>
              <a:gd name="connsiteX3" fmla="*/ 0 w 5171430"/>
              <a:gd name="connsiteY3" fmla="*/ 4224337 h 4224337"/>
              <a:gd name="connsiteX4" fmla="*/ 0 w 5171430"/>
              <a:gd name="connsiteY4" fmla="*/ 0 h 4224337"/>
              <a:gd name="connsiteX5" fmla="*/ 3195290 w 5171430"/>
              <a:gd name="connsiteY5" fmla="*/ 806561 h 4224337"/>
              <a:gd name="connsiteX6" fmla="*/ 3195290 w 5171430"/>
              <a:gd name="connsiteY6" fmla="*/ 1879890 h 4224337"/>
              <a:gd name="connsiteX7" fmla="*/ 5025120 w 5171430"/>
              <a:gd name="connsiteY7" fmla="*/ 1879890 h 4224337"/>
              <a:gd name="connsiteX8" fmla="*/ 5025120 w 5171430"/>
              <a:gd name="connsiteY8" fmla="*/ 806561 h 4224337"/>
              <a:gd name="connsiteX9" fmla="*/ 3195290 w 5171430"/>
              <a:gd name="connsiteY9" fmla="*/ 806561 h 422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71430" h="4224337">
                <a:moveTo>
                  <a:pt x="0" y="0"/>
                </a:moveTo>
                <a:lnTo>
                  <a:pt x="5171430" y="0"/>
                </a:lnTo>
                <a:lnTo>
                  <a:pt x="5171430" y="4224337"/>
                </a:lnTo>
                <a:lnTo>
                  <a:pt x="0" y="4224337"/>
                </a:lnTo>
                <a:lnTo>
                  <a:pt x="0" y="0"/>
                </a:lnTo>
                <a:close/>
                <a:moveTo>
                  <a:pt x="3195290" y="806561"/>
                </a:moveTo>
                <a:lnTo>
                  <a:pt x="3195290" y="1879890"/>
                </a:lnTo>
                <a:lnTo>
                  <a:pt x="5025120" y="1879890"/>
                </a:lnTo>
                <a:lnTo>
                  <a:pt x="5025120" y="806561"/>
                </a:lnTo>
                <a:lnTo>
                  <a:pt x="3195290" y="806561"/>
                </a:lnTo>
                <a:close/>
              </a:path>
            </a:pathLst>
          </a:custGeom>
        </p:spPr>
      </p:pic>
      <p:pic>
        <p:nvPicPr>
          <p:cNvPr id="12" name="图片 16">
            <a:extLst>
              <a:ext uri="{FF2B5EF4-FFF2-40B4-BE49-F238E27FC236}">
                <a16:creationId xmlns:a16="http://schemas.microsoft.com/office/drawing/2014/main" id="{FB51310D-0D57-6E45-724E-4D1CA1E0AF1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0" y="3818663"/>
            <a:ext cx="5171431" cy="3039335"/>
          </a:xfrm>
          <a:prstGeom prst="rect">
            <a:avLst/>
          </a:prstGeom>
        </p:spPr>
      </p:pic>
      <p:pic>
        <p:nvPicPr>
          <p:cNvPr id="13" name="图片 37">
            <a:extLst>
              <a:ext uri="{FF2B5EF4-FFF2-40B4-BE49-F238E27FC236}">
                <a16:creationId xmlns:a16="http://schemas.microsoft.com/office/drawing/2014/main" id="{F8BC1405-B4FA-6B7F-CCAB-E8864AA8D9E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65" y="272343"/>
            <a:ext cx="2604963" cy="1070619"/>
          </a:xfrm>
          <a:prstGeom prst="rect">
            <a:avLst/>
          </a:prstGeom>
        </p:spPr>
      </p:pic>
      <p:sp>
        <p:nvSpPr>
          <p:cNvPr id="14" name="矩形 18">
            <a:extLst>
              <a:ext uri="{FF2B5EF4-FFF2-40B4-BE49-F238E27FC236}">
                <a16:creationId xmlns:a16="http://schemas.microsoft.com/office/drawing/2014/main" id="{A9BE507D-9312-D452-9360-08C5049E8032}"/>
              </a:ext>
            </a:extLst>
          </p:cNvPr>
          <p:cNvSpPr/>
          <p:nvPr userDrawn="1"/>
        </p:nvSpPr>
        <p:spPr>
          <a:xfrm flipH="1">
            <a:off x="5464104" y="2231546"/>
            <a:ext cx="5265512" cy="4023271"/>
          </a:xfrm>
          <a:prstGeom prst="rect">
            <a:avLst/>
          </a:prstGeom>
          <a:noFill/>
          <a:ln w="12700" cmpd="sng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208DF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571486" indent="-571486" algn="just" fontAlgn="auto">
              <a:lnSpc>
                <a:spcPct val="150000"/>
              </a:lnSpc>
              <a:buFont typeface="+mj-ea"/>
              <a:buAutoNum type="ea1JpnChsDbPeriod"/>
            </a:pP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字魂79号-萌趣奶油体" panose="00000500000000000000" pitchFamily="2" charset="-122"/>
              <a:ea typeface="字魂79号-萌趣奶油体" panose="00000500000000000000" pitchFamily="2" charset="-122"/>
              <a:cs typeface="字体管家棉花糖" panose="00020600040101010101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04258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/>
      <p:bldP spid="14" grpId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9CB86B5-C493-90DD-6D0D-AA137D06DA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780FD33C-80CD-6DB9-78A7-58E2587B2A09}"/>
              </a:ext>
            </a:extLst>
          </p:cNvPr>
          <p:cNvGrpSpPr/>
          <p:nvPr userDrawn="1"/>
        </p:nvGrpSpPr>
        <p:grpSpPr>
          <a:xfrm>
            <a:off x="620197" y="547123"/>
            <a:ext cx="11161155" cy="5910828"/>
            <a:chOff x="620198" y="509022"/>
            <a:chExt cx="11161154" cy="5910828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8EA79BC-3C3F-6222-6ABE-CD91046DD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6615" y="509022"/>
              <a:ext cx="8404737" cy="5263128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B6F3A268-69B7-DFC2-392C-03562A2392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461"/>
            <a:stretch/>
          </p:blipFill>
          <p:spPr>
            <a:xfrm>
              <a:off x="620198" y="509022"/>
              <a:ext cx="7152202" cy="5910828"/>
            </a:xfrm>
            <a:prstGeom prst="rect">
              <a:avLst/>
            </a:prstGeom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795C9E28-5402-A563-F106-AA04C019AB6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"/>
            <a:ext cx="3627452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272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B34A34B-03A5-2801-5CBC-783ABDAC7B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5072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528986B-ECB0-9092-D4DA-BF161A5A2B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7962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3E0033-1455-FCED-2E35-2E7ADB0DD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A08A15D-2A74-F427-ABF1-43C1730C1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1E5EAE0-4AE7-D972-5EC4-B1D0A022B0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2DF9320-0570-87EC-83C6-ADE04D1595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48A19AB-3D36-449F-B1B6-E2186EFB06DC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2025/4/9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A285E8-1A99-F3F3-B7D7-1550B5314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989ED17-59A2-D2D1-ED27-FBB1CFF2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9149620-CD55-4EC8-824B-FCDFAEF7A949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189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5BC20A-6047-FBF8-0BB3-649D57A9D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CE55F82-349C-26F2-4AAD-E657338E08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B90964C-4FFE-C2E3-61AC-0B3ACEC95B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E1B31C2-D8D9-D759-C8E8-152C735CDA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6A62AF9-E899-6647-E2C7-C0C1476A4A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2C9447A-9569-A13C-A7CD-5874224C13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48A19AB-3D36-449F-B1B6-E2186EFB06DC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2025/4/9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C8B6D1E-BCB6-B048-2B2F-DD199EBEE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792CC4B-FCD6-860A-A93E-4D3714728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9149620-CD55-4EC8-824B-FCDFAEF7A949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5073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E98C744-64BA-41EB-13CF-ED039A756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10B88B5-13AF-0B1C-B804-807B52A510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48A19AB-3D36-449F-B1B6-E2186EFB06DC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2025/4/9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837EDC4-C55C-1594-2E60-DF6BACAAB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7450DEA-259A-A121-2DD0-62AE2FAE9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9149620-CD55-4EC8-824B-FCDFAEF7A949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9053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36BE575-D4FC-CCDE-F36E-192CE0BE1F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92D416F4-B0EC-5827-0E4D-CDB0582C10D6}"/>
              </a:ext>
            </a:extLst>
          </p:cNvPr>
          <p:cNvSpPr/>
          <p:nvPr userDrawn="1"/>
        </p:nvSpPr>
        <p:spPr>
          <a:xfrm>
            <a:off x="410648" y="400051"/>
            <a:ext cx="11370704" cy="60579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A2FF0BE-2377-3AD9-6A3F-80E4B2370A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61" t="9005" r="5993" b="48864"/>
          <a:stretch/>
        </p:blipFill>
        <p:spPr>
          <a:xfrm>
            <a:off x="9723120" y="400051"/>
            <a:ext cx="2058232" cy="180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4131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13E4AF-F0DE-489E-2497-901D3980F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0E97978-8B7A-85DA-2355-9BE12C020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74ECB99-84B2-6688-7B75-9A24093102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4952F8C-00A6-3279-A2C9-CBFEF328B1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48A19AB-3D36-449F-B1B6-E2186EFB06DC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2025/4/9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42D4DE-BDF3-C0FF-922B-AA8231899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EAA8A2C-3B06-C1F3-3F73-E84036F88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9149620-CD55-4EC8-824B-FCDFAEF7A949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9185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71D182-7875-CB9D-707E-B0C8E1D9F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6C8C05D-449A-937C-F503-EC14C4EB78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207CEE0-288E-F1F5-B53F-5F2424F55A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0EF53AE-2CA7-BBD3-2A2A-233FC79127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48A19AB-3D36-449F-B1B6-E2186EFB06DC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2025/4/9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8211DD0-5E7A-8D6D-FB5E-9AC94C316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B345654-F2FD-2AE8-7E5F-982FA0F2D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9149620-CD55-4EC8-824B-FCDFAEF7A949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0621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28C4C1-CCC6-4304-E5D5-A42BB75AD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A1F4110-A933-D134-72E0-E24023E212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7D7E92D-8EA8-C584-716F-AE202C2325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48A19AB-3D36-449F-B1B6-E2186EFB06DC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2025/4/9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CC4F52C-DC27-27D6-AEAF-AFBA84B83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9E854EB-784E-BFA2-CE9B-41848426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9149620-CD55-4EC8-824B-FCDFAEF7A949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413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9960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66917D5-FA2E-EA01-DB58-9DE687E601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A914B59-547B-15A0-1581-C8B0746532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82D7DA8-300B-2FE7-FB15-1B891F9078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48A19AB-3D36-449F-B1B6-E2186EFB06DC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2025/4/9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B03ED6-EC3C-A63D-F24E-2161F76A4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41210DF-C3AE-7752-913A-45311785B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9149620-CD55-4EC8-824B-FCDFAEF7A949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8813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图: 手动输入 36">
            <a:extLst>
              <a:ext uri="{FF2B5EF4-FFF2-40B4-BE49-F238E27FC236}">
                <a16:creationId xmlns:a16="http://schemas.microsoft.com/office/drawing/2014/main" id="{95927116-44D2-754F-527D-E95771E50B14}"/>
              </a:ext>
            </a:extLst>
          </p:cNvPr>
          <p:cNvSpPr/>
          <p:nvPr userDrawn="1"/>
        </p:nvSpPr>
        <p:spPr>
          <a:xfrm rot="5400000">
            <a:off x="219075" y="-219075"/>
            <a:ext cx="6858000" cy="7295515"/>
          </a:xfrm>
          <a:prstGeom prst="flowChartManualInput">
            <a:avLst/>
          </a:prstGeom>
          <a:solidFill>
            <a:srgbClr val="FDE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圆角矩形 37">
            <a:extLst>
              <a:ext uri="{FF2B5EF4-FFF2-40B4-BE49-F238E27FC236}">
                <a16:creationId xmlns:a16="http://schemas.microsoft.com/office/drawing/2014/main" id="{1977ED90-D15B-55E0-2BC8-0DD2C50102DE}"/>
              </a:ext>
            </a:extLst>
          </p:cNvPr>
          <p:cNvSpPr/>
          <p:nvPr userDrawn="1"/>
        </p:nvSpPr>
        <p:spPr>
          <a:xfrm>
            <a:off x="417831" y="392431"/>
            <a:ext cx="11356340" cy="6073140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视觉坊免费素材shijuef.com(龚帆免费体)" panose="03000600000000000000" charset="-122"/>
              <a:ea typeface="视觉坊免费素材shijuef.com(龚帆免费体)" panose="03000600000000000000" charset="-122"/>
              <a:cs typeface="视觉坊免费素材shijuef.com(龚帆免费体)" panose="030006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338211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12864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14076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87805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  <a:prstGeom prst="rect">
            <a:avLst/>
          </a:prstGeo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1" y="1421729"/>
            <a:ext cx="5342400" cy="381600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1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81079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06980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流程图: 手动输入 36">
            <a:extLst>
              <a:ext uri="{FF2B5EF4-FFF2-40B4-BE49-F238E27FC236}">
                <a16:creationId xmlns:a16="http://schemas.microsoft.com/office/drawing/2014/main" id="{3A71C510-F2FD-742E-727E-603B9B25D838}"/>
              </a:ext>
            </a:extLst>
          </p:cNvPr>
          <p:cNvSpPr/>
          <p:nvPr userDrawn="1"/>
        </p:nvSpPr>
        <p:spPr>
          <a:xfrm rot="5400000">
            <a:off x="219075" y="-219075"/>
            <a:ext cx="6858000" cy="7295515"/>
          </a:xfrm>
          <a:prstGeom prst="flowChartManualInput">
            <a:avLst/>
          </a:prstGeom>
          <a:solidFill>
            <a:srgbClr val="FDE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圆角矩形 37">
            <a:extLst>
              <a:ext uri="{FF2B5EF4-FFF2-40B4-BE49-F238E27FC236}">
                <a16:creationId xmlns:a16="http://schemas.microsoft.com/office/drawing/2014/main" id="{E0C4D706-2F8C-D2EE-29D7-689D0CCCA16C}"/>
              </a:ext>
            </a:extLst>
          </p:cNvPr>
          <p:cNvSpPr/>
          <p:nvPr userDrawn="1"/>
        </p:nvSpPr>
        <p:spPr>
          <a:xfrm>
            <a:off x="417831" y="392431"/>
            <a:ext cx="11356340" cy="6073140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视觉坊免费素材shijuef.com(龚帆免费体)" panose="03000600000000000000" charset="-122"/>
              <a:ea typeface="视觉坊免费素材shijuef.com(龚帆免费体)" panose="03000600000000000000" charset="-122"/>
              <a:cs typeface="视觉坊免费素材shijuef.com(龚帆免费体)" panose="030006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171898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  <a:t>2025/4/9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6729036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  <a:prstGeom prst="rect">
            <a:avLst/>
          </a:prstGeo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  <a:prstGeom prst="rect">
            <a:avLst/>
          </a:prstGeom>
        </p:spPr>
        <p:txBody>
          <a:bodyPr vert="eaVert" lIns="46800" tIns="46800" rIns="46800" bIns="46800"/>
          <a:lstStyle>
            <a:lvl1pPr marL="228594" indent="-228594">
              <a:spcAft>
                <a:spcPts val="1000"/>
              </a:spcAft>
              <a:defRPr spc="300"/>
            </a:lvl1pPr>
            <a:lvl2pPr marL="685783" indent="-228594">
              <a:defRPr spc="300"/>
            </a:lvl2pPr>
            <a:lvl3pPr marL="1142971" indent="-228594">
              <a:defRPr spc="300"/>
            </a:lvl3pPr>
            <a:lvl4pPr marL="1600160" indent="-228594">
              <a:defRPr spc="300"/>
            </a:lvl4pPr>
            <a:lvl5pPr marL="2057349" indent="-228594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0220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6118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1927674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414753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320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235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318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375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921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678AEC-F267-4DDD-9C50-C79F5BDA1711}" type="datetimeFigureOut">
              <a:rPr lang="en-US"/>
              <a:pPr>
                <a:defRPr/>
              </a:pPr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AD6E02-FE81-4DA7-8787-93D9BD26E6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416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8.jp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B252BE46-1952-E32E-DC60-273AF63AEAB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24" y="247650"/>
            <a:ext cx="1152525" cy="1152525"/>
          </a:xfrm>
          <a:prstGeom prst="rect">
            <a:avLst/>
          </a:prstGeom>
        </p:spPr>
      </p:pic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5EDF98F7-B54F-F0A5-F6F7-81CB178F8C3C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608" y="7899734"/>
            <a:ext cx="1152525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039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709" r:id="rId9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9Slide.vn - 2019">
            <a:extLst>
              <a:ext uri="{FF2B5EF4-FFF2-40B4-BE49-F238E27FC236}">
                <a16:creationId xmlns:a16="http://schemas.microsoft.com/office/drawing/2014/main" id="{4BF74512-11E7-4AE0-B7B9-EF815F38AD95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Picture 1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1309E3F3-C396-34E9-A0D5-A22018059E1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5850" y="85725"/>
            <a:ext cx="16002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941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9Slide.vn - 2019">
            <a:extLst>
              <a:ext uri="{FF2B5EF4-FFF2-40B4-BE49-F238E27FC236}">
                <a16:creationId xmlns:a16="http://schemas.microsoft.com/office/drawing/2014/main" id="{3930A9C0-17DA-414A-B0E4-F09E7CD270AE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1867159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377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1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783" indent="-228594" algn="l" defTabSz="914377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685" algn="l"/>
          <a:tab pos="1609685" algn="l"/>
          <a:tab pos="1609685" algn="l"/>
          <a:tab pos="1609685" algn="l"/>
        </a:tabLst>
        <a:defRPr sz="1600" u="none" strike="noStrike" kern="1200" cap="none" spc="151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2971" indent="-228594" algn="l" defTabSz="914377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1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160" indent="-228594" algn="l" defTabSz="914377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1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349" indent="-228594" algn="l" defTabSz="914377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1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50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7" descr="Những hình Ảnh đẹp vùng cao Tây Bắc - = Phu Quoc For You =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2193"/>
            <a:ext cx="12192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9253664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3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E:\设计\PPT\图片3.png图片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V="1">
            <a:off x="0" y="1023621"/>
            <a:ext cx="12206605" cy="5834380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636" y="3690621"/>
            <a:ext cx="12192351" cy="3167380"/>
            <a:chOff x="-1" y="6744"/>
            <a:chExt cx="15613" cy="4056"/>
          </a:xfrm>
        </p:grpSpPr>
        <p:pic>
          <p:nvPicPr>
            <p:cNvPr id="48" name="图片 47"/>
            <p:cNvPicPr>
              <a:picLocks noChangeAspect="1"/>
            </p:cNvPicPr>
            <p:nvPr/>
          </p:nvPicPr>
          <p:blipFill rotWithShape="1">
            <a:blip r:embed="rId5" cstate="screen"/>
            <a:srcRect r="23940"/>
            <a:stretch>
              <a:fillRect/>
            </a:stretch>
          </p:blipFill>
          <p:spPr>
            <a:xfrm>
              <a:off x="-1" y="6744"/>
              <a:ext cx="14261" cy="4056"/>
            </a:xfrm>
            <a:prstGeom prst="rect">
              <a:avLst/>
            </a:prstGeom>
          </p:spPr>
        </p:pic>
        <p:pic>
          <p:nvPicPr>
            <p:cNvPr id="83" name="图片 82"/>
            <p:cNvPicPr>
              <a:picLocks noChangeAspect="1"/>
            </p:cNvPicPr>
            <p:nvPr/>
          </p:nvPicPr>
          <p:blipFill rotWithShape="1">
            <a:blip r:embed="rId5" cstate="screen"/>
            <a:srcRect r="23940"/>
            <a:stretch>
              <a:fillRect/>
            </a:stretch>
          </p:blipFill>
          <p:spPr>
            <a:xfrm flipH="1">
              <a:off x="1351" y="6744"/>
              <a:ext cx="14261" cy="4056"/>
            </a:xfrm>
            <a:prstGeom prst="rect">
              <a:avLst/>
            </a:prstGeom>
          </p:spPr>
        </p:pic>
      </p:grpSp>
      <p:pic>
        <p:nvPicPr>
          <p:cNvPr id="2" name="图片 1" descr="微信截图_2022050312525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0780" y="4312465"/>
            <a:ext cx="5323291" cy="2616927"/>
          </a:xfrm>
          <a:prstGeom prst="rect">
            <a:avLst/>
          </a:prstGeom>
        </p:spPr>
      </p:pic>
      <p:pic>
        <p:nvPicPr>
          <p:cNvPr id="15" name="图片 14" descr="E:\PPT\形状 2.png形状 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645779" y="2973818"/>
            <a:ext cx="4581985" cy="4317255"/>
          </a:xfrm>
          <a:prstGeom prst="rect">
            <a:avLst/>
          </a:prstGeom>
        </p:spPr>
      </p:pic>
      <p:grpSp>
        <p:nvGrpSpPr>
          <p:cNvPr id="46" name="组合 45"/>
          <p:cNvGrpSpPr/>
          <p:nvPr/>
        </p:nvGrpSpPr>
        <p:grpSpPr>
          <a:xfrm>
            <a:off x="-708025" y="-1741806"/>
            <a:ext cx="13550900" cy="3722371"/>
            <a:chOff x="-1115" y="-2743"/>
            <a:chExt cx="21340" cy="5862"/>
          </a:xfrm>
        </p:grpSpPr>
        <p:grpSp>
          <p:nvGrpSpPr>
            <p:cNvPr id="34" name="组合 33"/>
            <p:cNvGrpSpPr/>
            <p:nvPr/>
          </p:nvGrpSpPr>
          <p:grpSpPr>
            <a:xfrm>
              <a:off x="-1115" y="-2743"/>
              <a:ext cx="5754" cy="5862"/>
              <a:chOff x="-1115" y="-2668"/>
              <a:chExt cx="5754" cy="5862"/>
            </a:xfrm>
          </p:grpSpPr>
          <p:sp>
            <p:nvSpPr>
              <p:cNvPr id="33" name="等腰三角形 32"/>
              <p:cNvSpPr/>
              <p:nvPr/>
            </p:nvSpPr>
            <p:spPr>
              <a:xfrm rot="11820000">
                <a:off x="110" y="2116"/>
                <a:ext cx="777" cy="949"/>
              </a:xfrm>
              <a:prstGeom prst="triangle">
                <a:avLst/>
              </a:prstGeom>
              <a:solidFill>
                <a:srgbClr val="CA54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grpSp>
            <p:nvGrpSpPr>
              <p:cNvPr id="11" name="组合 10"/>
              <p:cNvGrpSpPr/>
              <p:nvPr/>
            </p:nvGrpSpPr>
            <p:grpSpPr>
              <a:xfrm>
                <a:off x="-1115" y="-2668"/>
                <a:ext cx="5755" cy="5862"/>
                <a:chOff x="-3487" y="-3690"/>
                <a:chExt cx="7948" cy="8096"/>
              </a:xfrm>
            </p:grpSpPr>
            <p:grpSp>
              <p:nvGrpSpPr>
                <p:cNvPr id="10" name="组合 9"/>
                <p:cNvGrpSpPr/>
                <p:nvPr/>
              </p:nvGrpSpPr>
              <p:grpSpPr>
                <a:xfrm>
                  <a:off x="-478" y="140"/>
                  <a:ext cx="4939" cy="4266"/>
                  <a:chOff x="-478" y="140"/>
                  <a:chExt cx="4939" cy="4266"/>
                </a:xfrm>
              </p:grpSpPr>
              <p:sp>
                <p:nvSpPr>
                  <p:cNvPr id="5" name="等腰三角形 4"/>
                  <p:cNvSpPr/>
                  <p:nvPr/>
                </p:nvSpPr>
                <p:spPr>
                  <a:xfrm rot="6420000">
                    <a:off x="3269" y="21"/>
                    <a:ext cx="1073" cy="1311"/>
                  </a:xfrm>
                  <a:prstGeom prst="triangle">
                    <a:avLst/>
                  </a:prstGeom>
                  <a:solidFill>
                    <a:srgbClr val="45ADD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6" name="等腰三角形 5"/>
                  <p:cNvSpPr/>
                  <p:nvPr/>
                </p:nvSpPr>
                <p:spPr>
                  <a:xfrm rot="7200000">
                    <a:off x="2790" y="1190"/>
                    <a:ext cx="1073" cy="1311"/>
                  </a:xfrm>
                  <a:prstGeom prst="triangle">
                    <a:avLst/>
                  </a:prstGeom>
                  <a:solidFill>
                    <a:srgbClr val="FED86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7" name="等腰三角形 6"/>
                  <p:cNvSpPr/>
                  <p:nvPr/>
                </p:nvSpPr>
                <p:spPr>
                  <a:xfrm rot="8460000">
                    <a:off x="1924" y="2152"/>
                    <a:ext cx="1073" cy="1311"/>
                  </a:xfrm>
                  <a:prstGeom prst="triangle">
                    <a:avLst/>
                  </a:prstGeom>
                  <a:solidFill>
                    <a:srgbClr val="FFB96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8" name="等腰三角形 7"/>
                  <p:cNvSpPr/>
                  <p:nvPr/>
                </p:nvSpPr>
                <p:spPr>
                  <a:xfrm rot="9540000">
                    <a:off x="839" y="2833"/>
                    <a:ext cx="1073" cy="1311"/>
                  </a:xfrm>
                  <a:prstGeom prst="triangle">
                    <a:avLst/>
                  </a:prstGeom>
                  <a:solidFill>
                    <a:srgbClr val="9284E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9" name="等腰三角形 8"/>
                  <p:cNvSpPr/>
                  <p:nvPr/>
                </p:nvSpPr>
                <p:spPr>
                  <a:xfrm rot="10560000">
                    <a:off x="-478" y="3095"/>
                    <a:ext cx="1073" cy="1311"/>
                  </a:xfrm>
                  <a:prstGeom prst="triangle">
                    <a:avLst/>
                  </a:prstGeom>
                  <a:solidFill>
                    <a:srgbClr val="E4706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</p:grpSp>
            <p:sp>
              <p:nvSpPr>
                <p:cNvPr id="3" name="弧形 2"/>
                <p:cNvSpPr/>
                <p:nvPr/>
              </p:nvSpPr>
              <p:spPr>
                <a:xfrm flipV="1">
                  <a:off x="-3487" y="-3690"/>
                  <a:ext cx="6797" cy="6828"/>
                </a:xfrm>
                <a:prstGeom prst="arc">
                  <a:avLst>
                    <a:gd name="adj1" fmla="val 14021421"/>
                    <a:gd name="adj2" fmla="val 21340121"/>
                  </a:avLst>
                </a:prstGeom>
                <a:ln w="38100">
                  <a:solidFill>
                    <a:srgbClr val="63476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</p:grpSp>
        </p:grpSp>
        <p:grpSp>
          <p:nvGrpSpPr>
            <p:cNvPr id="35" name="组合 34"/>
            <p:cNvGrpSpPr/>
            <p:nvPr/>
          </p:nvGrpSpPr>
          <p:grpSpPr>
            <a:xfrm flipH="1">
              <a:off x="14471" y="-2743"/>
              <a:ext cx="5754" cy="5862"/>
              <a:chOff x="-1115" y="-2668"/>
              <a:chExt cx="5754" cy="5862"/>
            </a:xfrm>
          </p:grpSpPr>
          <p:sp>
            <p:nvSpPr>
              <p:cNvPr id="36" name="等腰三角形 35"/>
              <p:cNvSpPr/>
              <p:nvPr/>
            </p:nvSpPr>
            <p:spPr>
              <a:xfrm rot="11820000">
                <a:off x="110" y="2116"/>
                <a:ext cx="777" cy="949"/>
              </a:xfrm>
              <a:prstGeom prst="triangle">
                <a:avLst/>
              </a:prstGeom>
              <a:solidFill>
                <a:srgbClr val="CA54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grpSp>
            <p:nvGrpSpPr>
              <p:cNvPr id="37" name="组合 36"/>
              <p:cNvGrpSpPr/>
              <p:nvPr/>
            </p:nvGrpSpPr>
            <p:grpSpPr>
              <a:xfrm>
                <a:off x="-1115" y="-2668"/>
                <a:ext cx="5755" cy="5862"/>
                <a:chOff x="-3487" y="-3690"/>
                <a:chExt cx="7948" cy="8096"/>
              </a:xfrm>
            </p:grpSpPr>
            <p:grpSp>
              <p:nvGrpSpPr>
                <p:cNvPr id="38" name="组合 37"/>
                <p:cNvGrpSpPr/>
                <p:nvPr/>
              </p:nvGrpSpPr>
              <p:grpSpPr>
                <a:xfrm>
                  <a:off x="-478" y="140"/>
                  <a:ext cx="4939" cy="4266"/>
                  <a:chOff x="-478" y="140"/>
                  <a:chExt cx="4939" cy="4266"/>
                </a:xfrm>
              </p:grpSpPr>
              <p:sp>
                <p:nvSpPr>
                  <p:cNvPr id="39" name="等腰三角形 38"/>
                  <p:cNvSpPr/>
                  <p:nvPr/>
                </p:nvSpPr>
                <p:spPr>
                  <a:xfrm rot="6420000">
                    <a:off x="3269" y="21"/>
                    <a:ext cx="1073" cy="1311"/>
                  </a:xfrm>
                  <a:prstGeom prst="triangle">
                    <a:avLst/>
                  </a:prstGeom>
                  <a:solidFill>
                    <a:srgbClr val="45ADD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40" name="等腰三角形 39"/>
                  <p:cNvSpPr/>
                  <p:nvPr/>
                </p:nvSpPr>
                <p:spPr>
                  <a:xfrm rot="7200000">
                    <a:off x="2790" y="1190"/>
                    <a:ext cx="1073" cy="1311"/>
                  </a:xfrm>
                  <a:prstGeom prst="triangle">
                    <a:avLst/>
                  </a:prstGeom>
                  <a:solidFill>
                    <a:srgbClr val="FED86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41" name="等腰三角形 40"/>
                  <p:cNvSpPr/>
                  <p:nvPr/>
                </p:nvSpPr>
                <p:spPr>
                  <a:xfrm rot="8460000">
                    <a:off x="1924" y="2152"/>
                    <a:ext cx="1073" cy="1311"/>
                  </a:xfrm>
                  <a:prstGeom prst="triangle">
                    <a:avLst/>
                  </a:prstGeom>
                  <a:solidFill>
                    <a:srgbClr val="FFB96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42" name="等腰三角形 41"/>
                  <p:cNvSpPr/>
                  <p:nvPr/>
                </p:nvSpPr>
                <p:spPr>
                  <a:xfrm rot="9540000">
                    <a:off x="839" y="2833"/>
                    <a:ext cx="1073" cy="1311"/>
                  </a:xfrm>
                  <a:prstGeom prst="triangle">
                    <a:avLst/>
                  </a:prstGeom>
                  <a:solidFill>
                    <a:srgbClr val="9284E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43" name="等腰三角形 42"/>
                  <p:cNvSpPr/>
                  <p:nvPr/>
                </p:nvSpPr>
                <p:spPr>
                  <a:xfrm rot="10560000">
                    <a:off x="-478" y="3095"/>
                    <a:ext cx="1073" cy="1311"/>
                  </a:xfrm>
                  <a:prstGeom prst="triangle">
                    <a:avLst/>
                  </a:prstGeom>
                  <a:solidFill>
                    <a:srgbClr val="E4706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</p:grpSp>
            <p:sp>
              <p:nvSpPr>
                <p:cNvPr id="44" name="弧形 43"/>
                <p:cNvSpPr/>
                <p:nvPr/>
              </p:nvSpPr>
              <p:spPr>
                <a:xfrm flipV="1">
                  <a:off x="-3487" y="-3690"/>
                  <a:ext cx="6797" cy="6828"/>
                </a:xfrm>
                <a:prstGeom prst="arc">
                  <a:avLst>
                    <a:gd name="adj1" fmla="val 14021421"/>
                    <a:gd name="adj2" fmla="val 21340121"/>
                  </a:avLst>
                </a:prstGeom>
                <a:ln w="38100">
                  <a:solidFill>
                    <a:srgbClr val="63476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</p:grp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C76766C6-105A-21D5-B487-7FF56D4BEB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44671" y="659250"/>
            <a:ext cx="9102117" cy="37615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6861763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EF70B485-A648-392E-F1C5-2C4786FA59E5}"/>
              </a:ext>
            </a:extLst>
          </p:cNvPr>
          <p:cNvSpPr/>
          <p:nvPr/>
        </p:nvSpPr>
        <p:spPr>
          <a:xfrm>
            <a:off x="768626" y="1155547"/>
            <a:ext cx="10747513" cy="4900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2DB3F52-E82A-BF21-083D-815AB3B0D0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0797"/>
          <a:stretch/>
        </p:blipFill>
        <p:spPr>
          <a:xfrm>
            <a:off x="219897" y="-42323"/>
            <a:ext cx="5399855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9565551-474B-577E-26A2-0AE6705819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8"/>
          <a:stretch/>
        </p:blipFill>
        <p:spPr>
          <a:xfrm>
            <a:off x="5619751" y="-42323"/>
            <a:ext cx="6453167" cy="6858000"/>
          </a:xfrm>
          <a:custGeom>
            <a:avLst/>
            <a:gdLst>
              <a:gd name="connsiteX0" fmla="*/ 0 w 6453167"/>
              <a:gd name="connsiteY0" fmla="*/ 0 h 6858000"/>
              <a:gd name="connsiteX1" fmla="*/ 6453167 w 6453167"/>
              <a:gd name="connsiteY1" fmla="*/ 0 h 6858000"/>
              <a:gd name="connsiteX2" fmla="*/ 6453167 w 6453167"/>
              <a:gd name="connsiteY2" fmla="*/ 6858000 h 6858000"/>
              <a:gd name="connsiteX3" fmla="*/ 0 w 6453167"/>
              <a:gd name="connsiteY3" fmla="*/ 6858000 h 6858000"/>
              <a:gd name="connsiteX4" fmla="*/ 0 w 6453167"/>
              <a:gd name="connsiteY4" fmla="*/ 5592796 h 6858000"/>
              <a:gd name="connsiteX5" fmla="*/ 675033 w 6453167"/>
              <a:gd name="connsiteY5" fmla="*/ 5592796 h 6858000"/>
              <a:gd name="connsiteX6" fmla="*/ 675033 w 6453167"/>
              <a:gd name="connsiteY6" fmla="*/ 4654079 h 6858000"/>
              <a:gd name="connsiteX7" fmla="*/ 0 w 6453167"/>
              <a:gd name="connsiteY7" fmla="*/ 465407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53167" h="6858000">
                <a:moveTo>
                  <a:pt x="0" y="0"/>
                </a:moveTo>
                <a:lnTo>
                  <a:pt x="6453167" y="0"/>
                </a:lnTo>
                <a:lnTo>
                  <a:pt x="6453167" y="6858000"/>
                </a:lnTo>
                <a:lnTo>
                  <a:pt x="0" y="6858000"/>
                </a:lnTo>
                <a:lnTo>
                  <a:pt x="0" y="5592796"/>
                </a:lnTo>
                <a:lnTo>
                  <a:pt x="675033" y="5592796"/>
                </a:lnTo>
                <a:lnTo>
                  <a:pt x="675033" y="4654079"/>
                </a:lnTo>
                <a:lnTo>
                  <a:pt x="0" y="4654079"/>
                </a:lnTo>
                <a:close/>
              </a:path>
            </a:pathLst>
          </a:custGeom>
        </p:spPr>
      </p:pic>
      <p:sp>
        <p:nvSpPr>
          <p:cNvPr id="53" name="任意多边形: 形状 52">
            <a:extLst>
              <a:ext uri="{FF2B5EF4-FFF2-40B4-BE49-F238E27FC236}">
                <a16:creationId xmlns:a16="http://schemas.microsoft.com/office/drawing/2014/main" id="{0865AFCF-A6A4-094F-FF91-DE0FF4F6C4BD}"/>
              </a:ext>
            </a:extLst>
          </p:cNvPr>
          <p:cNvSpPr/>
          <p:nvPr/>
        </p:nvSpPr>
        <p:spPr>
          <a:xfrm>
            <a:off x="9792488" y="5570979"/>
            <a:ext cx="1334693" cy="108000"/>
          </a:xfrm>
          <a:custGeom>
            <a:avLst/>
            <a:gdLst>
              <a:gd name="connsiteX0" fmla="*/ 1280693 w 1334693"/>
              <a:gd name="connsiteY0" fmla="*/ 0 h 108000"/>
              <a:gd name="connsiteX1" fmla="*/ 1334693 w 1334693"/>
              <a:gd name="connsiteY1" fmla="*/ 54000 h 108000"/>
              <a:gd name="connsiteX2" fmla="*/ 1280693 w 1334693"/>
              <a:gd name="connsiteY2" fmla="*/ 108000 h 108000"/>
              <a:gd name="connsiteX3" fmla="*/ 1226693 w 1334693"/>
              <a:gd name="connsiteY3" fmla="*/ 54000 h 108000"/>
              <a:gd name="connsiteX4" fmla="*/ 1280693 w 1334693"/>
              <a:gd name="connsiteY4" fmla="*/ 0 h 108000"/>
              <a:gd name="connsiteX5" fmla="*/ 1035356 w 1334693"/>
              <a:gd name="connsiteY5" fmla="*/ 0 h 108000"/>
              <a:gd name="connsiteX6" fmla="*/ 1089356 w 1334693"/>
              <a:gd name="connsiteY6" fmla="*/ 54000 h 108000"/>
              <a:gd name="connsiteX7" fmla="*/ 1035356 w 1334693"/>
              <a:gd name="connsiteY7" fmla="*/ 108000 h 108000"/>
              <a:gd name="connsiteX8" fmla="*/ 981356 w 1334693"/>
              <a:gd name="connsiteY8" fmla="*/ 54000 h 108000"/>
              <a:gd name="connsiteX9" fmla="*/ 1035356 w 1334693"/>
              <a:gd name="connsiteY9" fmla="*/ 0 h 108000"/>
              <a:gd name="connsiteX10" fmla="*/ 790017 w 1334693"/>
              <a:gd name="connsiteY10" fmla="*/ 0 h 108000"/>
              <a:gd name="connsiteX11" fmla="*/ 844017 w 1334693"/>
              <a:gd name="connsiteY11" fmla="*/ 54000 h 108000"/>
              <a:gd name="connsiteX12" fmla="*/ 790017 w 1334693"/>
              <a:gd name="connsiteY12" fmla="*/ 108000 h 108000"/>
              <a:gd name="connsiteX13" fmla="*/ 736017 w 1334693"/>
              <a:gd name="connsiteY13" fmla="*/ 54000 h 108000"/>
              <a:gd name="connsiteX14" fmla="*/ 790017 w 1334693"/>
              <a:gd name="connsiteY14" fmla="*/ 0 h 108000"/>
              <a:gd name="connsiteX15" fmla="*/ 544678 w 1334693"/>
              <a:gd name="connsiteY15" fmla="*/ 0 h 108000"/>
              <a:gd name="connsiteX16" fmla="*/ 598678 w 1334693"/>
              <a:gd name="connsiteY16" fmla="*/ 54000 h 108000"/>
              <a:gd name="connsiteX17" fmla="*/ 544678 w 1334693"/>
              <a:gd name="connsiteY17" fmla="*/ 108000 h 108000"/>
              <a:gd name="connsiteX18" fmla="*/ 490678 w 1334693"/>
              <a:gd name="connsiteY18" fmla="*/ 54000 h 108000"/>
              <a:gd name="connsiteX19" fmla="*/ 544678 w 1334693"/>
              <a:gd name="connsiteY19" fmla="*/ 0 h 108000"/>
              <a:gd name="connsiteX20" fmla="*/ 299339 w 1334693"/>
              <a:gd name="connsiteY20" fmla="*/ 0 h 108000"/>
              <a:gd name="connsiteX21" fmla="*/ 353339 w 1334693"/>
              <a:gd name="connsiteY21" fmla="*/ 54000 h 108000"/>
              <a:gd name="connsiteX22" fmla="*/ 299339 w 1334693"/>
              <a:gd name="connsiteY22" fmla="*/ 108000 h 108000"/>
              <a:gd name="connsiteX23" fmla="*/ 245339 w 1334693"/>
              <a:gd name="connsiteY23" fmla="*/ 54000 h 108000"/>
              <a:gd name="connsiteX24" fmla="*/ 299339 w 1334693"/>
              <a:gd name="connsiteY24" fmla="*/ 0 h 108000"/>
              <a:gd name="connsiteX25" fmla="*/ 54000 w 1334693"/>
              <a:gd name="connsiteY25" fmla="*/ 0 h 108000"/>
              <a:gd name="connsiteX26" fmla="*/ 108000 w 1334693"/>
              <a:gd name="connsiteY26" fmla="*/ 54000 h 108000"/>
              <a:gd name="connsiteX27" fmla="*/ 54000 w 1334693"/>
              <a:gd name="connsiteY27" fmla="*/ 108000 h 108000"/>
              <a:gd name="connsiteX28" fmla="*/ 0 w 1334693"/>
              <a:gd name="connsiteY28" fmla="*/ 54000 h 108000"/>
              <a:gd name="connsiteX29" fmla="*/ 54000 w 1334693"/>
              <a:gd name="connsiteY29" fmla="*/ 0 h 1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334693" h="108000">
                <a:moveTo>
                  <a:pt x="1280693" y="0"/>
                </a:moveTo>
                <a:cubicBezTo>
                  <a:pt x="1310516" y="0"/>
                  <a:pt x="1334693" y="24177"/>
                  <a:pt x="1334693" y="54000"/>
                </a:cubicBezTo>
                <a:cubicBezTo>
                  <a:pt x="1334693" y="83823"/>
                  <a:pt x="1310516" y="108000"/>
                  <a:pt x="1280693" y="108000"/>
                </a:cubicBezTo>
                <a:cubicBezTo>
                  <a:pt x="1250870" y="108000"/>
                  <a:pt x="1226693" y="83823"/>
                  <a:pt x="1226693" y="54000"/>
                </a:cubicBezTo>
                <a:cubicBezTo>
                  <a:pt x="1226693" y="24177"/>
                  <a:pt x="1250870" y="0"/>
                  <a:pt x="1280693" y="0"/>
                </a:cubicBezTo>
                <a:close/>
                <a:moveTo>
                  <a:pt x="1035356" y="0"/>
                </a:moveTo>
                <a:cubicBezTo>
                  <a:pt x="1065179" y="0"/>
                  <a:pt x="1089356" y="24177"/>
                  <a:pt x="1089356" y="54000"/>
                </a:cubicBezTo>
                <a:cubicBezTo>
                  <a:pt x="1089356" y="83823"/>
                  <a:pt x="1065179" y="108000"/>
                  <a:pt x="1035356" y="108000"/>
                </a:cubicBezTo>
                <a:cubicBezTo>
                  <a:pt x="1005533" y="108000"/>
                  <a:pt x="981356" y="83823"/>
                  <a:pt x="981356" y="54000"/>
                </a:cubicBezTo>
                <a:cubicBezTo>
                  <a:pt x="981356" y="24177"/>
                  <a:pt x="1005533" y="0"/>
                  <a:pt x="1035356" y="0"/>
                </a:cubicBezTo>
                <a:close/>
                <a:moveTo>
                  <a:pt x="790017" y="0"/>
                </a:moveTo>
                <a:cubicBezTo>
                  <a:pt x="819840" y="0"/>
                  <a:pt x="844017" y="24177"/>
                  <a:pt x="844017" y="54000"/>
                </a:cubicBezTo>
                <a:cubicBezTo>
                  <a:pt x="844017" y="83823"/>
                  <a:pt x="819840" y="108000"/>
                  <a:pt x="790017" y="108000"/>
                </a:cubicBezTo>
                <a:cubicBezTo>
                  <a:pt x="760194" y="108000"/>
                  <a:pt x="736017" y="83823"/>
                  <a:pt x="736017" y="54000"/>
                </a:cubicBezTo>
                <a:cubicBezTo>
                  <a:pt x="736017" y="24177"/>
                  <a:pt x="760194" y="0"/>
                  <a:pt x="790017" y="0"/>
                </a:cubicBezTo>
                <a:close/>
                <a:moveTo>
                  <a:pt x="544678" y="0"/>
                </a:moveTo>
                <a:cubicBezTo>
                  <a:pt x="574501" y="0"/>
                  <a:pt x="598678" y="24177"/>
                  <a:pt x="598678" y="54000"/>
                </a:cubicBezTo>
                <a:cubicBezTo>
                  <a:pt x="598678" y="83823"/>
                  <a:pt x="574501" y="108000"/>
                  <a:pt x="544678" y="108000"/>
                </a:cubicBezTo>
                <a:cubicBezTo>
                  <a:pt x="514855" y="108000"/>
                  <a:pt x="490678" y="83823"/>
                  <a:pt x="490678" y="54000"/>
                </a:cubicBezTo>
                <a:cubicBezTo>
                  <a:pt x="490678" y="24177"/>
                  <a:pt x="514855" y="0"/>
                  <a:pt x="544678" y="0"/>
                </a:cubicBezTo>
                <a:close/>
                <a:moveTo>
                  <a:pt x="299339" y="0"/>
                </a:moveTo>
                <a:cubicBezTo>
                  <a:pt x="329162" y="0"/>
                  <a:pt x="353339" y="24177"/>
                  <a:pt x="353339" y="54000"/>
                </a:cubicBezTo>
                <a:cubicBezTo>
                  <a:pt x="353339" y="83823"/>
                  <a:pt x="329162" y="108000"/>
                  <a:pt x="299339" y="108000"/>
                </a:cubicBezTo>
                <a:cubicBezTo>
                  <a:pt x="269516" y="108000"/>
                  <a:pt x="245339" y="83823"/>
                  <a:pt x="245339" y="54000"/>
                </a:cubicBezTo>
                <a:cubicBezTo>
                  <a:pt x="245339" y="24177"/>
                  <a:pt x="269516" y="0"/>
                  <a:pt x="299339" y="0"/>
                </a:cubicBezTo>
                <a:close/>
                <a:moveTo>
                  <a:pt x="54000" y="0"/>
                </a:moveTo>
                <a:cubicBezTo>
                  <a:pt x="83823" y="0"/>
                  <a:pt x="108000" y="24177"/>
                  <a:pt x="108000" y="54000"/>
                </a:cubicBezTo>
                <a:cubicBezTo>
                  <a:pt x="108000" y="83823"/>
                  <a:pt x="83823" y="108000"/>
                  <a:pt x="54000" y="108000"/>
                </a:cubicBezTo>
                <a:cubicBezTo>
                  <a:pt x="24177" y="108000"/>
                  <a:pt x="0" y="83823"/>
                  <a:pt x="0" y="54000"/>
                </a:cubicBezTo>
                <a:cubicBezTo>
                  <a:pt x="0" y="24177"/>
                  <a:pt x="24177" y="0"/>
                  <a:pt x="5400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1CFA6A79-2813-CD0A-8BF4-4668438946E7}"/>
              </a:ext>
            </a:extLst>
          </p:cNvPr>
          <p:cNvGrpSpPr/>
          <p:nvPr/>
        </p:nvGrpSpPr>
        <p:grpSpPr>
          <a:xfrm>
            <a:off x="5219411" y="5055290"/>
            <a:ext cx="1720773" cy="209863"/>
            <a:chOff x="5991069" y="5108653"/>
            <a:chExt cx="1720773" cy="209862"/>
          </a:xfrm>
        </p:grpSpPr>
        <p:cxnSp>
          <p:nvCxnSpPr>
            <p:cNvPr id="56" name="直接连接符 55">
              <a:extLst>
                <a:ext uri="{FF2B5EF4-FFF2-40B4-BE49-F238E27FC236}">
                  <a16:creationId xmlns:a16="http://schemas.microsoft.com/office/drawing/2014/main" id="{30575B13-EFE0-9C27-3DBB-16A8A371F969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5213584"/>
              <a:ext cx="161584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椭圆 56">
              <a:extLst>
                <a:ext uri="{FF2B5EF4-FFF2-40B4-BE49-F238E27FC236}">
                  <a16:creationId xmlns:a16="http://schemas.microsoft.com/office/drawing/2014/main" id="{9FAA5CD8-DB39-F0BB-133B-340EF09118B4}"/>
                </a:ext>
              </a:extLst>
            </p:cNvPr>
            <p:cNvSpPr/>
            <p:nvPr/>
          </p:nvSpPr>
          <p:spPr>
            <a:xfrm>
              <a:off x="5991069" y="5108653"/>
              <a:ext cx="209862" cy="20986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57FB140C-40D0-F022-FD45-954A1FA028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96114"/>
            <a:ext cx="3627452" cy="1323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9357" y="2276475"/>
            <a:ext cx="7720079" cy="291723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23C7665-7F2F-5DF8-424C-06D3CA2538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519" y="1622743"/>
            <a:ext cx="3941936" cy="394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5571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Join_file_205335690">
            <a:hlinkClick r:id="" action="ppaction://media"/>
            <a:extLst>
              <a:ext uri="{FF2B5EF4-FFF2-40B4-BE49-F238E27FC236}">
                <a16:creationId xmlns:a16="http://schemas.microsoft.com/office/drawing/2014/main" id="{8E0C5BEE-17A2-4427-A86B-8F30D26F97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47241" y="35881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1419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50D399E3-780A-F288-A3E5-3CE71C2173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8598" y="1662742"/>
            <a:ext cx="8458200" cy="16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50000"/>
              </a:spcBef>
              <a:buClr>
                <a:schemeClr val="accent1"/>
              </a:buClr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120 : Mi – li –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2) </a:t>
            </a:r>
          </a:p>
          <a:p>
            <a:pPr algn="ctr" eaLnBrk="1" hangingPunct="1">
              <a:lnSpc>
                <a:spcPct val="150000"/>
              </a:lnSpc>
              <a:spcBef>
                <a:spcPct val="50000"/>
              </a:spcBef>
              <a:buClr>
                <a:schemeClr val="accent1"/>
              </a:buClr>
              <a:buFontTx/>
              <a:buNone/>
            </a:pPr>
            <a:r>
              <a:rPr lang="en-US" altLang="en-US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46302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BD98DC-FCC4-A835-9F2A-9488A93C7F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34626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7A72518D-2A44-0FA5-1B02-BC16BF9CF8A4}"/>
              </a:ext>
            </a:extLst>
          </p:cNvPr>
          <p:cNvGrpSpPr/>
          <p:nvPr/>
        </p:nvGrpSpPr>
        <p:grpSpPr>
          <a:xfrm>
            <a:off x="1658896" y="132499"/>
            <a:ext cx="2418621" cy="824218"/>
            <a:chOff x="1153254" y="2556933"/>
            <a:chExt cx="5906852" cy="3648911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E1A64E8C-F10D-8F7B-0D29-E8AB71B57B9A}"/>
                </a:ext>
              </a:extLst>
            </p:cNvPr>
            <p:cNvGrpSpPr/>
            <p:nvPr/>
          </p:nvGrpSpPr>
          <p:grpSpPr>
            <a:xfrm>
              <a:off x="1153254" y="2556933"/>
              <a:ext cx="5906852" cy="3648911"/>
              <a:chOff x="1153254" y="2556933"/>
              <a:chExt cx="5906852" cy="3648911"/>
            </a:xfrm>
          </p:grpSpPr>
          <p:sp>
            <p:nvSpPr>
              <p:cNvPr id="24" name="任意多边形: 形状 23">
                <a:extLst>
                  <a:ext uri="{FF2B5EF4-FFF2-40B4-BE49-F238E27FC236}">
                    <a16:creationId xmlns:a16="http://schemas.microsoft.com/office/drawing/2014/main" id="{3CF32337-9EB1-802F-143C-82E63AD35F23}"/>
                  </a:ext>
                </a:extLst>
              </p:cNvPr>
              <p:cNvSpPr/>
              <p:nvPr/>
            </p:nvSpPr>
            <p:spPr>
              <a:xfrm>
                <a:off x="1153254" y="2556933"/>
                <a:ext cx="5906852" cy="3505201"/>
              </a:xfrm>
              <a:custGeom>
                <a:avLst/>
                <a:gdLst>
                  <a:gd name="connsiteX0" fmla="*/ 76946 w 5906852"/>
                  <a:gd name="connsiteY0" fmla="*/ 0 h 3505201"/>
                  <a:gd name="connsiteX1" fmla="*/ 5829906 w 5906852"/>
                  <a:gd name="connsiteY1" fmla="*/ 0 h 3505201"/>
                  <a:gd name="connsiteX2" fmla="*/ 5906852 w 5906852"/>
                  <a:gd name="connsiteY2" fmla="*/ 76946 h 3505201"/>
                  <a:gd name="connsiteX3" fmla="*/ 5906852 w 5906852"/>
                  <a:gd name="connsiteY3" fmla="*/ 135467 h 3505201"/>
                  <a:gd name="connsiteX4" fmla="*/ 5906852 w 5906852"/>
                  <a:gd name="connsiteY4" fmla="*/ 384719 h 3505201"/>
                  <a:gd name="connsiteX5" fmla="*/ 5906852 w 5906852"/>
                  <a:gd name="connsiteY5" fmla="*/ 3505201 h 3505201"/>
                  <a:gd name="connsiteX6" fmla="*/ 0 w 5906852"/>
                  <a:gd name="connsiteY6" fmla="*/ 3505201 h 3505201"/>
                  <a:gd name="connsiteX7" fmla="*/ 0 w 5906852"/>
                  <a:gd name="connsiteY7" fmla="*/ 384719 h 3505201"/>
                  <a:gd name="connsiteX8" fmla="*/ 0 w 5906852"/>
                  <a:gd name="connsiteY8" fmla="*/ 135467 h 3505201"/>
                  <a:gd name="connsiteX9" fmla="*/ 0 w 5906852"/>
                  <a:gd name="connsiteY9" fmla="*/ 76946 h 3505201"/>
                  <a:gd name="connsiteX10" fmla="*/ 76946 w 5906852"/>
                  <a:gd name="connsiteY10" fmla="*/ 0 h 3505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906852" h="3505201">
                    <a:moveTo>
                      <a:pt x="76946" y="0"/>
                    </a:moveTo>
                    <a:lnTo>
                      <a:pt x="5829906" y="0"/>
                    </a:lnTo>
                    <a:cubicBezTo>
                      <a:pt x="5872402" y="0"/>
                      <a:pt x="5906852" y="34450"/>
                      <a:pt x="5906852" y="76946"/>
                    </a:cubicBezTo>
                    <a:lnTo>
                      <a:pt x="5906852" y="135467"/>
                    </a:lnTo>
                    <a:lnTo>
                      <a:pt x="5906852" y="384719"/>
                    </a:lnTo>
                    <a:lnTo>
                      <a:pt x="5906852" y="3505201"/>
                    </a:lnTo>
                    <a:lnTo>
                      <a:pt x="0" y="3505201"/>
                    </a:lnTo>
                    <a:lnTo>
                      <a:pt x="0" y="384719"/>
                    </a:lnTo>
                    <a:lnTo>
                      <a:pt x="0" y="135467"/>
                    </a:lnTo>
                    <a:lnTo>
                      <a:pt x="0" y="76946"/>
                    </a:lnTo>
                    <a:cubicBezTo>
                      <a:pt x="0" y="34450"/>
                      <a:pt x="34450" y="0"/>
                      <a:pt x="7694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endParaRPr>
              </a:p>
            </p:txBody>
          </p:sp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E1978A70-DF24-E8A9-03F8-5AA67B6C48CD}"/>
                  </a:ext>
                </a:extLst>
              </p:cNvPr>
              <p:cNvSpPr/>
              <p:nvPr/>
            </p:nvSpPr>
            <p:spPr>
              <a:xfrm>
                <a:off x="1153254" y="6062134"/>
                <a:ext cx="5906852" cy="143710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endParaRPr>
              </a:p>
            </p:txBody>
          </p:sp>
        </p:grpSp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F2F47D25-A68C-077B-D901-8151065A691F}"/>
                </a:ext>
              </a:extLst>
            </p:cNvPr>
            <p:cNvSpPr/>
            <p:nvPr/>
          </p:nvSpPr>
          <p:spPr>
            <a:xfrm>
              <a:off x="2995174" y="2671998"/>
              <a:ext cx="2478924" cy="34064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Số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?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endParaRPr>
            </a:p>
          </p:txBody>
        </p:sp>
      </p:grpSp>
      <p:sp>
        <p:nvSpPr>
          <p:cNvPr id="16" name="Rectangle 11">
            <a:extLst>
              <a:ext uri="{FF2B5EF4-FFF2-40B4-BE49-F238E27FC236}">
                <a16:creationId xmlns:a16="http://schemas.microsoft.com/office/drawing/2014/main" id="{36050492-41A7-E885-8DA9-3D4334A429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016" y="226519"/>
            <a:ext cx="1168611" cy="565739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sx="101000" sy="101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rPr>
              <a:t>3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思源黑体 CN Regular" panose="020B0500000000000000" pitchFamily="34" charset="-122"/>
              <a:cs typeface="Calibri" panose="020F0502020204030204" pitchFamily="34" charset="0"/>
              <a:sym typeface="思源黑体 CN Regular" panose="020B0500000000000000" pitchFamily="34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EF8575-2DDB-AA59-EEA6-C32C9B7A7D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925" y="2095708"/>
            <a:ext cx="11053502" cy="171429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A9CD7A4-DBB6-3905-E564-9A7C328EC691}"/>
              </a:ext>
            </a:extLst>
          </p:cNvPr>
          <p:cNvSpPr/>
          <p:nvPr/>
        </p:nvSpPr>
        <p:spPr>
          <a:xfrm>
            <a:off x="2419349" y="2219325"/>
            <a:ext cx="771525" cy="685800"/>
          </a:xfrm>
          <a:prstGeom prst="roundRect">
            <a:avLst/>
          </a:prstGeom>
          <a:ln w="28575">
            <a:solidFill>
              <a:srgbClr val="E70B9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9E79207-525A-AB51-7292-26590DD6870A}"/>
              </a:ext>
            </a:extLst>
          </p:cNvPr>
          <p:cNvSpPr/>
          <p:nvPr/>
        </p:nvSpPr>
        <p:spPr>
          <a:xfrm>
            <a:off x="4305299" y="2209800"/>
            <a:ext cx="800101" cy="685800"/>
          </a:xfrm>
          <a:prstGeom prst="roundRect">
            <a:avLst/>
          </a:prstGeom>
          <a:ln w="28575">
            <a:solidFill>
              <a:srgbClr val="E70B9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CC7B0F-F092-D4D2-AE05-ADC434EC4855}"/>
              </a:ext>
            </a:extLst>
          </p:cNvPr>
          <p:cNvSpPr txBox="1"/>
          <p:nvPr/>
        </p:nvSpPr>
        <p:spPr>
          <a:xfrm>
            <a:off x="4295775" y="2400300"/>
            <a:ext cx="857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10 000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1A338E0-448F-537A-EE6A-5244CD83E52F}"/>
              </a:ext>
            </a:extLst>
          </p:cNvPr>
          <p:cNvSpPr/>
          <p:nvPr/>
        </p:nvSpPr>
        <p:spPr>
          <a:xfrm>
            <a:off x="2676525" y="3095625"/>
            <a:ext cx="790575" cy="685800"/>
          </a:xfrm>
          <a:prstGeom prst="roundRect">
            <a:avLst/>
          </a:prstGeom>
          <a:ln w="28575">
            <a:solidFill>
              <a:srgbClr val="E70B9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EFA84AF-8D93-422A-224B-E23B5BA19349}"/>
              </a:ext>
            </a:extLst>
          </p:cNvPr>
          <p:cNvSpPr/>
          <p:nvPr/>
        </p:nvSpPr>
        <p:spPr>
          <a:xfrm>
            <a:off x="4543424" y="3028950"/>
            <a:ext cx="800101" cy="685800"/>
          </a:xfrm>
          <a:prstGeom prst="roundRect">
            <a:avLst/>
          </a:prstGeom>
          <a:ln w="28575">
            <a:solidFill>
              <a:srgbClr val="E70B9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ACE581-A929-CB63-A6A8-B6F0FDE7B11B}"/>
              </a:ext>
            </a:extLst>
          </p:cNvPr>
          <p:cNvSpPr txBox="1"/>
          <p:nvPr/>
        </p:nvSpPr>
        <p:spPr>
          <a:xfrm>
            <a:off x="4533900" y="3219450"/>
            <a:ext cx="857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10 000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8810A23-8251-AF53-731F-F370B2A0BD18}"/>
              </a:ext>
            </a:extLst>
          </p:cNvPr>
          <p:cNvSpPr/>
          <p:nvPr/>
        </p:nvSpPr>
        <p:spPr>
          <a:xfrm>
            <a:off x="9477374" y="2162175"/>
            <a:ext cx="771525" cy="685800"/>
          </a:xfrm>
          <a:prstGeom prst="roundRect">
            <a:avLst/>
          </a:prstGeom>
          <a:ln w="28575">
            <a:solidFill>
              <a:srgbClr val="E70B9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39FCD3D-0187-AC7B-5603-E0D62E4B30B2}"/>
              </a:ext>
            </a:extLst>
          </p:cNvPr>
          <p:cNvSpPr/>
          <p:nvPr/>
        </p:nvSpPr>
        <p:spPr>
          <a:xfrm>
            <a:off x="9229724" y="3000375"/>
            <a:ext cx="800101" cy="685800"/>
          </a:xfrm>
          <a:prstGeom prst="roundRect">
            <a:avLst/>
          </a:prstGeom>
          <a:ln w="28575">
            <a:solidFill>
              <a:srgbClr val="E70B9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31039C-4C70-5060-2EF6-A14E30FA8E4D}"/>
              </a:ext>
            </a:extLst>
          </p:cNvPr>
          <p:cNvSpPr txBox="1"/>
          <p:nvPr/>
        </p:nvSpPr>
        <p:spPr>
          <a:xfrm>
            <a:off x="9220200" y="3228975"/>
            <a:ext cx="857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1 000 000</a:t>
            </a:r>
          </a:p>
        </p:txBody>
      </p:sp>
    </p:spTree>
    <p:extLst>
      <p:ext uri="{BB962C8B-B14F-4D97-AF65-F5344CB8AC3E}">
        <p14:creationId xmlns:p14="http://schemas.microsoft.com/office/powerpoint/2010/main" val="16364985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/>
      <p:bldP spid="10" grpId="0" animBg="1"/>
      <p:bldP spid="11" grpId="0" animBg="1"/>
      <p:bldP spid="12" grpId="0"/>
      <p:bldP spid="13" grpId="0" animBg="1"/>
      <p:bldP spid="14" grpId="0" animBg="1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D5BC169-811A-F3A0-BF11-9E87C9A77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24" y="2280920"/>
            <a:ext cx="11306175" cy="301498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0FBD3A4-B93B-474E-F8EA-E43C9FD50CCD}"/>
              </a:ext>
            </a:extLst>
          </p:cNvPr>
          <p:cNvSpPr/>
          <p:nvPr/>
        </p:nvSpPr>
        <p:spPr>
          <a:xfrm>
            <a:off x="3038474" y="2409825"/>
            <a:ext cx="666751" cy="609600"/>
          </a:xfrm>
          <a:prstGeom prst="roundRect">
            <a:avLst/>
          </a:prstGeom>
          <a:ln w="28575">
            <a:solidFill>
              <a:srgbClr val="E70B9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62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7508C8D-0C7A-DA72-21D8-77981B7FEF98}"/>
              </a:ext>
            </a:extLst>
          </p:cNvPr>
          <p:cNvSpPr/>
          <p:nvPr/>
        </p:nvSpPr>
        <p:spPr>
          <a:xfrm>
            <a:off x="3143249" y="3143250"/>
            <a:ext cx="666751" cy="609600"/>
          </a:xfrm>
          <a:prstGeom prst="roundRect">
            <a:avLst/>
          </a:prstGeom>
          <a:ln w="28575">
            <a:solidFill>
              <a:srgbClr val="E70B9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36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101FF07-B7E6-32DA-DC5A-C8D00B64DE16}"/>
              </a:ext>
            </a:extLst>
          </p:cNvPr>
          <p:cNvSpPr/>
          <p:nvPr/>
        </p:nvSpPr>
        <p:spPr>
          <a:xfrm>
            <a:off x="3228975" y="3857625"/>
            <a:ext cx="666750" cy="609600"/>
          </a:xfrm>
          <a:prstGeom prst="roundRect">
            <a:avLst/>
          </a:prstGeom>
          <a:ln w="28575">
            <a:solidFill>
              <a:srgbClr val="E70B9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540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8F62723-6716-B07A-4D6A-113624CDFD90}"/>
              </a:ext>
            </a:extLst>
          </p:cNvPr>
          <p:cNvSpPr/>
          <p:nvPr/>
        </p:nvSpPr>
        <p:spPr>
          <a:xfrm>
            <a:off x="3390899" y="4572000"/>
            <a:ext cx="666751" cy="609600"/>
          </a:xfrm>
          <a:prstGeom prst="roundRect">
            <a:avLst/>
          </a:prstGeom>
          <a:ln w="28575">
            <a:solidFill>
              <a:srgbClr val="E70B9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1D6FF70-FDA0-BECB-356A-56ECE94D59E0}"/>
              </a:ext>
            </a:extLst>
          </p:cNvPr>
          <p:cNvSpPr/>
          <p:nvPr/>
        </p:nvSpPr>
        <p:spPr>
          <a:xfrm>
            <a:off x="8553450" y="2381250"/>
            <a:ext cx="600075" cy="609600"/>
          </a:xfrm>
          <a:prstGeom prst="roundRect">
            <a:avLst/>
          </a:prstGeom>
          <a:ln w="28575">
            <a:solidFill>
              <a:srgbClr val="E70B9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423F785-8350-18E6-AECD-B5D44A8A44DB}"/>
              </a:ext>
            </a:extLst>
          </p:cNvPr>
          <p:cNvSpPr/>
          <p:nvPr/>
        </p:nvSpPr>
        <p:spPr>
          <a:xfrm>
            <a:off x="9725024" y="2390775"/>
            <a:ext cx="666751" cy="609600"/>
          </a:xfrm>
          <a:prstGeom prst="roundRect">
            <a:avLst/>
          </a:prstGeom>
          <a:ln w="28575">
            <a:solidFill>
              <a:srgbClr val="E70B9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47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460747C-1E84-6B43-C56F-F80B797670C1}"/>
              </a:ext>
            </a:extLst>
          </p:cNvPr>
          <p:cNvSpPr/>
          <p:nvPr/>
        </p:nvSpPr>
        <p:spPr>
          <a:xfrm>
            <a:off x="8639175" y="3133725"/>
            <a:ext cx="600075" cy="609600"/>
          </a:xfrm>
          <a:prstGeom prst="roundRect">
            <a:avLst/>
          </a:prstGeom>
          <a:ln w="28575">
            <a:solidFill>
              <a:srgbClr val="E70B9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7157070-2D7F-3472-3BBD-CAE9D0ECB582}"/>
              </a:ext>
            </a:extLst>
          </p:cNvPr>
          <p:cNvSpPr/>
          <p:nvPr/>
        </p:nvSpPr>
        <p:spPr>
          <a:xfrm>
            <a:off x="10010774" y="3143250"/>
            <a:ext cx="666751" cy="609600"/>
          </a:xfrm>
          <a:prstGeom prst="roundRect">
            <a:avLst/>
          </a:prstGeom>
          <a:ln w="28575">
            <a:solidFill>
              <a:srgbClr val="E70B9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9033A9C-383A-B743-4959-1E26DA93E4BE}"/>
              </a:ext>
            </a:extLst>
          </p:cNvPr>
          <p:cNvSpPr/>
          <p:nvPr/>
        </p:nvSpPr>
        <p:spPr>
          <a:xfrm>
            <a:off x="8801100" y="3867150"/>
            <a:ext cx="657225" cy="609600"/>
          </a:xfrm>
          <a:prstGeom prst="roundRect">
            <a:avLst/>
          </a:prstGeom>
          <a:ln w="28575">
            <a:solidFill>
              <a:srgbClr val="E70B9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5AED402-9E7C-BF3B-261D-13B668301C87}"/>
              </a:ext>
            </a:extLst>
          </p:cNvPr>
          <p:cNvSpPr/>
          <p:nvPr/>
        </p:nvSpPr>
        <p:spPr>
          <a:xfrm>
            <a:off x="10220324" y="3876675"/>
            <a:ext cx="666751" cy="609600"/>
          </a:xfrm>
          <a:prstGeom prst="roundRect">
            <a:avLst/>
          </a:prstGeom>
          <a:ln w="28575">
            <a:solidFill>
              <a:srgbClr val="E70B9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E376662-0629-88EB-D3BB-796EB4FB60DF}"/>
              </a:ext>
            </a:extLst>
          </p:cNvPr>
          <p:cNvSpPr/>
          <p:nvPr/>
        </p:nvSpPr>
        <p:spPr>
          <a:xfrm>
            <a:off x="8801100" y="4581525"/>
            <a:ext cx="657225" cy="609600"/>
          </a:xfrm>
          <a:prstGeom prst="roundRect">
            <a:avLst/>
          </a:prstGeom>
          <a:ln w="28575">
            <a:solidFill>
              <a:srgbClr val="E70B9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56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E36FB34-467A-E0D9-4DF3-A883DB01BB0B}"/>
              </a:ext>
            </a:extLst>
          </p:cNvPr>
          <p:cNvSpPr/>
          <p:nvPr/>
        </p:nvSpPr>
        <p:spPr>
          <a:xfrm>
            <a:off x="9963149" y="4562475"/>
            <a:ext cx="666751" cy="609600"/>
          </a:xfrm>
          <a:prstGeom prst="roundRect">
            <a:avLst/>
          </a:prstGeom>
          <a:ln w="28575">
            <a:solidFill>
              <a:srgbClr val="E70B9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9181743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40C460D-B659-D852-BF1A-EF3E247C2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037" y="485775"/>
            <a:ext cx="1829805" cy="14382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9AC866-EFE1-2EA0-4643-07171C8EC2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425" y="2444447"/>
            <a:ext cx="10925174" cy="181799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B4030D56-1BA7-3828-C6D1-EA1F8DA7CD60}"/>
              </a:ext>
            </a:extLst>
          </p:cNvPr>
          <p:cNvSpPr/>
          <p:nvPr/>
        </p:nvSpPr>
        <p:spPr>
          <a:xfrm>
            <a:off x="2505074" y="2466975"/>
            <a:ext cx="771525" cy="742949"/>
          </a:xfrm>
          <a:prstGeom prst="ellips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3E480BE-9A69-6D54-89C3-33D2F9895AF5}"/>
              </a:ext>
            </a:extLst>
          </p:cNvPr>
          <p:cNvSpPr txBox="1"/>
          <p:nvPr/>
        </p:nvSpPr>
        <p:spPr>
          <a:xfrm>
            <a:off x="3571875" y="2286000"/>
            <a:ext cx="1304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48 </a:t>
            </a:r>
            <a:r>
              <a:rPr lang="vi-VN" sz="2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vi-VN" sz="20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 </a:t>
            </a:r>
            <a:endParaRPr lang="en-US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EA39493-8B98-70D4-A3FE-0E3DF1DDD41A}"/>
              </a:ext>
            </a:extLst>
          </p:cNvPr>
          <p:cNvSpPr/>
          <p:nvPr/>
        </p:nvSpPr>
        <p:spPr>
          <a:xfrm>
            <a:off x="3057524" y="3429000"/>
            <a:ext cx="771525" cy="742949"/>
          </a:xfrm>
          <a:prstGeom prst="ellips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7284919-6878-47CC-BD1A-787DD851F3F7}"/>
              </a:ext>
            </a:extLst>
          </p:cNvPr>
          <p:cNvSpPr txBox="1"/>
          <p:nvPr/>
        </p:nvSpPr>
        <p:spPr>
          <a:xfrm>
            <a:off x="1200151" y="4086225"/>
            <a:ext cx="1390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348 d</a:t>
            </a:r>
            <a:r>
              <a:rPr lang="vi-VN" sz="2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20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 </a:t>
            </a:r>
            <a:endParaRPr lang="en-US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1155766-B48B-2900-AAD0-1554FCD6CFC3}"/>
              </a:ext>
            </a:extLst>
          </p:cNvPr>
          <p:cNvSpPr/>
          <p:nvPr/>
        </p:nvSpPr>
        <p:spPr>
          <a:xfrm>
            <a:off x="8401049" y="2457450"/>
            <a:ext cx="771525" cy="742949"/>
          </a:xfrm>
          <a:prstGeom prst="ellips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571636E-BEE4-9C70-0BAF-91A95CAEB08F}"/>
              </a:ext>
            </a:extLst>
          </p:cNvPr>
          <p:cNvSpPr txBox="1"/>
          <p:nvPr/>
        </p:nvSpPr>
        <p:spPr>
          <a:xfrm>
            <a:off x="9563101" y="2333625"/>
            <a:ext cx="1390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54 </a:t>
            </a:r>
            <a:r>
              <a:rPr lang="vi-VN" sz="2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20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 </a:t>
            </a:r>
            <a:endParaRPr lang="en-US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2FCF53C-6D76-072F-D01B-CA208AED34BE}"/>
              </a:ext>
            </a:extLst>
          </p:cNvPr>
          <p:cNvSpPr/>
          <p:nvPr/>
        </p:nvSpPr>
        <p:spPr>
          <a:xfrm>
            <a:off x="8448674" y="3419475"/>
            <a:ext cx="771525" cy="742949"/>
          </a:xfrm>
          <a:prstGeom prst="ellips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1349BFC-EF59-AFC7-DAEC-7D526BCC6663}"/>
              </a:ext>
            </a:extLst>
          </p:cNvPr>
          <p:cNvSpPr txBox="1"/>
          <p:nvPr/>
        </p:nvSpPr>
        <p:spPr>
          <a:xfrm>
            <a:off x="9610725" y="3295650"/>
            <a:ext cx="1714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830 </a:t>
            </a:r>
            <a:r>
              <a:rPr lang="vi-VN" sz="2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20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 </a:t>
            </a:r>
            <a:endParaRPr lang="en-US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1431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 animBg="1"/>
      <p:bldP spid="18" grpId="0"/>
      <p:bldP spid="19" grpId="0" animBg="1"/>
      <p:bldP spid="20" grpId="0"/>
      <p:bldP spid="21" grpId="0" animBg="1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">
            <a:extLst>
              <a:ext uri="{FF2B5EF4-FFF2-40B4-BE49-F238E27FC236}">
                <a16:creationId xmlns:a16="http://schemas.microsoft.com/office/drawing/2014/main" id="{7A72518D-2A44-0FA5-1B02-BC16BF9CF8A4}"/>
              </a:ext>
            </a:extLst>
          </p:cNvPr>
          <p:cNvGrpSpPr/>
          <p:nvPr/>
        </p:nvGrpSpPr>
        <p:grpSpPr>
          <a:xfrm>
            <a:off x="4138487" y="447796"/>
            <a:ext cx="4247613" cy="714254"/>
            <a:chOff x="1078869" y="1362912"/>
            <a:chExt cx="13159054" cy="13315486"/>
          </a:xfrm>
        </p:grpSpPr>
        <p:grpSp>
          <p:nvGrpSpPr>
            <p:cNvPr id="3" name="组合 5">
              <a:extLst>
                <a:ext uri="{FF2B5EF4-FFF2-40B4-BE49-F238E27FC236}">
                  <a16:creationId xmlns:a16="http://schemas.microsoft.com/office/drawing/2014/main" id="{E1A64E8C-F10D-8F7B-0D29-E8AB71B57B9A}"/>
                </a:ext>
              </a:extLst>
            </p:cNvPr>
            <p:cNvGrpSpPr/>
            <p:nvPr/>
          </p:nvGrpSpPr>
          <p:grpSpPr>
            <a:xfrm>
              <a:off x="1078869" y="2556927"/>
              <a:ext cx="13159054" cy="12121471"/>
              <a:chOff x="1078869" y="2556927"/>
              <a:chExt cx="13159054" cy="12121471"/>
            </a:xfrm>
          </p:grpSpPr>
          <p:sp>
            <p:nvSpPr>
              <p:cNvPr id="5" name="任意多边形: 形状 23">
                <a:extLst>
                  <a:ext uri="{FF2B5EF4-FFF2-40B4-BE49-F238E27FC236}">
                    <a16:creationId xmlns:a16="http://schemas.microsoft.com/office/drawing/2014/main" id="{3CF32337-9EB1-802F-143C-82E63AD35F23}"/>
                  </a:ext>
                </a:extLst>
              </p:cNvPr>
              <p:cNvSpPr/>
              <p:nvPr/>
            </p:nvSpPr>
            <p:spPr>
              <a:xfrm>
                <a:off x="1153254" y="2556927"/>
                <a:ext cx="13084669" cy="11995316"/>
              </a:xfrm>
              <a:custGeom>
                <a:avLst/>
                <a:gdLst>
                  <a:gd name="connsiteX0" fmla="*/ 76946 w 5906852"/>
                  <a:gd name="connsiteY0" fmla="*/ 0 h 3505201"/>
                  <a:gd name="connsiteX1" fmla="*/ 5829906 w 5906852"/>
                  <a:gd name="connsiteY1" fmla="*/ 0 h 3505201"/>
                  <a:gd name="connsiteX2" fmla="*/ 5906852 w 5906852"/>
                  <a:gd name="connsiteY2" fmla="*/ 76946 h 3505201"/>
                  <a:gd name="connsiteX3" fmla="*/ 5906852 w 5906852"/>
                  <a:gd name="connsiteY3" fmla="*/ 135467 h 3505201"/>
                  <a:gd name="connsiteX4" fmla="*/ 5906852 w 5906852"/>
                  <a:gd name="connsiteY4" fmla="*/ 384719 h 3505201"/>
                  <a:gd name="connsiteX5" fmla="*/ 5906852 w 5906852"/>
                  <a:gd name="connsiteY5" fmla="*/ 3505201 h 3505201"/>
                  <a:gd name="connsiteX6" fmla="*/ 0 w 5906852"/>
                  <a:gd name="connsiteY6" fmla="*/ 3505201 h 3505201"/>
                  <a:gd name="connsiteX7" fmla="*/ 0 w 5906852"/>
                  <a:gd name="connsiteY7" fmla="*/ 384719 h 3505201"/>
                  <a:gd name="connsiteX8" fmla="*/ 0 w 5906852"/>
                  <a:gd name="connsiteY8" fmla="*/ 135467 h 3505201"/>
                  <a:gd name="connsiteX9" fmla="*/ 0 w 5906852"/>
                  <a:gd name="connsiteY9" fmla="*/ 76946 h 3505201"/>
                  <a:gd name="connsiteX10" fmla="*/ 76946 w 5906852"/>
                  <a:gd name="connsiteY10" fmla="*/ 0 h 3505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906852" h="3505201">
                    <a:moveTo>
                      <a:pt x="76946" y="0"/>
                    </a:moveTo>
                    <a:lnTo>
                      <a:pt x="5829906" y="0"/>
                    </a:lnTo>
                    <a:cubicBezTo>
                      <a:pt x="5872402" y="0"/>
                      <a:pt x="5906852" y="34450"/>
                      <a:pt x="5906852" y="76946"/>
                    </a:cubicBezTo>
                    <a:lnTo>
                      <a:pt x="5906852" y="135467"/>
                    </a:lnTo>
                    <a:lnTo>
                      <a:pt x="5906852" y="384719"/>
                    </a:lnTo>
                    <a:lnTo>
                      <a:pt x="5906852" y="3505201"/>
                    </a:lnTo>
                    <a:lnTo>
                      <a:pt x="0" y="3505201"/>
                    </a:lnTo>
                    <a:lnTo>
                      <a:pt x="0" y="384719"/>
                    </a:lnTo>
                    <a:lnTo>
                      <a:pt x="0" y="135467"/>
                    </a:lnTo>
                    <a:lnTo>
                      <a:pt x="0" y="76946"/>
                    </a:lnTo>
                    <a:cubicBezTo>
                      <a:pt x="0" y="34450"/>
                      <a:pt x="34450" y="0"/>
                      <a:pt x="7694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endParaRPr>
              </a:p>
            </p:txBody>
          </p:sp>
          <p:sp>
            <p:nvSpPr>
              <p:cNvPr id="6" name="矩形 4">
                <a:extLst>
                  <a:ext uri="{FF2B5EF4-FFF2-40B4-BE49-F238E27FC236}">
                    <a16:creationId xmlns:a16="http://schemas.microsoft.com/office/drawing/2014/main" id="{E1978A70-DF24-E8A9-03F8-5AA67B6C48CD}"/>
                  </a:ext>
                </a:extLst>
              </p:cNvPr>
              <p:cNvSpPr/>
              <p:nvPr/>
            </p:nvSpPr>
            <p:spPr>
              <a:xfrm>
                <a:off x="1078869" y="14408527"/>
                <a:ext cx="13159052" cy="269871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endParaRPr>
              </a:p>
            </p:txBody>
          </p:sp>
        </p:grpSp>
        <p:sp>
          <p:nvSpPr>
            <p:cNvPr id="4" name="矩形 38">
              <a:extLst>
                <a:ext uri="{FF2B5EF4-FFF2-40B4-BE49-F238E27FC236}">
                  <a16:creationId xmlns:a16="http://schemas.microsoft.com/office/drawing/2014/main" id="{F2F47D25-A68C-077B-D901-8151065A691F}"/>
                </a:ext>
              </a:extLst>
            </p:cNvPr>
            <p:cNvSpPr/>
            <p:nvPr/>
          </p:nvSpPr>
          <p:spPr>
            <a:xfrm>
              <a:off x="1597924" y="1362912"/>
              <a:ext cx="12195323" cy="67829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Chọn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đáp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án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đúng</a:t>
              </a:r>
              <a:endPara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endParaRPr>
            </a:p>
          </p:txBody>
        </p:sp>
      </p:grpSp>
      <p:sp>
        <p:nvSpPr>
          <p:cNvPr id="7" name="Rectangle 11">
            <a:extLst>
              <a:ext uri="{FF2B5EF4-FFF2-40B4-BE49-F238E27FC236}">
                <a16:creationId xmlns:a16="http://schemas.microsoft.com/office/drawing/2014/main" id="{36050492-41A7-E885-8DA9-3D4334A429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132" y="434795"/>
            <a:ext cx="1168611" cy="565739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sx="101000" sy="101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rPr>
              <a:t>5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思源黑体 CN Regular" panose="020B0500000000000000" pitchFamily="34" charset="-122"/>
              <a:cs typeface="Calibri" panose="020F0502020204030204" pitchFamily="34" charset="0"/>
              <a:sym typeface="思源黑体 CN Regular" panose="020B0500000000000000" pitchFamily="34" charset="-12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D0F04C-0998-3689-EF83-1FF7C696F1C1}"/>
              </a:ext>
            </a:extLst>
          </p:cNvPr>
          <p:cNvSpPr txBox="1"/>
          <p:nvPr/>
        </p:nvSpPr>
        <p:spPr>
          <a:xfrm>
            <a:off x="676275" y="1733550"/>
            <a:ext cx="104775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bề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phím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phím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 latinLnBrk="0"/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182 cm</a:t>
            </a:r>
            <a:r>
              <a:rPr lang="en-US" sz="28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182 mm</a:t>
            </a:r>
            <a:r>
              <a:rPr lang="en-US" sz="28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182 dm</a:t>
            </a:r>
            <a:r>
              <a:rPr lang="en-US" sz="28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13B73EA-47D9-484E-0014-D114DB533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4237" y="2433637"/>
            <a:ext cx="4162425" cy="15906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0966571-CD40-DFAE-3897-553E10CC102A}"/>
              </a:ext>
            </a:extLst>
          </p:cNvPr>
          <p:cNvSpPr txBox="1"/>
          <p:nvPr/>
        </p:nvSpPr>
        <p:spPr>
          <a:xfrm>
            <a:off x="647700" y="4010025"/>
            <a:ext cx="104775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thẻ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thoại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A. 150 cm</a:t>
            </a:r>
            <a:r>
              <a:rPr lang="en-US" sz="32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B. 150 mm</a:t>
            </a:r>
            <a:r>
              <a:rPr lang="en-US" sz="32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C. 150 dm</a:t>
            </a:r>
            <a:r>
              <a:rPr lang="en-US" sz="32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9E6A14E-F771-B519-52CD-459DCBA09A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7575" y="4703613"/>
            <a:ext cx="2647950" cy="1630511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0643EDBF-2967-49C2-EA3D-3F7220A0D901}"/>
              </a:ext>
            </a:extLst>
          </p:cNvPr>
          <p:cNvSpPr/>
          <p:nvPr/>
        </p:nvSpPr>
        <p:spPr>
          <a:xfrm>
            <a:off x="666750" y="3048000"/>
            <a:ext cx="457200" cy="4191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48C2F87-30A4-C83B-2A7C-B347F26ECA7A}"/>
              </a:ext>
            </a:extLst>
          </p:cNvPr>
          <p:cNvSpPr/>
          <p:nvPr/>
        </p:nvSpPr>
        <p:spPr>
          <a:xfrm>
            <a:off x="647700" y="5105400"/>
            <a:ext cx="457200" cy="4191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矩形 38">
            <a:extLst>
              <a:ext uri="{FF2B5EF4-FFF2-40B4-BE49-F238E27FC236}">
                <a16:creationId xmlns:a16="http://schemas.microsoft.com/office/drawing/2014/main" id="{4FFFCB03-6824-2FB4-9A65-E66E816685C4}"/>
              </a:ext>
            </a:extLst>
          </p:cNvPr>
          <p:cNvSpPr/>
          <p:nvPr/>
        </p:nvSpPr>
        <p:spPr>
          <a:xfrm>
            <a:off x="1634218" y="438148"/>
            <a:ext cx="39365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rPr>
              <a:t>Vận</a:t>
            </a:r>
            <a:r>
              <a:rPr lang="en-US" altLang="zh-CN" sz="36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rPr>
              <a:t> dung:</a:t>
            </a:r>
            <a:endParaRPr kumimoji="0" lang="vi-VN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思源黑体 CN Regular" panose="020B0500000000000000" pitchFamily="34" charset="-122"/>
              <a:cs typeface="Calibri" panose="020F0502020204030204" pitchFamily="34" charset="0"/>
              <a:sym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554082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2" grpId="0"/>
      <p:bldP spid="18" grpId="0" animBg="1"/>
      <p:bldP spid="1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87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A8C20"/>
      </a:accent1>
      <a:accent2>
        <a:srgbClr val="FA8C20"/>
      </a:accent2>
      <a:accent3>
        <a:srgbClr val="FA8C20"/>
      </a:accent3>
      <a:accent4>
        <a:srgbClr val="FA8C20"/>
      </a:accent4>
      <a:accent5>
        <a:srgbClr val="FA8C20"/>
      </a:accent5>
      <a:accent6>
        <a:srgbClr val="FA8C20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1042</TotalTime>
  <Words>194</Words>
  <Application>Microsoft Office PowerPoint</Application>
  <PresentationFormat>Widescreen</PresentationFormat>
  <Paragraphs>48</Paragraphs>
  <Slides>10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26" baseType="lpstr">
      <vt:lpstr>等线</vt:lpstr>
      <vt:lpstr>等线 Light</vt:lpstr>
      <vt:lpstr>微软雅黑</vt:lpstr>
      <vt:lpstr>Arial</vt:lpstr>
      <vt:lpstr>Calibri</vt:lpstr>
      <vt:lpstr>Calibri Light</vt:lpstr>
      <vt:lpstr>Cambria</vt:lpstr>
      <vt:lpstr>Times New Roman</vt:lpstr>
      <vt:lpstr>Wingdings</vt:lpstr>
      <vt:lpstr>字体管家棉花糖</vt:lpstr>
      <vt:lpstr>字魂79号-萌趣奶油体</vt:lpstr>
      <vt:lpstr>思源黑体 CN Regular</vt:lpstr>
      <vt:lpstr>视觉坊免费素材shijuef.com(龚帆免费体)</vt:lpstr>
      <vt:lpstr>2_Office Theme</vt:lpstr>
      <vt:lpstr>1_Office 主题​​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27</cp:revision>
  <cp:lastPrinted>2024-05-07T06:20:08Z</cp:lastPrinted>
  <dcterms:created xsi:type="dcterms:W3CDTF">2024-01-19T09:02:04Z</dcterms:created>
  <dcterms:modified xsi:type="dcterms:W3CDTF">2025-04-09T07:50:20Z</dcterms:modified>
</cp:coreProperties>
</file>