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notesMasterIdLst>
    <p:notesMasterId r:id="rId21"/>
  </p:notesMasterIdLst>
  <p:sldIdLst>
    <p:sldId id="336" r:id="rId2"/>
    <p:sldId id="328" r:id="rId3"/>
    <p:sldId id="318" r:id="rId4"/>
    <p:sldId id="294" r:id="rId5"/>
    <p:sldId id="319" r:id="rId6"/>
    <p:sldId id="329" r:id="rId7"/>
    <p:sldId id="333" r:id="rId8"/>
    <p:sldId id="321" r:id="rId9"/>
    <p:sldId id="335" r:id="rId10"/>
    <p:sldId id="322" r:id="rId11"/>
    <p:sldId id="323" r:id="rId12"/>
    <p:sldId id="330" r:id="rId13"/>
    <p:sldId id="331" r:id="rId14"/>
    <p:sldId id="332" r:id="rId15"/>
    <p:sldId id="299" r:id="rId16"/>
    <p:sldId id="304" r:id="rId17"/>
    <p:sldId id="315" r:id="rId18"/>
    <p:sldId id="316" r:id="rId19"/>
    <p:sldId id="31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DA2E"/>
    <a:srgbClr val="000099"/>
    <a:srgbClr val="00FFFF"/>
    <a:srgbClr val="00FF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849" autoAdjust="0"/>
  </p:normalViewPr>
  <p:slideViewPr>
    <p:cSldViewPr>
      <p:cViewPr varScale="1">
        <p:scale>
          <a:sx n="114" d="100"/>
          <a:sy n="114" d="100"/>
        </p:scale>
        <p:origin x="68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B3E86-0235-C44A-3477-04E9DC390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215BF9-D290-8E8C-FE50-2076B7BC8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A0170-292E-D0B5-1E9F-CE2198AD0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AD16C-82A6-9D25-809A-E5B5C761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9C4B3-F2C0-0D83-41EA-69BEE8847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38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C9A34-C46A-410F-0E10-B39CD4DA7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D9931-245D-25D8-464A-78AEF3341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8B4BD-04DF-79B6-81A3-0DFDDE5E0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CCE2F-1CE9-5B12-EB6C-BCD822F6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F99A8-21E4-032E-0A59-3CAB4FD4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516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32B4BAA-4CD9-B7D8-3F25-0C7F0A4BCD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D07E82-53CC-54FF-4B6F-01301DC60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3078A-1EB7-87C2-E90D-90CEB6746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F3CC55-00C2-08C5-1D48-668F2652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71C2B-7C18-148B-C531-E570830A0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734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AAB1-CD0C-90DB-43B8-189CEF11E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00516-3008-9FC2-63D4-9D6ECB5342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7CE8B5-A634-7EE4-0A01-04AAD866F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9EDE6-6E24-EBA9-4139-15126084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F7D7F-5173-9C3B-18DD-AD4ED938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210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36D3-D447-7A34-7A8C-0F25BE13C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54585-7B2F-C5E5-711A-20A23B93D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1874A-191C-0E37-26A1-7AD9702E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F03DE-9E6A-5AD7-CE30-31DB2141A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1F548-BD38-0696-F1E5-2D2E0BF80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859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DB74F-A6A7-1BB0-2171-65FE4147A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C81D4-9A9F-F4D3-C147-BF0A17021A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F0A6EA-D180-AA37-BB26-9C354CA39D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8250DC-B532-D52A-5691-56B6FFFD1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90B4E-9C2C-13FA-FA40-CD1F6189F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53B52-BB5C-A957-3F3D-1411EB87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380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C567C-96D2-CB93-0E66-323CD8551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15A5B8-89FB-1B98-2FD9-AF5B62620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752F-39A5-DEC5-2C35-9F51548D5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5F2AE4-4CC4-23F5-A833-B974B8BC1D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40D766-49D8-0D41-F172-7C57AD348E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A78EF2-C21E-52D4-7BFE-852FB8AB1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0FA72A-8CDA-D018-32B1-F39E51C86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EF760A-BA70-6875-D935-2EF87165F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43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7B1DF-E57D-1573-C362-2FEAF900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E91CF0-D26F-94BD-C1FC-EF703A3C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B8145A-18FC-8F82-F7E5-DC8EFFEB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CEB47A-A6BD-3AB8-AB71-0EFA1594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742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6E1D61-7D80-613C-CCF4-C57FEC36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914844-6296-869C-D7F7-0D560A477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712DB-3C49-7F6A-A3EB-DC537188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36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D510-B008-A4BD-E67C-0B36F3F85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F33D0-D466-4C3F-9A3D-540F3F7CF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022A92-79D2-B8CB-479D-D5BABA28F4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8F1DE-0F6F-86DC-8BDC-D3E7AC2E7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5C66E-E63A-16A5-6E5D-B5B6BB9BB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711821-E6FE-854E-0099-0719858FC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928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7CD3A-DC8E-A171-F0C1-EB75285D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504976-6902-C1DD-5EA1-609924B169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46AAF4-A0AE-3DC2-582D-857E657778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31AC4-1F2C-21FE-1FC0-49A83C7DE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74A6A-02B2-4045-243F-F5D3674D7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05F7B-AFEC-F482-62B9-8E6C3FFA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027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048666-E34A-F1D5-667C-EB7AA4D01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17BFFD-2905-E1F7-D793-F13E407E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3553-47C4-DEF9-4250-9F602D1A6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t>4/9/2025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A041A-521E-1FA1-D256-698F737E2C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A17DB4-8BA4-6866-F7C5-FC474B7B96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4A248-F21F-42B7-8351-DC59CE4856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741363"/>
            <a:ext cx="7543800" cy="858837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NGŨ HÙNG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648554-B93E-4D37-9EF6-E76C446A6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2057400"/>
            <a:ext cx="8305800" cy="3276600"/>
          </a:xfrm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 </a:t>
            </a:r>
          </a:p>
          <a:p>
            <a:r>
              <a:rPr lang="en-US" sz="6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  <a:p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PHẠM THỊ HUỆ</a:t>
            </a:r>
          </a:p>
        </p:txBody>
      </p:sp>
    </p:spTree>
    <p:extLst>
      <p:ext uri="{BB962C8B-B14F-4D97-AF65-F5344CB8AC3E}">
        <p14:creationId xmlns:p14="http://schemas.microsoft.com/office/powerpoint/2010/main" val="32641771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7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Callout 4"/>
          <p:cNvSpPr/>
          <p:nvPr/>
        </p:nvSpPr>
        <p:spPr>
          <a:xfrm>
            <a:off x="3748585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Vậy khi làm việc xong với máy tính chúng ta phải làm gì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9600" y="2441471"/>
            <a:ext cx="3439811" cy="2379221"/>
          </a:xfrm>
          <a:prstGeom prst="rect">
            <a:avLst/>
          </a:prstGeom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733800" y="2030882"/>
            <a:ext cx="3276599" cy="32004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Nêu các bước để tắt máy tính</a:t>
            </a:r>
          </a:p>
        </p:txBody>
      </p:sp>
    </p:spTree>
    <p:extLst>
      <p:ext uri="{BB962C8B-B14F-4D97-AF65-F5344CB8AC3E}">
        <p14:creationId xmlns:p14="http://schemas.microsoft.com/office/powerpoint/2010/main" val="236467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Các bước tắt máy tính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25203" t="72041" r="28914" b="4970"/>
          <a:stretch/>
        </p:blipFill>
        <p:spPr>
          <a:xfrm>
            <a:off x="457200" y="2362200"/>
            <a:ext cx="838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0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44149-CF54-A34F-B49E-3F1C03E6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9406-40BE-231A-F151-2AF9FE83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2387D-9F7A-0338-BAB9-8E7B3DF5E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492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1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39C2A-3379-7019-F7D9-CD3D607FF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CCDCA7-2519-8B61-BCFF-A418D5580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456704-8527-A0B3-F27D-671221C4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335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5870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86D59-5669-B269-817F-939DBD8A6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7B262-573F-BE6C-F6A7-858B980EED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B9246C-6FE4-6C7E-95A7-E0757E81F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9144000" cy="413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11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97" y="-175612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92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Để khởi động máy tính em thực hiện mấy bước</a:t>
            </a:r>
            <a:r>
              <a:rPr lang="en-US" altLang="en-US" sz="2701" b="1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38234" y="2613369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72038" y="2702205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81798" y="2780807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/>
              <a:t>3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51875" y="2667000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/>
              <a:t>4 bước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4996" y="1143000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91359" y="3859142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5408101" y="3821193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347" y="3607884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8" y="3807492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6017861" y="3899795"/>
            <a:ext cx="1882938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Đúng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905000" y="3912773"/>
            <a:ext cx="151480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 dirty="0" err="1"/>
              <a:t>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1672796"/>
            <a:ext cx="75574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tắt máy tính em thực hiện ba bước đúng hay sai</a:t>
            </a:r>
            <a:r>
              <a:rPr lang="en-US" altLang="en-US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701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1" b="1">
                <a:solidFill>
                  <a:srgbClr val="000099"/>
                </a:solidFill>
              </a:rPr>
              <a:t>Để khởi động phần mềm em làm</a:t>
            </a:r>
            <a:endParaRPr lang="en-US" altLang="en-US" sz="2701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914401" y="26670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14400" y="197479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506133" y="202095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Nháy đúp chuột trái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1506132" y="2712211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Nháy đúp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1483386" y="3284473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Nháy chuột phải vào biểu tượng phần mềm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483386" y="3886036"/>
            <a:ext cx="6770341" cy="41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101" b="1">
                <a:solidFill>
                  <a:srgbClr val="FF0000"/>
                </a:solidFill>
              </a:rPr>
              <a:t> Cả 3 đáp án trên đều sai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936866" y="3838609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917392" y="3252512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2617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8" y="-20638"/>
            <a:ext cx="9086850" cy="6837363"/>
          </a:xfrm>
        </p:spPr>
      </p:pic>
      <p:sp>
        <p:nvSpPr>
          <p:cNvPr id="5" name="Heart 4"/>
          <p:cNvSpPr/>
          <p:nvPr/>
        </p:nvSpPr>
        <p:spPr>
          <a:xfrm rot="1015216">
            <a:off x="2089267" y="364065"/>
            <a:ext cx="5131910" cy="3600497"/>
          </a:xfrm>
          <a:prstGeom prst="hear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em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chăm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ngoan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học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giỏi</a:t>
            </a:r>
            <a:endParaRPr lang="en-US" sz="4000" b="1" i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662774" y="3889611"/>
            <a:ext cx="1472498" cy="1241947"/>
          </a:xfrm>
          <a:custGeom>
            <a:avLst/>
            <a:gdLst>
              <a:gd name="connsiteX0" fmla="*/ 1472498 w 1472498"/>
              <a:gd name="connsiteY0" fmla="*/ 0 h 1241947"/>
              <a:gd name="connsiteX1" fmla="*/ 1049417 w 1472498"/>
              <a:gd name="connsiteY1" fmla="*/ 109183 h 1241947"/>
              <a:gd name="connsiteX2" fmla="*/ 994826 w 1472498"/>
              <a:gd name="connsiteY2" fmla="*/ 136478 h 1241947"/>
              <a:gd name="connsiteX3" fmla="*/ 953883 w 1472498"/>
              <a:gd name="connsiteY3" fmla="*/ 150126 h 1241947"/>
              <a:gd name="connsiteX4" fmla="*/ 912939 w 1472498"/>
              <a:gd name="connsiteY4" fmla="*/ 177421 h 1241947"/>
              <a:gd name="connsiteX5" fmla="*/ 831053 w 1472498"/>
              <a:gd name="connsiteY5" fmla="*/ 204717 h 1241947"/>
              <a:gd name="connsiteX6" fmla="*/ 790110 w 1472498"/>
              <a:gd name="connsiteY6" fmla="*/ 218365 h 1241947"/>
              <a:gd name="connsiteX7" fmla="*/ 653632 w 1472498"/>
              <a:gd name="connsiteY7" fmla="*/ 232012 h 1241947"/>
              <a:gd name="connsiteX8" fmla="*/ 558098 w 1472498"/>
              <a:gd name="connsiteY8" fmla="*/ 259308 h 1241947"/>
              <a:gd name="connsiteX9" fmla="*/ 517154 w 1472498"/>
              <a:gd name="connsiteY9" fmla="*/ 272956 h 1241947"/>
              <a:gd name="connsiteX10" fmla="*/ 435268 w 1472498"/>
              <a:gd name="connsiteY10" fmla="*/ 286603 h 1241947"/>
              <a:gd name="connsiteX11" fmla="*/ 394325 w 1472498"/>
              <a:gd name="connsiteY11" fmla="*/ 313899 h 1241947"/>
              <a:gd name="connsiteX12" fmla="*/ 353381 w 1472498"/>
              <a:gd name="connsiteY12" fmla="*/ 327547 h 1241947"/>
              <a:gd name="connsiteX13" fmla="*/ 326086 w 1472498"/>
              <a:gd name="connsiteY13" fmla="*/ 368490 h 1241947"/>
              <a:gd name="connsiteX14" fmla="*/ 285142 w 1472498"/>
              <a:gd name="connsiteY14" fmla="*/ 423081 h 1241947"/>
              <a:gd name="connsiteX15" fmla="*/ 230551 w 1472498"/>
              <a:gd name="connsiteY15" fmla="*/ 464024 h 1241947"/>
              <a:gd name="connsiteX16" fmla="*/ 175960 w 1472498"/>
              <a:gd name="connsiteY16" fmla="*/ 559559 h 1241947"/>
              <a:gd name="connsiteX17" fmla="*/ 135017 w 1472498"/>
              <a:gd name="connsiteY17" fmla="*/ 586854 h 1241947"/>
              <a:gd name="connsiteX18" fmla="*/ 39483 w 1472498"/>
              <a:gd name="connsiteY18" fmla="*/ 627797 h 1241947"/>
              <a:gd name="connsiteX19" fmla="*/ 25835 w 1472498"/>
              <a:gd name="connsiteY19" fmla="*/ 818866 h 1241947"/>
              <a:gd name="connsiteX20" fmla="*/ 80426 w 1472498"/>
              <a:gd name="connsiteY20" fmla="*/ 900753 h 1241947"/>
              <a:gd name="connsiteX21" fmla="*/ 107722 w 1472498"/>
              <a:gd name="connsiteY21" fmla="*/ 1078174 h 1241947"/>
              <a:gd name="connsiteX22" fmla="*/ 175960 w 1472498"/>
              <a:gd name="connsiteY22" fmla="*/ 1160060 h 1241947"/>
              <a:gd name="connsiteX23" fmla="*/ 175960 w 1472498"/>
              <a:gd name="connsiteY23" fmla="*/ 1241947 h 1241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72498" h="1241947">
                <a:moveTo>
                  <a:pt x="1472498" y="0"/>
                </a:moveTo>
                <a:cubicBezTo>
                  <a:pt x="1324616" y="24647"/>
                  <a:pt x="1189036" y="39375"/>
                  <a:pt x="1049417" y="109183"/>
                </a:cubicBezTo>
                <a:cubicBezTo>
                  <a:pt x="1031220" y="118281"/>
                  <a:pt x="1013526" y="128464"/>
                  <a:pt x="994826" y="136478"/>
                </a:cubicBezTo>
                <a:cubicBezTo>
                  <a:pt x="981603" y="142145"/>
                  <a:pt x="966750" y="143692"/>
                  <a:pt x="953883" y="150126"/>
                </a:cubicBezTo>
                <a:cubicBezTo>
                  <a:pt x="939212" y="157461"/>
                  <a:pt x="927928" y="170759"/>
                  <a:pt x="912939" y="177421"/>
                </a:cubicBezTo>
                <a:cubicBezTo>
                  <a:pt x="886647" y="189106"/>
                  <a:pt x="858348" y="195618"/>
                  <a:pt x="831053" y="204717"/>
                </a:cubicBezTo>
                <a:cubicBezTo>
                  <a:pt x="817405" y="209266"/>
                  <a:pt x="804425" y="216934"/>
                  <a:pt x="790110" y="218365"/>
                </a:cubicBezTo>
                <a:lnTo>
                  <a:pt x="653632" y="232012"/>
                </a:lnTo>
                <a:lnTo>
                  <a:pt x="558098" y="259308"/>
                </a:lnTo>
                <a:cubicBezTo>
                  <a:pt x="544318" y="263442"/>
                  <a:pt x="531198" y="269835"/>
                  <a:pt x="517154" y="272956"/>
                </a:cubicBezTo>
                <a:cubicBezTo>
                  <a:pt x="490141" y="278959"/>
                  <a:pt x="462563" y="282054"/>
                  <a:pt x="435268" y="286603"/>
                </a:cubicBezTo>
                <a:cubicBezTo>
                  <a:pt x="421620" y="295702"/>
                  <a:pt x="408996" y="306563"/>
                  <a:pt x="394325" y="313899"/>
                </a:cubicBezTo>
                <a:cubicBezTo>
                  <a:pt x="381458" y="320333"/>
                  <a:pt x="364615" y="318560"/>
                  <a:pt x="353381" y="327547"/>
                </a:cubicBezTo>
                <a:cubicBezTo>
                  <a:pt x="340573" y="337793"/>
                  <a:pt x="335620" y="355143"/>
                  <a:pt x="326086" y="368490"/>
                </a:cubicBezTo>
                <a:cubicBezTo>
                  <a:pt x="312865" y="386999"/>
                  <a:pt x="301226" y="406997"/>
                  <a:pt x="285142" y="423081"/>
                </a:cubicBezTo>
                <a:cubicBezTo>
                  <a:pt x="269058" y="439165"/>
                  <a:pt x="248748" y="450376"/>
                  <a:pt x="230551" y="464024"/>
                </a:cubicBezTo>
                <a:cubicBezTo>
                  <a:pt x="219846" y="485434"/>
                  <a:pt x="195251" y="540268"/>
                  <a:pt x="175960" y="559559"/>
                </a:cubicBezTo>
                <a:cubicBezTo>
                  <a:pt x="164362" y="571157"/>
                  <a:pt x="149258" y="578716"/>
                  <a:pt x="135017" y="586854"/>
                </a:cubicBezTo>
                <a:cubicBezTo>
                  <a:pt x="87793" y="613839"/>
                  <a:pt x="85420" y="612485"/>
                  <a:pt x="39483" y="627797"/>
                </a:cubicBezTo>
                <a:cubicBezTo>
                  <a:pt x="-8024" y="699057"/>
                  <a:pt x="-12769" y="687612"/>
                  <a:pt x="25835" y="818866"/>
                </a:cubicBezTo>
                <a:cubicBezTo>
                  <a:pt x="35092" y="850338"/>
                  <a:pt x="80426" y="900753"/>
                  <a:pt x="80426" y="900753"/>
                </a:cubicBezTo>
                <a:cubicBezTo>
                  <a:pt x="80475" y="901145"/>
                  <a:pt x="97301" y="1057333"/>
                  <a:pt x="107722" y="1078174"/>
                </a:cubicBezTo>
                <a:cubicBezTo>
                  <a:pt x="127621" y="1117971"/>
                  <a:pt x="165700" y="1113888"/>
                  <a:pt x="175960" y="1160060"/>
                </a:cubicBezTo>
                <a:cubicBezTo>
                  <a:pt x="181881" y="1186706"/>
                  <a:pt x="175960" y="1214651"/>
                  <a:pt x="175960" y="1241947"/>
                </a:cubicBezTo>
              </a:path>
            </a:pathLst>
          </a:custGeom>
          <a:noFill/>
          <a:ln>
            <a:solidFill>
              <a:srgbClr val="00009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52463"/>
      </p:ext>
    </p:extLst>
  </p:cSld>
  <p:clrMapOvr>
    <a:masterClrMapping/>
  </p:clrMapOvr>
  <p:transition spd="slow"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A6CFB7-AD9F-4E02-0DEB-0D12D382C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FCEF13-02C1-0BCD-017D-AC223EC6BB09}"/>
              </a:ext>
            </a:extLst>
          </p:cNvPr>
          <p:cNvSpPr txBox="1"/>
          <p:nvPr/>
        </p:nvSpPr>
        <p:spPr>
          <a:xfrm>
            <a:off x="381001" y="3072825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4: EM BẮT ĐẦU SỬ DỤNG MÁY TÍNH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78B444-0C4E-8B50-A6A3-958AE915ADF0}"/>
              </a:ext>
            </a:extLst>
          </p:cNvPr>
          <p:cNvSpPr txBox="1"/>
          <p:nvPr/>
        </p:nvSpPr>
        <p:spPr>
          <a:xfrm>
            <a:off x="3276600" y="3048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HỌC</a:t>
            </a:r>
          </a:p>
        </p:txBody>
      </p:sp>
    </p:spTree>
    <p:extLst>
      <p:ext uri="{BB962C8B-B14F-4D97-AF65-F5344CB8AC3E}">
        <p14:creationId xmlns:p14="http://schemas.microsoft.com/office/powerpoint/2010/main" val="194360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bor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6" y="1478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685800"/>
            <a:ext cx="4572000" cy="8382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>
                <a:solidFill>
                  <a:srgbClr val="000099"/>
                </a:solidFill>
              </a:rPr>
              <a:t>Khởi động</a:t>
            </a:r>
          </a:p>
        </p:txBody>
      </p:sp>
      <p:sp>
        <p:nvSpPr>
          <p:cNvPr id="6" name="Oval Callout 5"/>
          <p:cNvSpPr/>
          <p:nvPr/>
        </p:nvSpPr>
        <p:spPr>
          <a:xfrm>
            <a:off x="3429000" y="2191603"/>
            <a:ext cx="4724400" cy="30480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2" descr="Tất tần tật về tiếng Việt lớp 4 câu hỏi và dấu chấm hỏi"/>
          <p:cNvSpPr>
            <a:spLocks noChangeAspect="1" noChangeArrowheads="1"/>
          </p:cNvSpPr>
          <p:nvPr/>
        </p:nvSpPr>
        <p:spPr bwMode="auto">
          <a:xfrm>
            <a:off x="150812" y="-3298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7" b="100000" l="10000" r="88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5183" y="1941370"/>
            <a:ext cx="5282089" cy="42914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21541" y="1753190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27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62000" y="506343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3" b="69621"/>
          <a:stretch/>
        </p:blipFill>
        <p:spPr>
          <a:xfrm>
            <a:off x="571499" y="2286000"/>
            <a:ext cx="4648200" cy="3886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99" y="1277034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</a:p>
        </p:txBody>
      </p:sp>
      <p:sp>
        <p:nvSpPr>
          <p:cNvPr id="14" name="Oval Callout 13"/>
          <p:cNvSpPr/>
          <p:nvPr/>
        </p:nvSpPr>
        <p:spPr>
          <a:xfrm>
            <a:off x="5943599" y="2286000"/>
            <a:ext cx="2552699" cy="2590800"/>
          </a:xfrm>
          <a:prstGeom prst="wedgeEllipseCallou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/>
              <a:t> Quan sát hình  và nêu  các bước khởi động máy tính?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4" b="93077" l="31000" r="7055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43399" y="2705076"/>
            <a:ext cx="3048000" cy="210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25879" y="152400"/>
            <a:ext cx="75675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Bước đầu làm việc với máy tính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203" t="49328" r="62299" b="19792"/>
          <a:stretch/>
        </p:blipFill>
        <p:spPr>
          <a:xfrm>
            <a:off x="136585" y="1752600"/>
            <a:ext cx="3581401" cy="3097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79873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bước khởi động máy tính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17986" y="1981200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2800" y="3991703"/>
            <a:ext cx="548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Nhấn nút nguồn trên thân máy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54102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 Bật công tắc trên màn hình</a:t>
            </a:r>
          </a:p>
        </p:txBody>
      </p:sp>
      <p:cxnSp>
        <p:nvCxnSpPr>
          <p:cNvPr id="11" name="Straight Arrow Connector 10"/>
          <p:cNvCxnSpPr>
            <a:stCxn id="2" idx="1"/>
          </p:cNvCxnSpPr>
          <p:nvPr/>
        </p:nvCxnSpPr>
        <p:spPr>
          <a:xfrm flipH="1" flipV="1">
            <a:off x="3200400" y="2133600"/>
            <a:ext cx="517586" cy="7843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9" idx="1"/>
          </p:cNvCxnSpPr>
          <p:nvPr/>
        </p:nvCxnSpPr>
        <p:spPr>
          <a:xfrm flipV="1">
            <a:off x="381000" y="2819401"/>
            <a:ext cx="1600200" cy="282163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49F58-0AD4-1DF3-F37A-769E435D2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BC408-9861-EB1B-8C26-DADF62B94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035BA5-1A3D-1684-2E48-D3346C427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31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DB3AE-D0D9-CA66-8E62-F00DB51A4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FC991-1B05-4FCF-E24C-CA99F37EA8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6096000" cy="426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F267CF-42CA-9660-8F52-8326501AF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76200"/>
            <a:ext cx="8077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89743-6AB5-EB44-AA3A-5465784C1E62}"/>
              </a:ext>
            </a:extLst>
          </p:cNvPr>
          <p:cNvSpPr txBox="1"/>
          <p:nvPr/>
        </p:nvSpPr>
        <p:spPr>
          <a:xfrm>
            <a:off x="342900" y="685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787644-4755-EBDC-1B04-1A94BCFFAA84}"/>
              </a:ext>
            </a:extLst>
          </p:cNvPr>
          <p:cNvSpPr/>
          <p:nvPr/>
        </p:nvSpPr>
        <p:spPr>
          <a:xfrm>
            <a:off x="325646" y="1260118"/>
            <a:ext cx="8174247" cy="1014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Khi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máy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màn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462E8D9-C62F-448D-3D4C-89D414B53F1E}"/>
              </a:ext>
            </a:extLst>
          </p:cNvPr>
          <p:cNvSpPr/>
          <p:nvPr/>
        </p:nvSpPr>
        <p:spPr>
          <a:xfrm>
            <a:off x="5791200" y="2590800"/>
            <a:ext cx="3143186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Màn hình nền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B1BB0D8-9DAD-B24C-1046-7424FE5EAC22}"/>
              </a:ext>
            </a:extLst>
          </p:cNvPr>
          <p:cNvCxnSpPr>
            <a:cxnSpLocks/>
          </p:cNvCxnSpPr>
          <p:nvPr/>
        </p:nvCxnSpPr>
        <p:spPr>
          <a:xfrm flipH="1">
            <a:off x="3733800" y="3429000"/>
            <a:ext cx="2057400" cy="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CE31E5B9-9013-484F-255A-91933EF511E1}"/>
              </a:ext>
            </a:extLst>
          </p:cNvPr>
          <p:cNvSpPr/>
          <p:nvPr/>
        </p:nvSpPr>
        <p:spPr>
          <a:xfrm>
            <a:off x="5640416" y="4724400"/>
            <a:ext cx="3503584" cy="1447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Biểu tượng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21E3166-BF7A-11D9-DB8C-89D09C6D6E91}"/>
              </a:ext>
            </a:extLst>
          </p:cNvPr>
          <p:cNvCxnSpPr>
            <a:cxnSpLocks/>
          </p:cNvCxnSpPr>
          <p:nvPr/>
        </p:nvCxnSpPr>
        <p:spPr>
          <a:xfrm flipH="1" flipV="1">
            <a:off x="917243" y="4514850"/>
            <a:ext cx="4723173" cy="933450"/>
          </a:xfrm>
          <a:prstGeom prst="straightConnector1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71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5728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sz="3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4EF3AD-F517-37A7-1B7B-342935853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1371601"/>
            <a:ext cx="8067675" cy="4913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5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57200" y="1281193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Màn hình làm việc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200" y="1994488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tệp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047999"/>
            <a:ext cx="7914564" cy="365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19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1059</TotalTime>
  <Words>340</Words>
  <Application>Microsoft Office PowerPoint</Application>
  <PresentationFormat>On-screen Show (4:3)</PresentationFormat>
  <Paragraphs>55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TRƯỜNG TIỂU HỌC NGŨ HÙNG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Administrator</cp:lastModifiedBy>
  <cp:revision>113</cp:revision>
  <dcterms:created xsi:type="dcterms:W3CDTF">2017-10-03T01:20:28Z</dcterms:created>
  <dcterms:modified xsi:type="dcterms:W3CDTF">2025-04-09T09:10:40Z</dcterms:modified>
</cp:coreProperties>
</file>